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3.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4.xml" ContentType="application/vnd.openxmlformats-officedocument.theme+xml"/>
  <Override PartName="/ppt/slideLayouts/slideLayout10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60" r:id="rId5"/>
    <p:sldMasterId id="2147483818" r:id="rId6"/>
    <p:sldMasterId id="2147483847" r:id="rId7"/>
    <p:sldMasterId id="2147483876" r:id="rId8"/>
  </p:sldMasterIdLst>
  <p:notesMasterIdLst>
    <p:notesMasterId r:id="rId37"/>
  </p:notesMasterIdLst>
  <p:sldIdLst>
    <p:sldId id="267" r:id="rId9"/>
    <p:sldId id="2147469517" r:id="rId10"/>
    <p:sldId id="2147479954" r:id="rId11"/>
    <p:sldId id="2147375375" r:id="rId12"/>
    <p:sldId id="2147376310" r:id="rId13"/>
    <p:sldId id="2147479955" r:id="rId14"/>
    <p:sldId id="2147479956" r:id="rId15"/>
    <p:sldId id="2147469106" r:id="rId16"/>
    <p:sldId id="2147375505" r:id="rId17"/>
    <p:sldId id="2147479932" r:id="rId18"/>
    <p:sldId id="2147375518" r:id="rId19"/>
    <p:sldId id="2147375355" r:id="rId20"/>
    <p:sldId id="2147375354" r:id="rId21"/>
    <p:sldId id="2147375233" r:id="rId22"/>
    <p:sldId id="2147376101" r:id="rId23"/>
    <p:sldId id="1817606089" r:id="rId24"/>
    <p:sldId id="2147479948" r:id="rId25"/>
    <p:sldId id="2147479953" r:id="rId26"/>
    <p:sldId id="2147375516" r:id="rId27"/>
    <p:sldId id="2147479947" r:id="rId28"/>
    <p:sldId id="1817606160" r:id="rId29"/>
    <p:sldId id="2147375506" r:id="rId30"/>
    <p:sldId id="2147479950" r:id="rId31"/>
    <p:sldId id="2147469510" r:id="rId32"/>
    <p:sldId id="2147479951" r:id="rId33"/>
    <p:sldId id="2147479944" r:id="rId34"/>
    <p:sldId id="2147479945" r:id="rId35"/>
    <p:sldId id="838841117" r:id="rId36"/>
  </p:sldIdLst>
  <p:sldSz cx="12192000" cy="6858000"/>
  <p:notesSz cx="7010400" cy="92964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26EAE04-CB2B-DFDC-5BBA-7E26A87721D0}" name="Pollard, Maggie" initials="PM" userId="S::maggie.pollard@accenturefederal.com::ba1ab2e0-c3e0-480f-9ed2-26f75de25a7f" providerId="AD"/>
  <p188:author id="{607D1416-9719-E969-A910-F630CF114BFB}" name="Ifill, Khristian" initials="IK" userId="S::khristian.ifill@accenturefederal.com::12de1418-195c-4249-8ae0-d6de0bf64c56" providerId="AD"/>
  <p188:author id="{4DBAE61A-F8B2-84EA-F2CE-87E85021276B}" name="Bank, Alyssa" initials="BA" userId="S::alyssa.bank@accenturefederal.com::6528c46b-eb49-448b-b808-15fd3f89bf7c" providerId="AD"/>
  <p188:author id="{4B3E7032-5B1F-9C76-CECE-6588F25F1AC4}" name="Swartzer, Alyssa" initials="SA" userId="S::alyssa.swartzer@accenturefederal.com::7f263c28-d02d-4cb7-8be0-076fbc68dfc0" providerId="AD"/>
  <p188:author id="{922DD153-D69C-2053-75EF-405EEDEDB932}" name="Matta, Hirdesh K." initials="MHK" userId="S::hirdesh.k.matta@accenturefederal.com::40f9aef9-2d1e-4958-a9e7-35e82a99f9b1" providerId="AD"/>
  <p188:author id="{8106D759-942C-C2B2-9682-45B686A4537E}" name="Cates, Heather M., VBAMUSK" initials="CV" userId="S::heather.cates@va.gov::ce990780-ff63-44af-8501-4165bf684f18" providerId="AD"/>
  <p188:author id="{8307155F-DAB7-9F24-E655-DE775AF9A9B6}" name="Duggan, K. [DCG Solutions LLC]" initials="DL" userId="S::k.duggan@accenturefederal.com::e69d7223-8499-4eac-83c6-12ae88f597de" providerId="AD"/>
  <p188:author id="{F0484765-4C3E-166F-7A46-5C67660F684A}" name="Morales, Lilian M." initials="MLM" userId="S::lilian.m.morales@accenturefederal.com::6e1f76d2-a532-43cc-ba8b-16dbedb18983" providerId="AD"/>
  <p188:author id="{9EED466E-952F-C6DB-3DC1-5DCE503CF3C1}" name="Murphy, Maitlyn A., (AFS)" initials="MMA(" userId="S::Maitlyn.Murphy@va.gov::04d0bb66-fd70-4806-a3dc-3396c91c0f00" providerId="AD"/>
  <p188:author id="{E90BA375-1F5C-7BB3-E924-222F13086AF1}" name="Herrick, Isabel" initials="HI" userId="S::isabel.herrick@accenturefederal.com::a17ca749-4b2c-414d-a817-7c2e2932f2d9" providerId="AD"/>
  <p188:author id="{A352327D-BFBE-E71D-9D40-FE302BD8C6E8}" name="Ayotte, Audra" initials="AA" userId="S::audra.ayotte@accenturefederal.com::33148a76-32f6-41e1-a574-263e29fd3eac" providerId="AD"/>
  <p188:author id="{5C1D697D-8DA5-83F3-8307-38FE9FC3C3C1}" name="Evans, Victoria B., VBAVACO" initials="EV" userId="S::victoria.evans@va.gov::0c8b734a-236e-4594-abc1-d8a1a8ec9d28" providerId="AD"/>
  <p188:author id="{05387984-640F-7E7C-9EA4-9A7AFB5547A7}" name="Hubbard, Tyjuan (accenture Federal Services Llc)" initials="HT(FSL" userId="S::Tyjuan.Hubbard@VA.GOV::9e1bc9ff-caf5-4cbf-aac1-c9481cc5fe86" providerId="AD"/>
  <p188:author id="{29345186-18A1-CA17-D65C-488C23A6AC84}" name="Seidl, Sharon, VBACO" initials="SV" userId="S::sharon.seidl@va.gov::104d9e8a-4d0e-44df-bae6-3065f351f196" providerId="AD"/>
  <p188:author id="{CF9E1F97-9AFD-7F69-2528-6D8503D43B1F}" name="Murphy, Maitlyn" initials="MM" userId="S::maitlyn.murphy@accenturefederal.com::24f1a5d9-646f-4ceb-9da7-0e264b21bfa2" providerId="AD"/>
  <p188:author id="{54FA289B-7FBF-1CBB-4EE4-EEF7A4EBE525}" name="Cates, Heather M., VBAMUSK" initials="CHMV" userId="S::Heather.Cates@va.gov::ce990780-ff63-44af-8501-4165bf684f18" providerId="AD"/>
  <p188:author id="{B4EB3B9D-A240-6348-1FEE-9FFA2B7B2D85}" name="Sly, Khristina M." initials="SM" userId="S::khristina.sly@va.gov::075e4b08-0741-4418-b9ab-d95f82f47fc8" providerId="AD"/>
  <p188:author id="{2E9624A3-9AD3-815B-C4F4-C333872D1E4D}" name="Hubbard, Tyjuan (accenture Federal Services Llc)" initials="HL" userId="S::tyjuan.hubbard@va.gov::9e1bc9ff-caf5-4cbf-aac1-c9481cc5fe86" providerId="AD"/>
  <p188:author id="{6E2E63A4-59E3-A93D-192F-327B90B8E84D}" name="Seidl, Sharon, VBACO" initials="SSV" userId="S::Sharon.Seidl@va.gov::104d9e8a-4d0e-44df-bae6-3065f351f196" providerId="AD"/>
  <p188:author id="{069335B8-5A47-F532-CCE0-5C04A4095F8B}" name="Riordan, Johnny" initials="RJ" userId="S::johnny.riordan@accenturefederal.com::f4bb2915-e1fa-46e4-9660-905d4e64261c" providerId="AD"/>
  <p188:author id="{78A7C3B9-32F3-EAA0-5787-DAB367230228}" name="Jolly, Savannah" initials="JS" userId="S::savannah.jolly@accenturefederal.com::83597c83-f3af-4618-aafc-0929b2d94860" providerId="AD"/>
  <p188:author id="{2E68BCBC-BBC6-E111-43E8-16B2B73E711B}" name="Norton-leonard, Shay D. (she/her/hers)" initials="N(" userId="S::shay.norton-leonard@va.gov::f213748b-66c6-412b-b531-1c7c8817b25e" providerId="AD"/>
  <p188:author id="{4A487AC6-983D-6D44-8586-469BAB1640B0}" name="Gillan, Jennifer, VBAVACO" initials="GJV" userId="S::Jennifer.Gillan@va.gov::a12ae108-b1fb-47f7-860f-cce13cef0a90" providerId="AD"/>
  <p188:author id="{A6DAF3CF-6562-54E7-DFFA-EAC37781A5DA}" name="Chen, Carolyn S., (AFS)" initials="CCS(" userId="S::Carolyn.Chen@va.gov::d1f38f61-9343-44a6-995d-83e9ce663734" providerId="AD"/>
  <p188:author id="{E2EFD1D1-EEEC-8C7E-A953-43C1AF823517}" name="Anania, Victoria" initials="AV" userId="S::victoria.anania@accenturefederal.com::cabfb2e3-065b-4b02-997c-c086265cbdcd" providerId="AD"/>
  <p188:author id="{C67A69D5-01EB-E4A0-5E0D-B92A37BFB221}" name="Bank, Alyssa G. (Accenture Federal Services)" initials="BAG(FS" userId="S::Alyssa.Bank@va.gov::9061129f-2be7-4f05-ab33-8ae813f8a354" providerId="AD"/>
  <p188:author id="{82CA07D6-6308-9D99-3160-CBA4B9DC5F7E}" name="Bey, Asha" initials="BA" userId="S::asha.bey@accenturefederal.com::3fb5c207-1f6a-410f-82be-be29d8e4f0f1" providerId="AD"/>
  <p188:author id="{29C3DEDD-6F4A-4C6E-C059-9B9BE2608D11}" name="VanVleet, Beth Ann" initials="VBA" userId="S::beth.ann.vanvleet@accenturefederal.com::fee012b7-c915-4ae7-8822-602d9d3a80a8" providerId="AD"/>
  <p188:author id="{216DEFE1-6A34-7958-37EB-FFC3983278E3}" name="Murphy, Maitlyn A., (AFS)" initials="M(" userId="S::maitlyn.murphy@va.gov::04d0bb66-fd70-4806-a3dc-3396c91c0f00" providerId="AD"/>
  <p188:author id="{390DA0E5-1CEB-D1EB-8A03-61A1791CD27F}" name="Yu, Joanna" initials="YJ" userId="S::b-joanna.yu@accenturefederal.com::ed2faa02-63e6-4789-bba1-efc12c8d27e0" providerId="AD"/>
  <p188:author id="{D2027AE7-492A-595B-F3E0-DBA85DD56C29}" name="Ferzola, Alexander" initials="FA" userId="S::alexander.ferzola@accenturefederal.com::9a32beb3-bbc1-4efe-86df-d4555be5c946" providerId="AD"/>
  <p188:author id="{E3FB93EC-835B-C8A6-0099-30AE167AD081}" name="Hubbard, Tyjuan" initials="HT" userId="S::tyjuan.hubbard@accenturefederal.com::31f2666a-318a-44d0-a3d8-75c06019fc30" providerId="AD"/>
  <p188:author id="{CB7370F4-7A11-7E90-1232-FD06BDFEA7B5}" name="Jackson, Chelsea L., VBAVACO" initials="JCLV" userId="S::Chelsea.Jackson@va.gov::17730002-7851-44da-8934-6cb99bd8334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FAF3"/>
    <a:srgbClr val="002F67"/>
    <a:srgbClr val="C7D7EB"/>
    <a:srgbClr val="D1EFEA"/>
    <a:srgbClr val="4472C4"/>
    <a:srgbClr val="6DC3AF"/>
    <a:srgbClr val="004279"/>
    <a:srgbClr val="002C61"/>
    <a:srgbClr val="43648B"/>
    <a:srgbClr val="8499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0013" autoAdjust="0"/>
  </p:normalViewPr>
  <p:slideViewPr>
    <p:cSldViewPr snapToGrid="0">
      <p:cViewPr varScale="1">
        <p:scale>
          <a:sx n="77" d="100"/>
          <a:sy n="77" d="100"/>
        </p:scale>
        <p:origin x="76" y="160"/>
      </p:cViewPr>
      <p:guideLst/>
    </p:cSldViewPr>
  </p:slideViewPr>
  <p:notesTextViewPr>
    <p:cViewPr>
      <p:scale>
        <a:sx n="3" d="2"/>
        <a:sy n="3" d="2"/>
      </p:scale>
      <p:origin x="0" y="0"/>
    </p:cViewPr>
  </p:notesTextViewPr>
  <p:sorterViewPr>
    <p:cViewPr varScale="1">
      <p:scale>
        <a:sx n="1" d="1"/>
        <a:sy n="1" d="1"/>
      </p:scale>
      <p:origin x="0" y="-7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afs365-my.sharepoint.com/personal/a_e_johnson_accenturefederal_com/Documents/5.8.23%20Offramp%20Frequencie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591317868616514"/>
          <c:y val="6.4000475781367E-2"/>
          <c:w val="0.54626120142231493"/>
          <c:h val="0.73455627296952786"/>
        </c:manualLayout>
      </c:layout>
      <c:pieChart>
        <c:varyColors val="1"/>
        <c:ser>
          <c:idx val="0"/>
          <c:order val="0"/>
          <c:tx>
            <c:strRef>
              <c:f>Sheet1!$B$1</c:f>
              <c:strCache>
                <c:ptCount val="1"/>
                <c:pt idx="0">
                  <c:v>Processed Supplemental Claims</c:v>
                </c:pt>
              </c:strCache>
            </c:strRef>
          </c:tx>
          <c:spPr>
            <a:solidFill>
              <a:schemeClr val="tx1"/>
            </a:solidFill>
            <a:ln>
              <a:noFill/>
            </a:ln>
          </c:spPr>
          <c:dPt>
            <c:idx val="0"/>
            <c:bubble3D val="0"/>
            <c:spPr>
              <a:solidFill>
                <a:schemeClr val="accent3"/>
              </a:solidFill>
              <a:ln w="19050">
                <a:noFill/>
              </a:ln>
              <a:effectLst/>
            </c:spPr>
            <c:extLst>
              <c:ext xmlns:c16="http://schemas.microsoft.com/office/drawing/2014/chart" uri="{C3380CC4-5D6E-409C-BE32-E72D297353CC}">
                <c16:uniqueId val="{00000001-89AA-47DB-AE49-5EFCC83A5416}"/>
              </c:ext>
            </c:extLst>
          </c:dPt>
          <c:dPt>
            <c:idx val="1"/>
            <c:bubble3D val="0"/>
            <c:spPr>
              <a:solidFill>
                <a:schemeClr val="accent2"/>
              </a:solidFill>
              <a:ln w="19050">
                <a:noFill/>
              </a:ln>
              <a:effectLst/>
            </c:spPr>
            <c:extLst>
              <c:ext xmlns:c16="http://schemas.microsoft.com/office/drawing/2014/chart" uri="{C3380CC4-5D6E-409C-BE32-E72D297353CC}">
                <c16:uniqueId val="{00000003-89AA-47DB-AE49-5EFCC83A5416}"/>
              </c:ext>
            </c:extLst>
          </c:dPt>
          <c:dPt>
            <c:idx val="2"/>
            <c:bubble3D val="0"/>
            <c:spPr>
              <a:solidFill>
                <a:schemeClr val="accent1"/>
              </a:solidFill>
              <a:ln w="19050">
                <a:noFill/>
              </a:ln>
              <a:effectLst/>
            </c:spPr>
            <c:extLst>
              <c:ext xmlns:c16="http://schemas.microsoft.com/office/drawing/2014/chart" uri="{C3380CC4-5D6E-409C-BE32-E72D297353CC}">
                <c16:uniqueId val="{00000005-89AA-47DB-AE49-5EFCC83A5416}"/>
              </c:ext>
            </c:extLst>
          </c:dPt>
          <c:dPt>
            <c:idx val="3"/>
            <c:bubble3D val="0"/>
            <c:spPr>
              <a:solidFill>
                <a:schemeClr val="accent6"/>
              </a:solidFill>
              <a:ln w="19050">
                <a:noFill/>
              </a:ln>
              <a:effectLst/>
            </c:spPr>
            <c:extLst>
              <c:ext xmlns:c16="http://schemas.microsoft.com/office/drawing/2014/chart" uri="{C3380CC4-5D6E-409C-BE32-E72D297353CC}">
                <c16:uniqueId val="{00000007-89AA-47DB-AE49-5EFCC83A5416}"/>
              </c:ext>
            </c:extLst>
          </c:dPt>
          <c:dLbls>
            <c:dLbl>
              <c:idx val="0"/>
              <c:layout>
                <c:manualLayout>
                  <c:x val="-0.25405411352618107"/>
                  <c:y val="-0.10067566317781021"/>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Black" panose="020B0604020202020204" pitchFamily="34" charset="0"/>
                        <a:ea typeface="+mn-ea"/>
                        <a:cs typeface="Arial Black" panose="020B0604020202020204" pitchFamily="34" charset="0"/>
                      </a:defRPr>
                    </a:pPr>
                    <a:r>
                      <a:rPr lang="en-US" dirty="0">
                        <a:solidFill>
                          <a:schemeClr val="tx1"/>
                        </a:solidFill>
                        <a:latin typeface="Calibri" panose="020F0502020204030204" pitchFamily="34" charset="0"/>
                        <a:cs typeface="Calibri" panose="020F0502020204030204" pitchFamily="34" charset="0"/>
                      </a:rPr>
                      <a:t>63%</a:t>
                    </a:r>
                    <a:endParaRPr lang="en-US" dirty="0"/>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Black" panose="020B0604020202020204" pitchFamily="34" charset="0"/>
                      <a:ea typeface="+mn-ea"/>
                      <a:cs typeface="Arial Black" panose="020B0604020202020204" pitchFamily="34" charset="0"/>
                    </a:defRPr>
                  </a:pPr>
                  <a:endParaRPr lang="en-US"/>
                </a:p>
              </c:txPr>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9AA-47DB-AE49-5EFCC83A5416}"/>
                </c:ext>
              </c:extLst>
            </c:dLbl>
            <c:dLbl>
              <c:idx val="1"/>
              <c:layout>
                <c:manualLayout>
                  <c:x val="0.2350000550117175"/>
                  <c:y val="4.1948192990754224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Calibri" panose="020F0502020204030204" pitchFamily="34" charset="0"/>
                        <a:ea typeface="+mn-ea"/>
                        <a:cs typeface="Calibri" panose="020F0502020204030204" pitchFamily="34" charset="0"/>
                      </a:defRPr>
                    </a:pPr>
                    <a:r>
                      <a:rPr lang="en-US" dirty="0">
                        <a:solidFill>
                          <a:schemeClr val="bg1"/>
                        </a:solidFill>
                      </a:rPr>
                      <a:t>37%</a:t>
                    </a:r>
                    <a:endParaRPr lang="en-US" dirty="0"/>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89AA-47DB-AE49-5EFCC83A5416}"/>
                </c:ext>
              </c:extLst>
            </c:dLbl>
            <c:dLbl>
              <c:idx val="2"/>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89AA-47DB-AE49-5EFCC83A5416}"/>
                </c:ext>
              </c:extLst>
            </c:dLbl>
            <c:dLbl>
              <c:idx val="3"/>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89AA-47DB-AE49-5EFCC83A541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2"/>
                    </a:solidFill>
                    <a:latin typeface="Arial Black" panose="020B0604020202020204" pitchFamily="34" charset="0"/>
                    <a:ea typeface="+mn-ea"/>
                    <a:cs typeface="Arial Black" panose="020B0604020202020204" pitchFamily="34" charset="0"/>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Automated</c:v>
                </c:pt>
                <c:pt idx="1">
                  <c:v>Manual</c:v>
                </c:pt>
              </c:strCache>
            </c:strRef>
          </c:cat>
          <c:val>
            <c:numRef>
              <c:f>Sheet1!$B$2:$B$3</c:f>
              <c:numCache>
                <c:formatCode>0%</c:formatCode>
                <c:ptCount val="2"/>
                <c:pt idx="0">
                  <c:v>0.63</c:v>
                </c:pt>
                <c:pt idx="1">
                  <c:v>0.37</c:v>
                </c:pt>
              </c:numCache>
            </c:numRef>
          </c:val>
          <c:extLst>
            <c:ext xmlns:c16="http://schemas.microsoft.com/office/drawing/2014/chart" uri="{C3380CC4-5D6E-409C-BE32-E72D297353CC}">
              <c16:uniqueId val="{00000008-89AA-47DB-AE49-5EFCC83A5416}"/>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Entry>
      <c:legendEntry>
        <c:idx val="1"/>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Entry>
      <c:layout>
        <c:manualLayout>
          <c:xMode val="edge"/>
          <c:yMode val="edge"/>
          <c:x val="6.3647436892817877E-2"/>
          <c:y val="0.81370182182916884"/>
          <c:w val="0.89999994627003921"/>
          <c:h val="0.1862981781708310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591317868616514"/>
          <c:y val="6.4000475781367E-2"/>
          <c:w val="0.54626120142231493"/>
          <c:h val="0.73455627296952786"/>
        </c:manualLayout>
      </c:layout>
      <c:pieChart>
        <c:varyColors val="1"/>
        <c:ser>
          <c:idx val="0"/>
          <c:order val="0"/>
          <c:tx>
            <c:strRef>
              <c:f>Sheet1!$B$1</c:f>
              <c:strCache>
                <c:ptCount val="1"/>
                <c:pt idx="0">
                  <c:v>Processed Supplemental Claims</c:v>
                </c:pt>
              </c:strCache>
            </c:strRef>
          </c:tx>
          <c:spPr>
            <a:solidFill>
              <a:schemeClr val="tx1"/>
            </a:solidFill>
            <a:ln>
              <a:noFill/>
            </a:ln>
          </c:spPr>
          <c:dPt>
            <c:idx val="0"/>
            <c:bubble3D val="0"/>
            <c:spPr>
              <a:solidFill>
                <a:schemeClr val="accent3"/>
              </a:solidFill>
              <a:ln w="19050">
                <a:noFill/>
              </a:ln>
              <a:effectLst/>
            </c:spPr>
            <c:extLst>
              <c:ext xmlns:c16="http://schemas.microsoft.com/office/drawing/2014/chart" uri="{C3380CC4-5D6E-409C-BE32-E72D297353CC}">
                <c16:uniqueId val="{00000001-7CC4-46C3-AC0B-C7CF723B0940}"/>
              </c:ext>
            </c:extLst>
          </c:dPt>
          <c:dPt>
            <c:idx val="1"/>
            <c:bubble3D val="0"/>
            <c:spPr>
              <a:solidFill>
                <a:schemeClr val="accent2"/>
              </a:solidFill>
              <a:ln w="19050">
                <a:noFill/>
              </a:ln>
              <a:effectLst/>
            </c:spPr>
            <c:extLst>
              <c:ext xmlns:c16="http://schemas.microsoft.com/office/drawing/2014/chart" uri="{C3380CC4-5D6E-409C-BE32-E72D297353CC}">
                <c16:uniqueId val="{00000003-7CC4-46C3-AC0B-C7CF723B0940}"/>
              </c:ext>
            </c:extLst>
          </c:dPt>
          <c:dPt>
            <c:idx val="2"/>
            <c:bubble3D val="0"/>
            <c:spPr>
              <a:solidFill>
                <a:schemeClr val="accent1"/>
              </a:solidFill>
              <a:ln w="19050">
                <a:noFill/>
              </a:ln>
              <a:effectLst/>
            </c:spPr>
            <c:extLst>
              <c:ext xmlns:c16="http://schemas.microsoft.com/office/drawing/2014/chart" uri="{C3380CC4-5D6E-409C-BE32-E72D297353CC}">
                <c16:uniqueId val="{00000005-7CC4-46C3-AC0B-C7CF723B0940}"/>
              </c:ext>
            </c:extLst>
          </c:dPt>
          <c:dPt>
            <c:idx val="3"/>
            <c:bubble3D val="0"/>
            <c:spPr>
              <a:solidFill>
                <a:schemeClr val="accent6"/>
              </a:solidFill>
              <a:ln w="19050">
                <a:noFill/>
              </a:ln>
              <a:effectLst/>
            </c:spPr>
            <c:extLst>
              <c:ext xmlns:c16="http://schemas.microsoft.com/office/drawing/2014/chart" uri="{C3380CC4-5D6E-409C-BE32-E72D297353CC}">
                <c16:uniqueId val="{00000007-7CC4-46C3-AC0B-C7CF723B0940}"/>
              </c:ext>
            </c:extLst>
          </c:dPt>
          <c:dLbls>
            <c:dLbl>
              <c:idx val="0"/>
              <c:layout>
                <c:manualLayout>
                  <c:x val="-0.20021837613192792"/>
                  <c:y val="4.6465045041697961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Black" panose="020B0604020202020204" pitchFamily="34" charset="0"/>
                        <a:ea typeface="+mn-ea"/>
                        <a:cs typeface="Arial Black" panose="020B0604020202020204" pitchFamily="34" charset="0"/>
                      </a:defRPr>
                    </a:pPr>
                    <a:r>
                      <a:rPr lang="en-US" dirty="0">
                        <a:solidFill>
                          <a:schemeClr val="tx1"/>
                        </a:solidFill>
                        <a:latin typeface="Calibri" panose="020F0502020204030204" pitchFamily="34" charset="0"/>
                        <a:cs typeface="Calibri" panose="020F0502020204030204" pitchFamily="34" charset="0"/>
                      </a:rPr>
                      <a:t>23%</a:t>
                    </a:r>
                    <a:endParaRPr lang="en-US" dirty="0"/>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Black" panose="020B0604020202020204" pitchFamily="34" charset="0"/>
                      <a:ea typeface="+mn-ea"/>
                      <a:cs typeface="Arial Black" panose="020B0604020202020204" pitchFamily="34" charset="0"/>
                    </a:defRPr>
                  </a:pPr>
                  <a:endParaRPr lang="en-US"/>
                </a:p>
              </c:txPr>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7CC4-46C3-AC0B-C7CF723B0940}"/>
                </c:ext>
              </c:extLst>
            </c:dLbl>
            <c:dLbl>
              <c:idx val="1"/>
              <c:layout>
                <c:manualLayout>
                  <c:x val="0.25186493222382661"/>
                  <c:y val="-0.24640029120112583"/>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Calibri" panose="020F0502020204030204" pitchFamily="34" charset="0"/>
                        <a:ea typeface="+mn-ea"/>
                        <a:cs typeface="Calibri" panose="020F0502020204030204" pitchFamily="34" charset="0"/>
                      </a:defRPr>
                    </a:pPr>
                    <a:r>
                      <a:rPr lang="en-US" dirty="0">
                        <a:solidFill>
                          <a:schemeClr val="bg1"/>
                        </a:solidFill>
                      </a:rPr>
                      <a:t>77%</a:t>
                    </a:r>
                    <a:endParaRPr lang="en-US" dirty="0"/>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27499273909341965"/>
                      <c:h val="0.26211750748986778"/>
                    </c:manualLayout>
                  </c15:layout>
                  <c15:showDataLabelsRange val="0"/>
                </c:ext>
                <c:ext xmlns:c16="http://schemas.microsoft.com/office/drawing/2014/chart" uri="{C3380CC4-5D6E-409C-BE32-E72D297353CC}">
                  <c16:uniqueId val="{00000003-7CC4-46C3-AC0B-C7CF723B0940}"/>
                </c:ext>
              </c:extLst>
            </c:dLbl>
            <c:dLbl>
              <c:idx val="2"/>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7CC4-46C3-AC0B-C7CF723B0940}"/>
                </c:ext>
              </c:extLst>
            </c:dLbl>
            <c:dLbl>
              <c:idx val="3"/>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7CC4-46C3-AC0B-C7CF723B094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2"/>
                    </a:solidFill>
                    <a:latin typeface="Arial Black" panose="020B0604020202020204" pitchFamily="34" charset="0"/>
                    <a:ea typeface="+mn-ea"/>
                    <a:cs typeface="Arial Black" panose="020B0604020202020204" pitchFamily="34" charset="0"/>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Automated</c:v>
                </c:pt>
                <c:pt idx="1">
                  <c:v>Manual</c:v>
                </c:pt>
              </c:strCache>
            </c:strRef>
          </c:cat>
          <c:val>
            <c:numRef>
              <c:f>Sheet1!$B$2:$B$3</c:f>
              <c:numCache>
                <c:formatCode>0%</c:formatCode>
                <c:ptCount val="2"/>
                <c:pt idx="0">
                  <c:v>0.23</c:v>
                </c:pt>
                <c:pt idx="1">
                  <c:v>0.77</c:v>
                </c:pt>
              </c:numCache>
            </c:numRef>
          </c:val>
          <c:extLst>
            <c:ext xmlns:c16="http://schemas.microsoft.com/office/drawing/2014/chart" uri="{C3380CC4-5D6E-409C-BE32-E72D297353CC}">
              <c16:uniqueId val="{00000008-7CC4-46C3-AC0B-C7CF723B0940}"/>
            </c:ext>
          </c:extLst>
        </c:ser>
        <c:dLbls>
          <c:showLegendKey val="0"/>
          <c:showVal val="0"/>
          <c:showCatName val="0"/>
          <c:showSerName val="0"/>
          <c:showPercent val="0"/>
          <c:showBubbleSize val="0"/>
          <c:showLeaderLines val="1"/>
        </c:dLbls>
        <c:firstSliceAng val="38"/>
      </c:pieChart>
      <c:spPr>
        <a:noFill/>
        <a:ln>
          <a:noFill/>
        </a:ln>
        <a:effectLst/>
      </c:spPr>
    </c:plotArea>
    <c:legend>
      <c:legendPos val="b"/>
      <c:legendEntry>
        <c:idx val="0"/>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Entry>
      <c:legendEntry>
        <c:idx val="1"/>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Entry>
      <c:layout>
        <c:manualLayout>
          <c:xMode val="edge"/>
          <c:yMode val="edge"/>
          <c:x val="6.3647436892817877E-2"/>
          <c:y val="0.81370182182916884"/>
          <c:w val="0.89999994627003921"/>
          <c:h val="0.1862981781708310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solidFill>
                  <a:schemeClr val="accent2"/>
                </a:solidFill>
              </a:rPr>
              <a:t>Monthly Chapter</a:t>
            </a:r>
            <a:r>
              <a:rPr lang="en-US" baseline="0">
                <a:solidFill>
                  <a:schemeClr val="accent2"/>
                </a:solidFill>
              </a:rPr>
              <a:t> </a:t>
            </a:r>
            <a:r>
              <a:rPr lang="en-US">
                <a:solidFill>
                  <a:schemeClr val="accent2"/>
                </a:solidFill>
              </a:rPr>
              <a:t>33 Automation Rate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Monthly Automation Rate</c:v>
                </c:pt>
              </c:strCache>
            </c:strRef>
          </c:tx>
          <c:spPr>
            <a:ln w="28575" cap="rnd">
              <a:solidFill>
                <a:schemeClr val="accent1"/>
              </a:solidFill>
              <a:round/>
            </a:ln>
            <a:effectLst/>
          </c:spPr>
          <c:marker>
            <c:symbol val="none"/>
          </c:marker>
          <c:cat>
            <c:numRef>
              <c:f>Sheet1!$A$7:$A$33</c:f>
              <c:numCache>
                <c:formatCode>mmm\-yy</c:formatCode>
                <c:ptCount val="27"/>
                <c:pt idx="0">
                  <c:v>44256</c:v>
                </c:pt>
                <c:pt idx="1">
                  <c:v>44287</c:v>
                </c:pt>
                <c:pt idx="2">
                  <c:v>44317</c:v>
                </c:pt>
                <c:pt idx="3">
                  <c:v>44348</c:v>
                </c:pt>
                <c:pt idx="4">
                  <c:v>44378</c:v>
                </c:pt>
                <c:pt idx="5">
                  <c:v>44409</c:v>
                </c:pt>
                <c:pt idx="6">
                  <c:v>44440</c:v>
                </c:pt>
                <c:pt idx="7">
                  <c:v>44470</c:v>
                </c:pt>
                <c:pt idx="8">
                  <c:v>44501</c:v>
                </c:pt>
                <c:pt idx="9">
                  <c:v>44531</c:v>
                </c:pt>
                <c:pt idx="10">
                  <c:v>44562</c:v>
                </c:pt>
                <c:pt idx="11">
                  <c:v>44593</c:v>
                </c:pt>
                <c:pt idx="12">
                  <c:v>44621</c:v>
                </c:pt>
                <c:pt idx="13">
                  <c:v>44652</c:v>
                </c:pt>
                <c:pt idx="14">
                  <c:v>44682</c:v>
                </c:pt>
                <c:pt idx="15">
                  <c:v>44713</c:v>
                </c:pt>
                <c:pt idx="16" formatCode="d\-mmm">
                  <c:v>44743</c:v>
                </c:pt>
                <c:pt idx="17" formatCode="m/d/yyyy">
                  <c:v>44774</c:v>
                </c:pt>
                <c:pt idx="18" formatCode="m/d/yyyy">
                  <c:v>44805</c:v>
                </c:pt>
                <c:pt idx="19" formatCode="m/d/yyyy">
                  <c:v>44835</c:v>
                </c:pt>
                <c:pt idx="20" formatCode="d\-mmm">
                  <c:v>44887</c:v>
                </c:pt>
                <c:pt idx="21" formatCode="d\-mmm">
                  <c:v>44917</c:v>
                </c:pt>
                <c:pt idx="22">
                  <c:v>44927</c:v>
                </c:pt>
                <c:pt idx="23" formatCode="d\-mmm">
                  <c:v>44980</c:v>
                </c:pt>
                <c:pt idx="24" formatCode="d\-mmm">
                  <c:v>45008</c:v>
                </c:pt>
                <c:pt idx="25" formatCode="d\-mmm">
                  <c:v>45039</c:v>
                </c:pt>
                <c:pt idx="26" formatCode="d\-mmm">
                  <c:v>45069</c:v>
                </c:pt>
              </c:numCache>
            </c:numRef>
          </c:cat>
          <c:val>
            <c:numRef>
              <c:f>Sheet1!$B$7:$B$33</c:f>
              <c:numCache>
                <c:formatCode>0%</c:formatCode>
                <c:ptCount val="27"/>
                <c:pt idx="0">
                  <c:v>0.41</c:v>
                </c:pt>
                <c:pt idx="1">
                  <c:v>0.37</c:v>
                </c:pt>
                <c:pt idx="2">
                  <c:v>0.35</c:v>
                </c:pt>
                <c:pt idx="3">
                  <c:v>0.43</c:v>
                </c:pt>
                <c:pt idx="4">
                  <c:v>0.44</c:v>
                </c:pt>
                <c:pt idx="5">
                  <c:v>0.5</c:v>
                </c:pt>
                <c:pt idx="6">
                  <c:v>0.56999999999999995</c:v>
                </c:pt>
                <c:pt idx="7">
                  <c:v>0.57999999999999996</c:v>
                </c:pt>
                <c:pt idx="8">
                  <c:v>0.53</c:v>
                </c:pt>
                <c:pt idx="9">
                  <c:v>0.52</c:v>
                </c:pt>
                <c:pt idx="10">
                  <c:v>0.54</c:v>
                </c:pt>
                <c:pt idx="11">
                  <c:v>0.54</c:v>
                </c:pt>
                <c:pt idx="12">
                  <c:v>0.56000000000000005</c:v>
                </c:pt>
                <c:pt idx="13">
                  <c:v>0.49</c:v>
                </c:pt>
                <c:pt idx="14">
                  <c:v>0.49</c:v>
                </c:pt>
                <c:pt idx="15">
                  <c:v>0.55000000000000004</c:v>
                </c:pt>
                <c:pt idx="16">
                  <c:v>0.57999999999999996</c:v>
                </c:pt>
                <c:pt idx="17">
                  <c:v>0.54</c:v>
                </c:pt>
                <c:pt idx="18">
                  <c:v>0.63</c:v>
                </c:pt>
                <c:pt idx="19">
                  <c:v>0.57999999999999996</c:v>
                </c:pt>
                <c:pt idx="20">
                  <c:v>0.6</c:v>
                </c:pt>
                <c:pt idx="21">
                  <c:v>0.6</c:v>
                </c:pt>
                <c:pt idx="22">
                  <c:v>0.65</c:v>
                </c:pt>
                <c:pt idx="23">
                  <c:v>0.68</c:v>
                </c:pt>
                <c:pt idx="24">
                  <c:v>0.6</c:v>
                </c:pt>
                <c:pt idx="25">
                  <c:v>0.61</c:v>
                </c:pt>
                <c:pt idx="26">
                  <c:v>0.63</c:v>
                </c:pt>
              </c:numCache>
            </c:numRef>
          </c:val>
          <c:smooth val="0"/>
          <c:extLst>
            <c:ext xmlns:c16="http://schemas.microsoft.com/office/drawing/2014/chart" uri="{C3380CC4-5D6E-409C-BE32-E72D297353CC}">
              <c16:uniqueId val="{00000000-0319-467E-8A1E-F0204DF544F4}"/>
            </c:ext>
          </c:extLst>
        </c:ser>
        <c:ser>
          <c:idx val="1"/>
          <c:order val="1"/>
          <c:tx>
            <c:strRef>
              <c:f>Sheet1!$C$1</c:f>
              <c:strCache>
                <c:ptCount val="1"/>
                <c:pt idx="0">
                  <c:v>Column2</c:v>
                </c:pt>
              </c:strCache>
            </c:strRef>
          </c:tx>
          <c:spPr>
            <a:ln w="28575" cap="rnd">
              <a:solidFill>
                <a:schemeClr val="accent2"/>
              </a:solidFill>
              <a:round/>
            </a:ln>
            <a:effectLst/>
          </c:spPr>
          <c:marker>
            <c:symbol val="none"/>
          </c:marker>
          <c:cat>
            <c:numRef>
              <c:f>Sheet1!$A$7:$A$33</c:f>
              <c:numCache>
                <c:formatCode>mmm\-yy</c:formatCode>
                <c:ptCount val="27"/>
                <c:pt idx="0">
                  <c:v>44256</c:v>
                </c:pt>
                <c:pt idx="1">
                  <c:v>44287</c:v>
                </c:pt>
                <c:pt idx="2">
                  <c:v>44317</c:v>
                </c:pt>
                <c:pt idx="3">
                  <c:v>44348</c:v>
                </c:pt>
                <c:pt idx="4">
                  <c:v>44378</c:v>
                </c:pt>
                <c:pt idx="5">
                  <c:v>44409</c:v>
                </c:pt>
                <c:pt idx="6">
                  <c:v>44440</c:v>
                </c:pt>
                <c:pt idx="7">
                  <c:v>44470</c:v>
                </c:pt>
                <c:pt idx="8">
                  <c:v>44501</c:v>
                </c:pt>
                <c:pt idx="9">
                  <c:v>44531</c:v>
                </c:pt>
                <c:pt idx="10">
                  <c:v>44562</c:v>
                </c:pt>
                <c:pt idx="11">
                  <c:v>44593</c:v>
                </c:pt>
                <c:pt idx="12">
                  <c:v>44621</c:v>
                </c:pt>
                <c:pt idx="13">
                  <c:v>44652</c:v>
                </c:pt>
                <c:pt idx="14">
                  <c:v>44682</c:v>
                </c:pt>
                <c:pt idx="15">
                  <c:v>44713</c:v>
                </c:pt>
                <c:pt idx="16" formatCode="d\-mmm">
                  <c:v>44743</c:v>
                </c:pt>
                <c:pt idx="17" formatCode="m/d/yyyy">
                  <c:v>44774</c:v>
                </c:pt>
                <c:pt idx="18" formatCode="m/d/yyyy">
                  <c:v>44805</c:v>
                </c:pt>
                <c:pt idx="19" formatCode="m/d/yyyy">
                  <c:v>44835</c:v>
                </c:pt>
                <c:pt idx="20" formatCode="d\-mmm">
                  <c:v>44887</c:v>
                </c:pt>
                <c:pt idx="21" formatCode="d\-mmm">
                  <c:v>44917</c:v>
                </c:pt>
                <c:pt idx="22">
                  <c:v>44927</c:v>
                </c:pt>
                <c:pt idx="23" formatCode="d\-mmm">
                  <c:v>44980</c:v>
                </c:pt>
                <c:pt idx="24" formatCode="d\-mmm">
                  <c:v>45008</c:v>
                </c:pt>
                <c:pt idx="25" formatCode="d\-mmm">
                  <c:v>45039</c:v>
                </c:pt>
                <c:pt idx="26" formatCode="d\-mmm">
                  <c:v>45069</c:v>
                </c:pt>
              </c:numCache>
            </c:numRef>
          </c:cat>
          <c:val>
            <c:numRef>
              <c:f>Sheet1!$C$7:$C$33</c:f>
              <c:numCache>
                <c:formatCode>d\-mmm</c:formatCode>
                <c:ptCount val="27"/>
                <c:pt idx="0">
                  <c:v>44641</c:v>
                </c:pt>
                <c:pt idx="1">
                  <c:v>44672</c:v>
                </c:pt>
                <c:pt idx="2">
                  <c:v>44702</c:v>
                </c:pt>
                <c:pt idx="3">
                  <c:v>44733</c:v>
                </c:pt>
                <c:pt idx="4">
                  <c:v>44763</c:v>
                </c:pt>
                <c:pt idx="5">
                  <c:v>44794</c:v>
                </c:pt>
                <c:pt idx="6">
                  <c:v>44825</c:v>
                </c:pt>
                <c:pt idx="7">
                  <c:v>44855</c:v>
                </c:pt>
                <c:pt idx="8">
                  <c:v>44886</c:v>
                </c:pt>
                <c:pt idx="9">
                  <c:v>44916</c:v>
                </c:pt>
                <c:pt idx="10">
                  <c:v>44583</c:v>
                </c:pt>
                <c:pt idx="11">
                  <c:v>44614</c:v>
                </c:pt>
                <c:pt idx="12">
                  <c:v>44642</c:v>
                </c:pt>
                <c:pt idx="13">
                  <c:v>44673</c:v>
                </c:pt>
                <c:pt idx="14">
                  <c:v>44703</c:v>
                </c:pt>
                <c:pt idx="15">
                  <c:v>44734</c:v>
                </c:pt>
                <c:pt idx="16">
                  <c:v>44764</c:v>
                </c:pt>
                <c:pt idx="17">
                  <c:v>44795</c:v>
                </c:pt>
                <c:pt idx="18">
                  <c:v>44826</c:v>
                </c:pt>
                <c:pt idx="19">
                  <c:v>44856</c:v>
                </c:pt>
                <c:pt idx="20">
                  <c:v>44887</c:v>
                </c:pt>
                <c:pt idx="21">
                  <c:v>44917</c:v>
                </c:pt>
                <c:pt idx="22">
                  <c:v>44949</c:v>
                </c:pt>
                <c:pt idx="23">
                  <c:v>44980</c:v>
                </c:pt>
                <c:pt idx="24">
                  <c:v>45008</c:v>
                </c:pt>
                <c:pt idx="25">
                  <c:v>45039</c:v>
                </c:pt>
                <c:pt idx="26">
                  <c:v>45069</c:v>
                </c:pt>
              </c:numCache>
            </c:numRef>
          </c:val>
          <c:smooth val="0"/>
          <c:extLst>
            <c:ext xmlns:c16="http://schemas.microsoft.com/office/drawing/2014/chart" uri="{C3380CC4-5D6E-409C-BE32-E72D297353CC}">
              <c16:uniqueId val="{00000001-0319-467E-8A1E-F0204DF544F4}"/>
            </c:ext>
          </c:extLst>
        </c:ser>
        <c:ser>
          <c:idx val="2"/>
          <c:order val="2"/>
          <c:tx>
            <c:strRef>
              <c:f>Sheet1!$D$1</c:f>
              <c:strCache>
                <c:ptCount val="1"/>
                <c:pt idx="0">
                  <c:v>Column3</c:v>
                </c:pt>
              </c:strCache>
            </c:strRef>
          </c:tx>
          <c:spPr>
            <a:ln w="28575" cap="rnd">
              <a:solidFill>
                <a:schemeClr val="accent4"/>
              </a:solidFill>
              <a:round/>
            </a:ln>
            <a:effectLst/>
          </c:spPr>
          <c:marker>
            <c:symbol val="none"/>
          </c:marker>
          <c:cat>
            <c:numRef>
              <c:f>Sheet1!$A$7:$A$33</c:f>
              <c:numCache>
                <c:formatCode>mmm\-yy</c:formatCode>
                <c:ptCount val="27"/>
                <c:pt idx="0">
                  <c:v>44256</c:v>
                </c:pt>
                <c:pt idx="1">
                  <c:v>44287</c:v>
                </c:pt>
                <c:pt idx="2">
                  <c:v>44317</c:v>
                </c:pt>
                <c:pt idx="3">
                  <c:v>44348</c:v>
                </c:pt>
                <c:pt idx="4">
                  <c:v>44378</c:v>
                </c:pt>
                <c:pt idx="5">
                  <c:v>44409</c:v>
                </c:pt>
                <c:pt idx="6">
                  <c:v>44440</c:v>
                </c:pt>
                <c:pt idx="7">
                  <c:v>44470</c:v>
                </c:pt>
                <c:pt idx="8">
                  <c:v>44501</c:v>
                </c:pt>
                <c:pt idx="9">
                  <c:v>44531</c:v>
                </c:pt>
                <c:pt idx="10">
                  <c:v>44562</c:v>
                </c:pt>
                <c:pt idx="11">
                  <c:v>44593</c:v>
                </c:pt>
                <c:pt idx="12">
                  <c:v>44621</c:v>
                </c:pt>
                <c:pt idx="13">
                  <c:v>44652</c:v>
                </c:pt>
                <c:pt idx="14">
                  <c:v>44682</c:v>
                </c:pt>
                <c:pt idx="15">
                  <c:v>44713</c:v>
                </c:pt>
                <c:pt idx="16" formatCode="d\-mmm">
                  <c:v>44743</c:v>
                </c:pt>
                <c:pt idx="17" formatCode="m/d/yyyy">
                  <c:v>44774</c:v>
                </c:pt>
                <c:pt idx="18" formatCode="m/d/yyyy">
                  <c:v>44805</c:v>
                </c:pt>
                <c:pt idx="19" formatCode="m/d/yyyy">
                  <c:v>44835</c:v>
                </c:pt>
                <c:pt idx="20" formatCode="d\-mmm">
                  <c:v>44887</c:v>
                </c:pt>
                <c:pt idx="21" formatCode="d\-mmm">
                  <c:v>44917</c:v>
                </c:pt>
                <c:pt idx="22">
                  <c:v>44927</c:v>
                </c:pt>
                <c:pt idx="23" formatCode="d\-mmm">
                  <c:v>44980</c:v>
                </c:pt>
                <c:pt idx="24" formatCode="d\-mmm">
                  <c:v>45008</c:v>
                </c:pt>
                <c:pt idx="25" formatCode="d\-mmm">
                  <c:v>45039</c:v>
                </c:pt>
                <c:pt idx="26" formatCode="d\-mmm">
                  <c:v>45069</c:v>
                </c:pt>
              </c:numCache>
            </c:numRef>
          </c:cat>
          <c:val>
            <c:numRef>
              <c:f>Sheet1!$D$7:$D$33</c:f>
              <c:numCache>
                <c:formatCode>General</c:formatCode>
                <c:ptCount val="27"/>
                <c:pt idx="17" formatCode="0%">
                  <c:v>0.01</c:v>
                </c:pt>
                <c:pt idx="18" formatCode="0%">
                  <c:v>0.04</c:v>
                </c:pt>
                <c:pt idx="19" formatCode="0%">
                  <c:v>7.0000000000000007E-2</c:v>
                </c:pt>
                <c:pt idx="20" formatCode="0%">
                  <c:v>7.0000000000000007E-2</c:v>
                </c:pt>
                <c:pt idx="21" formatCode="0%">
                  <c:v>7.0000000000000007E-2</c:v>
                </c:pt>
                <c:pt idx="22" formatCode="0%">
                  <c:v>7.0000000000000007E-2</c:v>
                </c:pt>
                <c:pt idx="23" formatCode="0%">
                  <c:v>0.06</c:v>
                </c:pt>
                <c:pt idx="24" formatCode="0%">
                  <c:v>0.06</c:v>
                </c:pt>
                <c:pt idx="25" formatCode="0%">
                  <c:v>0.08</c:v>
                </c:pt>
                <c:pt idx="26" formatCode="0%">
                  <c:v>0.23</c:v>
                </c:pt>
              </c:numCache>
            </c:numRef>
          </c:val>
          <c:smooth val="0"/>
          <c:extLst>
            <c:ext xmlns:c16="http://schemas.microsoft.com/office/drawing/2014/chart" uri="{C3380CC4-5D6E-409C-BE32-E72D297353CC}">
              <c16:uniqueId val="{00000002-0319-467E-8A1E-F0204DF544F4}"/>
            </c:ext>
          </c:extLst>
        </c:ser>
        <c:dLbls>
          <c:showLegendKey val="0"/>
          <c:showVal val="0"/>
          <c:showCatName val="0"/>
          <c:showSerName val="0"/>
          <c:showPercent val="0"/>
          <c:showBubbleSize val="0"/>
        </c:dLbls>
        <c:smooth val="0"/>
        <c:axId val="79069823"/>
        <c:axId val="79070151"/>
      </c:lineChart>
      <c:dateAx>
        <c:axId val="79069823"/>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9070151"/>
        <c:crosses val="autoZero"/>
        <c:auto val="1"/>
        <c:lblOffset val="100"/>
        <c:baseTimeUnit val="days"/>
      </c:dateAx>
      <c:valAx>
        <c:axId val="79070151"/>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90698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28575">
      <a:solidFill>
        <a:srgbClr val="0070C0"/>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Sheet1!$B$3</c:f>
              <c:strCache>
                <c:ptCount val="1"/>
                <c:pt idx="0">
                  <c:v>System Intake ORIG Rate</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Sheet1!$C$2:$F$2</c:f>
              <c:strCache>
                <c:ptCount val="4"/>
                <c:pt idx="0">
                  <c:v>Release 5.3.1</c:v>
                </c:pt>
                <c:pt idx="1">
                  <c:v>Release 5.3.2</c:v>
                </c:pt>
                <c:pt idx="2">
                  <c:v>Release 5.3.3</c:v>
                </c:pt>
                <c:pt idx="3">
                  <c:v>Release 5.3.4</c:v>
                </c:pt>
              </c:strCache>
            </c:strRef>
          </c:cat>
          <c:val>
            <c:numRef>
              <c:f>Sheet1!$C$3:$F$3</c:f>
              <c:numCache>
                <c:formatCode>0%</c:formatCode>
                <c:ptCount val="4"/>
                <c:pt idx="0">
                  <c:v>0.36</c:v>
                </c:pt>
                <c:pt idx="1">
                  <c:v>0.41</c:v>
                </c:pt>
                <c:pt idx="2">
                  <c:v>0.47</c:v>
                </c:pt>
                <c:pt idx="3">
                  <c:v>0.49</c:v>
                </c:pt>
              </c:numCache>
            </c:numRef>
          </c:val>
          <c:extLst>
            <c:ext xmlns:c16="http://schemas.microsoft.com/office/drawing/2014/chart" uri="{C3380CC4-5D6E-409C-BE32-E72D297353CC}">
              <c16:uniqueId val="{00000000-F53E-4F4B-B5B6-9AF34D3F6B76}"/>
            </c:ext>
          </c:extLst>
        </c:ser>
        <c:ser>
          <c:idx val="1"/>
          <c:order val="1"/>
          <c:tx>
            <c:strRef>
              <c:f>Sheet1!$B$4</c:f>
              <c:strCache>
                <c:ptCount val="1"/>
                <c:pt idx="0">
                  <c:v>System Intake SUPP Rate</c:v>
                </c:pt>
              </c:strCache>
            </c:strRef>
          </c:tx>
          <c:spPr>
            <a:solidFill>
              <a:schemeClr val="accent1">
                <a:lumMod val="20000"/>
                <a:lumOff val="80000"/>
              </a:schemeClr>
            </a:solidFill>
            <a:ln>
              <a:solidFill>
                <a:schemeClr val="accen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Sheet1!$C$2:$F$2</c:f>
              <c:strCache>
                <c:ptCount val="4"/>
                <c:pt idx="0">
                  <c:v>Release 5.3.1</c:v>
                </c:pt>
                <c:pt idx="1">
                  <c:v>Release 5.3.2</c:v>
                </c:pt>
                <c:pt idx="2">
                  <c:v>Release 5.3.3</c:v>
                </c:pt>
                <c:pt idx="3">
                  <c:v>Release 5.3.4</c:v>
                </c:pt>
              </c:strCache>
            </c:strRef>
          </c:cat>
          <c:val>
            <c:numRef>
              <c:f>Sheet1!$C$4:$F$4</c:f>
              <c:numCache>
                <c:formatCode>0%</c:formatCode>
                <c:ptCount val="4"/>
                <c:pt idx="0">
                  <c:v>0.63</c:v>
                </c:pt>
                <c:pt idx="1">
                  <c:v>0.66</c:v>
                </c:pt>
                <c:pt idx="2">
                  <c:v>0.67</c:v>
                </c:pt>
                <c:pt idx="3">
                  <c:v>0.66</c:v>
                </c:pt>
              </c:numCache>
            </c:numRef>
          </c:val>
          <c:extLst>
            <c:ext xmlns:c16="http://schemas.microsoft.com/office/drawing/2014/chart" uri="{C3380CC4-5D6E-409C-BE32-E72D297353CC}">
              <c16:uniqueId val="{00000001-F53E-4F4B-B5B6-9AF34D3F6B76}"/>
            </c:ext>
          </c:extLst>
        </c:ser>
        <c:dLbls>
          <c:dLblPos val="outEnd"/>
          <c:showLegendKey val="0"/>
          <c:showVal val="1"/>
          <c:showCatName val="0"/>
          <c:showSerName val="0"/>
          <c:showPercent val="0"/>
          <c:showBubbleSize val="0"/>
        </c:dLbls>
        <c:gapWidth val="219"/>
        <c:overlap val="-27"/>
        <c:axId val="777727344"/>
        <c:axId val="777728064"/>
      </c:barChart>
      <c:catAx>
        <c:axId val="777727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777728064"/>
        <c:crosses val="autoZero"/>
        <c:auto val="1"/>
        <c:lblAlgn val="ctr"/>
        <c:lblOffset val="100"/>
        <c:noMultiLvlLbl val="0"/>
      </c:catAx>
      <c:valAx>
        <c:axId val="777728064"/>
        <c:scaling>
          <c:orientation val="minMax"/>
          <c:max val="0.8"/>
        </c:scaling>
        <c:delete val="1"/>
        <c:axPos val="l"/>
        <c:numFmt formatCode="0%" sourceLinked="1"/>
        <c:majorTickMark val="none"/>
        <c:minorTickMark val="none"/>
        <c:tickLblPos val="nextTo"/>
        <c:crossAx val="777727344"/>
        <c:crosses val="autoZero"/>
        <c:crossBetween val="between"/>
        <c:majorUnit val="0.2"/>
        <c:minorUnit val="2.0000000000000004E-2"/>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1"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5E80FDA-C926-4562-94F0-DE13A12328E7}" type="datetimeFigureOut">
              <a:rPr lang="en-US"/>
              <a:t>07/16/2024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DC934E8-2FE1-4B34-A086-0D5D9E89E794}" type="slidenum">
              <a:rPr lang="en-US"/>
              <a:t>‹#›</a:t>
            </a:fld>
            <a:endParaRPr lang="en-US" dirty="0"/>
          </a:p>
        </p:txBody>
      </p:sp>
    </p:spTree>
    <p:extLst>
      <p:ext uri="{BB962C8B-B14F-4D97-AF65-F5344CB8AC3E}">
        <p14:creationId xmlns:p14="http://schemas.microsoft.com/office/powerpoint/2010/main" val="1076590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74F181-AD3E-4A7A-B575-4B021742E640}" type="slidenum">
              <a:rPr lang="en-US" smtClean="0"/>
              <a:t>8</a:t>
            </a:fld>
            <a:endParaRPr lang="en-US"/>
          </a:p>
        </p:txBody>
      </p:sp>
    </p:spTree>
    <p:extLst>
      <p:ext uri="{BB962C8B-B14F-4D97-AF65-F5344CB8AC3E}">
        <p14:creationId xmlns:p14="http://schemas.microsoft.com/office/powerpoint/2010/main" val="1181619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3872E4-5940-4C9D-A96D-2EEB43C11808}" type="slidenum">
              <a:rPr lang="en-US" smtClean="0"/>
              <a:t>17</a:t>
            </a:fld>
            <a:endParaRPr lang="en-US" dirty="0"/>
          </a:p>
        </p:txBody>
      </p:sp>
    </p:spTree>
    <p:extLst>
      <p:ext uri="{BB962C8B-B14F-4D97-AF65-F5344CB8AC3E}">
        <p14:creationId xmlns:p14="http://schemas.microsoft.com/office/powerpoint/2010/main" val="1304427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BE3D45-84EE-4D28-BADB-1589FC9670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823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AD51B6-9E3D-48DD-8477-DB9892079307}" type="slidenum">
              <a:rPr lang="en-US" smtClean="0"/>
              <a:t>24</a:t>
            </a:fld>
            <a:endParaRPr lang="en-US" dirty="0"/>
          </a:p>
        </p:txBody>
      </p:sp>
    </p:spTree>
    <p:extLst>
      <p:ext uri="{BB962C8B-B14F-4D97-AF65-F5344CB8AC3E}">
        <p14:creationId xmlns:p14="http://schemas.microsoft.com/office/powerpoint/2010/main" val="1561765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6E8A87-18DA-4CCE-A8C2-BDBC489258C6}" type="slidenum">
              <a:rPr lang="en-US" smtClean="0"/>
              <a:pPr/>
              <a:t>9</a:t>
            </a:fld>
            <a:endParaRPr lang="en-US"/>
          </a:p>
        </p:txBody>
      </p:sp>
    </p:spTree>
    <p:extLst>
      <p:ext uri="{BB962C8B-B14F-4D97-AF65-F5344CB8AC3E}">
        <p14:creationId xmlns:p14="http://schemas.microsoft.com/office/powerpoint/2010/main" val="303674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74F181-AD3E-4A7A-B575-4B021742E640}" type="slidenum">
              <a:rPr lang="en-US" smtClean="0"/>
              <a:t>10</a:t>
            </a:fld>
            <a:endParaRPr lang="en-US"/>
          </a:p>
        </p:txBody>
      </p:sp>
    </p:spTree>
    <p:extLst>
      <p:ext uri="{BB962C8B-B14F-4D97-AF65-F5344CB8AC3E}">
        <p14:creationId xmlns:p14="http://schemas.microsoft.com/office/powerpoint/2010/main" val="1181619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6E8A87-18DA-4CCE-A8C2-BDBC489258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1426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54C997-1FAD-4E48-B73F-46E907BBDE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3211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CBE05D-9B82-415F-99DD-9780D29482A3}" type="slidenum">
              <a:rPr lang="en-US" smtClean="0"/>
              <a:t>13</a:t>
            </a:fld>
            <a:endParaRPr lang="en-US"/>
          </a:p>
        </p:txBody>
      </p:sp>
    </p:spTree>
    <p:extLst>
      <p:ext uri="{BB962C8B-B14F-4D97-AF65-F5344CB8AC3E}">
        <p14:creationId xmlns:p14="http://schemas.microsoft.com/office/powerpoint/2010/main" val="2067034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latin typeface="Calibri" panose="020F0502020204030204" pitchFamily="34" charset="0"/>
              <a:cs typeface="Calibri" panose="020F0502020204030204" pitchFamily="34" charset="0"/>
            </a:endParaRPr>
          </a:p>
          <a:p>
            <a:endParaRPr lang="en-US" b="0" dirty="0"/>
          </a:p>
        </p:txBody>
      </p:sp>
      <p:sp>
        <p:nvSpPr>
          <p:cNvPr id="4" name="Slide Number Placeholder 3"/>
          <p:cNvSpPr>
            <a:spLocks noGrp="1"/>
          </p:cNvSpPr>
          <p:nvPr>
            <p:ph type="sldNum" sz="quarter" idx="5"/>
          </p:nvPr>
        </p:nvSpPr>
        <p:spPr/>
        <p:txBody>
          <a:bodyPr/>
          <a:lstStyle/>
          <a:p>
            <a:fld id="{436E8A87-18DA-4CCE-A8C2-BDBC489258C6}" type="slidenum">
              <a:rPr lang="en-US" smtClean="0"/>
              <a:pPr/>
              <a:t>14</a:t>
            </a:fld>
            <a:endParaRPr lang="en-US"/>
          </a:p>
        </p:txBody>
      </p:sp>
    </p:spTree>
    <p:extLst>
      <p:ext uri="{BB962C8B-B14F-4D97-AF65-F5344CB8AC3E}">
        <p14:creationId xmlns:p14="http://schemas.microsoft.com/office/powerpoint/2010/main" val="103082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FEDC31-38DB-AF79-28F2-A2EAD91CC7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4DC808-8E9C-A13A-BF4B-83ACF7AFD9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9A4CDD-39B0-6092-0A7D-6F80C786401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5809465-DDC6-86BD-1584-594BC1CA9E1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551E56-D4ED-4522-8FF4-E876B59517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216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3872E4-5940-4C9D-A96D-2EEB43C11808}" type="slidenum">
              <a:rPr lang="en-US" smtClean="0"/>
              <a:t>16</a:t>
            </a:fld>
            <a:endParaRPr lang="en-US" dirty="0"/>
          </a:p>
        </p:txBody>
      </p:sp>
    </p:spTree>
    <p:extLst>
      <p:ext uri="{BB962C8B-B14F-4D97-AF65-F5344CB8AC3E}">
        <p14:creationId xmlns:p14="http://schemas.microsoft.com/office/powerpoint/2010/main" val="13044278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9.jpeg"/><Relationship Id="rId1" Type="http://schemas.openxmlformats.org/officeDocument/2006/relationships/slideMaster" Target="../slideMasters/slideMaster4.xml"/><Relationship Id="rId4" Type="http://schemas.openxmlformats.org/officeDocument/2006/relationships/image" Target="../media/image26.pn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jpeg"/><Relationship Id="rId1" Type="http://schemas.openxmlformats.org/officeDocument/2006/relationships/slideMaster" Target="../slideMasters/slideMaster4.xml"/><Relationship Id="rId4" Type="http://schemas.openxmlformats.org/officeDocument/2006/relationships/image" Target="../media/image26.pn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jpeg"/><Relationship Id="rId1" Type="http://schemas.openxmlformats.org/officeDocument/2006/relationships/slideMaster" Target="../slideMasters/slideMaster4.xml"/><Relationship Id="rId4" Type="http://schemas.openxmlformats.org/officeDocument/2006/relationships/image" Target="../media/image29.png"/></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jpeg"/><Relationship Id="rId1" Type="http://schemas.openxmlformats.org/officeDocument/2006/relationships/slideMaster" Target="../slideMasters/slideMaster4.xml"/><Relationship Id="rId4" Type="http://schemas.openxmlformats.org/officeDocument/2006/relationships/image" Target="../media/image26.pn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1.png"/><Relationship Id="rId1" Type="http://schemas.openxmlformats.org/officeDocument/2006/relationships/slideMaster" Target="../slideMasters/slideMaster5.xml"/><Relationship Id="rId4" Type="http://schemas.openxmlformats.org/officeDocument/2006/relationships/image" Target="../media/image2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2.jpe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xml"/><Relationship Id="rId5" Type="http://schemas.openxmlformats.org/officeDocument/2006/relationships/image" Target="../media/image9.png"/><Relationship Id="rId4" Type="http://schemas.openxmlformats.org/officeDocument/2006/relationships/image" Target="../media/image25.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1.png"/><Relationship Id="rId1" Type="http://schemas.openxmlformats.org/officeDocument/2006/relationships/slideMaster" Target="../slideMasters/slideMaster4.xml"/><Relationship Id="rId4" Type="http://schemas.openxmlformats.org/officeDocument/2006/relationships/image" Target="../media/image24.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1.png"/><Relationship Id="rId1" Type="http://schemas.openxmlformats.org/officeDocument/2006/relationships/slideMaster" Target="../slideMasters/slideMaster4.xml"/><Relationship Id="rId4" Type="http://schemas.openxmlformats.org/officeDocument/2006/relationships/image" Target="../media/image24.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2.png"/><Relationship Id="rId1" Type="http://schemas.openxmlformats.org/officeDocument/2006/relationships/slideMaster" Target="../slideMasters/slideMaster4.xml"/><Relationship Id="rId4" Type="http://schemas.openxmlformats.org/officeDocument/2006/relationships/image" Target="../media/image26.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1.png"/><Relationship Id="rId1" Type="http://schemas.openxmlformats.org/officeDocument/2006/relationships/slideMaster" Target="../slideMasters/slideMaster4.xml"/><Relationship Id="rId4" Type="http://schemas.openxmlformats.org/officeDocument/2006/relationships/image" Target="../media/image24.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24.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1.png"/><Relationship Id="rId1" Type="http://schemas.openxmlformats.org/officeDocument/2006/relationships/slideMaster" Target="../slideMasters/slideMaster4.xml"/><Relationship Id="rId4" Type="http://schemas.openxmlformats.org/officeDocument/2006/relationships/image" Target="../media/image24.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1.png"/><Relationship Id="rId1" Type="http://schemas.openxmlformats.org/officeDocument/2006/relationships/slideMaster" Target="../slideMasters/slideMaster4.xml"/><Relationship Id="rId4" Type="http://schemas.openxmlformats.org/officeDocument/2006/relationships/image" Target="../media/image2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1.png"/><Relationship Id="rId1" Type="http://schemas.openxmlformats.org/officeDocument/2006/relationships/slideMaster" Target="../slideMasters/slideMaster4.xml"/><Relationship Id="rId4" Type="http://schemas.openxmlformats.org/officeDocument/2006/relationships/image" Target="../media/image24.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1.png"/><Relationship Id="rId1" Type="http://schemas.openxmlformats.org/officeDocument/2006/relationships/slideMaster" Target="../slideMasters/slideMaster4.xml"/><Relationship Id="rId4" Type="http://schemas.openxmlformats.org/officeDocument/2006/relationships/image" Target="../media/image24.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1.png"/><Relationship Id="rId1" Type="http://schemas.openxmlformats.org/officeDocument/2006/relationships/slideMaster" Target="../slideMasters/slideMaster4.xml"/><Relationship Id="rId4" Type="http://schemas.openxmlformats.org/officeDocument/2006/relationships/image" Target="../media/image24.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1.png"/><Relationship Id="rId1" Type="http://schemas.openxmlformats.org/officeDocument/2006/relationships/slideMaster" Target="../slideMasters/slideMaster4.xml"/><Relationship Id="rId4" Type="http://schemas.openxmlformats.org/officeDocument/2006/relationships/image" Target="../media/image24.pn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5.jpeg"/><Relationship Id="rId1" Type="http://schemas.openxmlformats.org/officeDocument/2006/relationships/slideMaster" Target="../slideMasters/slideMaster4.xml"/><Relationship Id="rId4" Type="http://schemas.openxmlformats.org/officeDocument/2006/relationships/image" Target="../media/image24.pn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jpeg"/><Relationship Id="rId1" Type="http://schemas.openxmlformats.org/officeDocument/2006/relationships/slideMaster" Target="../slideMasters/slideMaster4.xml"/><Relationship Id="rId4" Type="http://schemas.openxmlformats.org/officeDocument/2006/relationships/image" Target="../media/image24.pn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6.jpeg"/><Relationship Id="rId1" Type="http://schemas.openxmlformats.org/officeDocument/2006/relationships/slideMaster" Target="../slideMasters/slideMaster4.xml"/><Relationship Id="rId4" Type="http://schemas.openxmlformats.org/officeDocument/2006/relationships/image" Target="../media/image28.pn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8.jpeg"/><Relationship Id="rId1" Type="http://schemas.openxmlformats.org/officeDocument/2006/relationships/slideMaster" Target="../slideMasters/slideMaster4.xml"/><Relationship Id="rId4" Type="http://schemas.openxmlformats.org/officeDocument/2006/relationships/image" Target="../media/image2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561579"/>
            <a:fld id="{D983F1FA-211D-3044-9E35-958DFBC26156}" type="slidenum">
              <a:rPr lang="en-US" smtClean="0">
                <a:solidFill>
                  <a:prstClr val="white"/>
                </a:solidFill>
              </a:rPr>
              <a:pPr defTabSz="561579"/>
              <a:t>‹#›</a:t>
            </a:fld>
            <a:endParaRPr lang="en-US" dirty="0">
              <a:solidFill>
                <a:prstClr val="white"/>
              </a:solidFill>
            </a:endParaRPr>
          </a:p>
        </p:txBody>
      </p:sp>
      <p:sp>
        <p:nvSpPr>
          <p:cNvPr id="4" name="Rectangle 3"/>
          <p:cNvSpPr/>
          <p:nvPr userDrawn="1"/>
        </p:nvSpPr>
        <p:spPr>
          <a:xfrm>
            <a:off x="3" y="5376958"/>
            <a:ext cx="12192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12316" tIns="56158" rIns="112316" bIns="56158" rtlCol="0" anchor="ctr"/>
          <a:lstStyle/>
          <a:p>
            <a:pPr algn="ctr"/>
            <a:endParaRPr lang="en-US" sz="1800" dirty="0">
              <a:solidFill>
                <a:prstClr val="white"/>
              </a:solidFill>
            </a:endParaRPr>
          </a:p>
        </p:txBody>
      </p:sp>
      <p:grpSp>
        <p:nvGrpSpPr>
          <p:cNvPr id="12" name="Group 11"/>
          <p:cNvGrpSpPr/>
          <p:nvPr userDrawn="1"/>
        </p:nvGrpSpPr>
        <p:grpSpPr>
          <a:xfrm>
            <a:off x="1688370" y="1595759"/>
            <a:ext cx="10285095" cy="2211539"/>
            <a:chOff x="966536" y="1694131"/>
            <a:chExt cx="7713821" cy="2211539"/>
          </a:xfrm>
        </p:grpSpPr>
        <p:sp>
          <p:nvSpPr>
            <p:cNvPr id="13" name="Title 1"/>
            <p:cNvSpPr txBox="1">
              <a:spLocks/>
            </p:cNvSpPr>
            <p:nvPr/>
          </p:nvSpPr>
          <p:spPr>
            <a:xfrm>
              <a:off x="966536" y="1763943"/>
              <a:ext cx="2133600" cy="1488223"/>
            </a:xfrm>
            <a:prstGeom prst="rect">
              <a:avLst/>
            </a:prstGeom>
            <a:ln>
              <a:solidFill>
                <a:schemeClr val="bg1"/>
              </a:solidFill>
            </a:ln>
            <a:effectLst/>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14100" b="1" spc="-123" dirty="0">
                  <a:solidFill>
                    <a:srgbClr val="003F72">
                      <a:lumMod val="50000"/>
                    </a:srgbClr>
                  </a:solidFill>
                  <a:latin typeface="Myriad Pro"/>
                  <a:cs typeface="Arial" panose="020B0604020202020204" pitchFamily="34" charset="0"/>
                </a:rPr>
                <a:t>VA</a:t>
              </a:r>
            </a:p>
          </p:txBody>
        </p:sp>
        <p:sp>
          <p:nvSpPr>
            <p:cNvPr id="14" name="Title 1"/>
            <p:cNvSpPr txBox="1">
              <a:spLocks/>
            </p:cNvSpPr>
            <p:nvPr/>
          </p:nvSpPr>
          <p:spPr>
            <a:xfrm>
              <a:off x="3303766" y="2598661"/>
              <a:ext cx="5376591" cy="1307009"/>
            </a:xfrm>
            <a:prstGeom prst="rect">
              <a:avLst/>
            </a:prstGeom>
            <a:ln>
              <a:solidFill>
                <a:schemeClr val="bg1"/>
              </a:solidFill>
            </a:ln>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6600" b="1" dirty="0">
                  <a:solidFill>
                    <a:srgbClr val="00B0F0"/>
                  </a:solidFill>
                  <a:latin typeface="Arial" panose="020B0604020202020204" pitchFamily="34" charset="0"/>
                  <a:cs typeface="Arial" panose="020B0604020202020204" pitchFamily="34" charset="0"/>
                </a:rPr>
                <a:t>Veterans Benefits Administration</a:t>
              </a:r>
            </a:p>
            <a:p>
              <a:pPr marL="0" marR="0" lvl="0" indent="0" algn="l" defTabSz="914400" rtl="0" eaLnBrk="1" fontAlgn="auto" latinLnBrk="0" hangingPunct="1">
                <a:lnSpc>
                  <a:spcPct val="80000"/>
                </a:lnSpc>
                <a:spcBef>
                  <a:spcPts val="0"/>
                </a:spcBef>
                <a:spcAft>
                  <a:spcPts val="0"/>
                </a:spcAft>
                <a:buClrTx/>
                <a:buSzTx/>
                <a:buFontTx/>
                <a:buNone/>
                <a:tabLst/>
                <a:defRPr/>
              </a:pPr>
              <a:r>
                <a:rPr lang="en-US" sz="6000" b="1" dirty="0">
                  <a:solidFill>
                    <a:schemeClr val="tx1"/>
                  </a:solidFill>
                  <a:latin typeface="Arial" panose="020B0604020202020204" pitchFamily="34" charset="0"/>
                  <a:cs typeface="Arial" panose="020B0604020202020204" pitchFamily="34" charset="0"/>
                </a:rPr>
                <a:t>Education Service</a:t>
              </a:r>
            </a:p>
            <a:p>
              <a:pPr>
                <a:lnSpc>
                  <a:spcPct val="80000"/>
                </a:lnSpc>
              </a:pPr>
              <a:br>
                <a:rPr lang="en-US" sz="6600" b="1" dirty="0">
                  <a:solidFill>
                    <a:srgbClr val="00B0F0"/>
                  </a:solidFill>
                  <a:latin typeface="Arial" panose="020B0604020202020204" pitchFamily="34" charset="0"/>
                  <a:cs typeface="Arial" panose="020B0604020202020204" pitchFamily="34" charset="0"/>
                </a:rPr>
              </a:br>
              <a:endParaRPr lang="en-US" sz="6600" b="1" dirty="0">
                <a:solidFill>
                  <a:srgbClr val="00B0F0"/>
                </a:solidFill>
                <a:latin typeface="Arial" panose="020B0604020202020204" pitchFamily="34" charset="0"/>
                <a:cs typeface="Arial" panose="020B0604020202020204" pitchFamily="34" charset="0"/>
              </a:endParaRPr>
            </a:p>
          </p:txBody>
        </p:sp>
        <p:cxnSp>
          <p:nvCxnSpPr>
            <p:cNvPr id="15" name="Straight Connector 14"/>
            <p:cNvCxnSpPr/>
            <p:nvPr/>
          </p:nvCxnSpPr>
          <p:spPr>
            <a:xfrm flipH="1">
              <a:off x="3172326" y="1694131"/>
              <a:ext cx="12032" cy="1280160"/>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1026" name="Picture 2" descr="C:\Users\vacoGrovem\AppData\Local\Microsoft\Windows\Temporary Internet Files\Content.Outlook\83QVOJUE\CHOOSE-VA-rev.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31552" y="5644913"/>
            <a:ext cx="4064000" cy="82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6069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3684160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p:cSld name="Key Message Dark Gradient 1">
    <p:bg>
      <p:bgPr>
        <a:solidFill>
          <a:schemeClr val="accent2"/>
        </a:solidFill>
        <a:effectLst/>
      </p:bgPr>
    </p:bg>
    <p:spTree>
      <p:nvGrpSpPr>
        <p:cNvPr id="1" name=""/>
        <p:cNvGrpSpPr/>
        <p:nvPr/>
      </p:nvGrpSpPr>
      <p:grpSpPr>
        <a:xfrm>
          <a:off x="0" y="0"/>
          <a:ext cx="0" cy="0"/>
          <a:chOff x="0" y="0"/>
          <a:chExt cx="0" cy="0"/>
        </a:xfrm>
      </p:grpSpPr>
      <p:pic>
        <p:nvPicPr>
          <p:cNvPr id="4" name="Picture 3" descr="A picture containing outdoor, day&#10;&#10;Description automatically generated">
            <a:extLst>
              <a:ext uri="{FF2B5EF4-FFF2-40B4-BE49-F238E27FC236}">
                <a16:creationId xmlns:a16="http://schemas.microsoft.com/office/drawing/2014/main" id="{F2D97FF6-E153-424B-B3D0-6CDDFBDD7B4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1419" y="-19701"/>
            <a:ext cx="12233419" cy="6877701"/>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dirty="0">
              <a:ln>
                <a:noFill/>
              </a:ln>
              <a:solidFill>
                <a:srgbClr val="FFFFFF">
                  <a:alpha val="75000"/>
                </a:srgbClr>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14820EF-32B4-364C-919C-FF43DCE1D5D8}"/>
              </a:ext>
            </a:extLst>
          </p:cNvPr>
          <p:cNvSpPr txBox="1"/>
          <p:nvPr/>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dirty="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dirty="0">
              <a:solidFill>
                <a:schemeClr val="tx1">
                  <a:alpha val="75000"/>
                </a:schemeClr>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E5D69197-A7F2-2D43-A250-F63652DB6203}"/>
              </a:ext>
            </a:extLst>
          </p:cNvPr>
          <p:cNvGrpSpPr/>
          <p:nvPr/>
        </p:nvGrpSpPr>
        <p:grpSpPr>
          <a:xfrm>
            <a:off x="292702" y="6277771"/>
            <a:ext cx="2177062" cy="609968"/>
            <a:chOff x="292702" y="6277771"/>
            <a:chExt cx="2177062" cy="609968"/>
          </a:xfrm>
        </p:grpSpPr>
        <p:pic>
          <p:nvPicPr>
            <p:cNvPr id="10" name="Picture 4">
              <a:extLst>
                <a:ext uri="{FF2B5EF4-FFF2-40B4-BE49-F238E27FC236}">
                  <a16:creationId xmlns:a16="http://schemas.microsoft.com/office/drawing/2014/main" id="{92414023-31D4-594A-8E08-CAC12CEE899E}"/>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92702" y="6451440"/>
              <a:ext cx="649091" cy="17309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E42D11F4-1F5E-B24C-9F08-B926D629C977}"/>
                </a:ext>
              </a:extLst>
            </p:cNvPr>
            <p:cNvGrpSpPr/>
            <p:nvPr userDrawn="1"/>
          </p:nvGrpSpPr>
          <p:grpSpPr>
            <a:xfrm>
              <a:off x="773858" y="6277771"/>
              <a:ext cx="1695906" cy="609968"/>
              <a:chOff x="785009" y="6213899"/>
              <a:chExt cx="1695906" cy="609968"/>
            </a:xfrm>
          </p:grpSpPr>
          <p:pic>
            <p:nvPicPr>
              <p:cNvPr id="12" name="Picture 11">
                <a:extLst>
                  <a:ext uri="{FF2B5EF4-FFF2-40B4-BE49-F238E27FC236}">
                    <a16:creationId xmlns:a16="http://schemas.microsoft.com/office/drawing/2014/main" id="{0EA9CFF0-36FA-4043-BA76-C51E0D6B18E3}"/>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257412" y="6350046"/>
                <a:ext cx="1223503" cy="289641"/>
              </a:xfrm>
              <a:prstGeom prst="rect">
                <a:avLst/>
              </a:prstGeom>
            </p:spPr>
          </p:pic>
          <p:sp>
            <p:nvSpPr>
              <p:cNvPr id="13" name="Title 1">
                <a:extLst>
                  <a:ext uri="{FF2B5EF4-FFF2-40B4-BE49-F238E27FC236}">
                    <a16:creationId xmlns:a16="http://schemas.microsoft.com/office/drawing/2014/main" id="{3336AB04-5C1C-2544-B47D-4478C3E3DA69}"/>
                  </a:ext>
                </a:extLst>
              </p:cNvPr>
              <p:cNvSpPr txBox="1">
                <a:spLocks/>
              </p:cNvSpPr>
              <p:nvPr userDrawn="1"/>
            </p:nvSpPr>
            <p:spPr>
              <a:xfrm>
                <a:off x="785009" y="6213899"/>
                <a:ext cx="673531" cy="609968"/>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dirty="0">
                    <a:solidFill>
                      <a:schemeClr val="tx1"/>
                    </a:solidFill>
                    <a:latin typeface="Calibri Light" panose="020F0302020204030204" pitchFamily="34" charset="0"/>
                    <a:cs typeface="Calibri Light" panose="020F0302020204030204" pitchFamily="34" charset="0"/>
                  </a:rPr>
                  <a:t>|</a:t>
                </a:r>
                <a:endParaRPr lang="en-US" sz="1800" b="0" i="0" dirty="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1498165118"/>
      </p:ext>
    </p:extLst>
  </p:cSld>
  <p:clrMapOvr>
    <a:overrideClrMapping bg1="dk1" tx1="lt1" bg2="dk2" tx2="lt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p:cSld name="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dirty="0">
              <a:ln>
                <a:noFill/>
              </a:ln>
              <a:solidFill>
                <a:srgbClr val="FFFFFF">
                  <a:alpha val="75000"/>
                </a:srgbClr>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D4086F5-D006-F145-A187-96B5AC8192A4}"/>
              </a:ext>
            </a:extLst>
          </p:cNvPr>
          <p:cNvSpPr txBox="1"/>
          <p:nvPr/>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dirty="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dirty="0">
              <a:solidFill>
                <a:schemeClr val="tx1">
                  <a:alpha val="75000"/>
                </a:schemeClr>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D2F8944A-4F6F-7C4B-8AFA-23F1B59C9F0A}"/>
              </a:ext>
            </a:extLst>
          </p:cNvPr>
          <p:cNvGrpSpPr/>
          <p:nvPr/>
        </p:nvGrpSpPr>
        <p:grpSpPr>
          <a:xfrm>
            <a:off x="292702" y="6277771"/>
            <a:ext cx="2177062" cy="609968"/>
            <a:chOff x="292702" y="6277771"/>
            <a:chExt cx="2177062" cy="609968"/>
          </a:xfrm>
        </p:grpSpPr>
        <p:pic>
          <p:nvPicPr>
            <p:cNvPr id="10" name="Picture 4">
              <a:extLst>
                <a:ext uri="{FF2B5EF4-FFF2-40B4-BE49-F238E27FC236}">
                  <a16:creationId xmlns:a16="http://schemas.microsoft.com/office/drawing/2014/main" id="{45DFDC7C-7517-7C43-94A1-013149BD881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92702" y="6451440"/>
              <a:ext cx="649091" cy="17309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C33AED73-8979-F145-9EDF-83794CAF12D5}"/>
                </a:ext>
              </a:extLst>
            </p:cNvPr>
            <p:cNvGrpSpPr/>
            <p:nvPr userDrawn="1"/>
          </p:nvGrpSpPr>
          <p:grpSpPr>
            <a:xfrm>
              <a:off x="773858" y="6277771"/>
              <a:ext cx="1695906" cy="609968"/>
              <a:chOff x="785009" y="6213899"/>
              <a:chExt cx="1695906" cy="609968"/>
            </a:xfrm>
          </p:grpSpPr>
          <p:pic>
            <p:nvPicPr>
              <p:cNvPr id="12" name="Picture 11">
                <a:extLst>
                  <a:ext uri="{FF2B5EF4-FFF2-40B4-BE49-F238E27FC236}">
                    <a16:creationId xmlns:a16="http://schemas.microsoft.com/office/drawing/2014/main" id="{2A5184FA-BAA0-5946-9116-D6449AA3F29B}"/>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257412" y="6350046"/>
                <a:ext cx="1223503" cy="289641"/>
              </a:xfrm>
              <a:prstGeom prst="rect">
                <a:avLst/>
              </a:prstGeom>
            </p:spPr>
          </p:pic>
          <p:sp>
            <p:nvSpPr>
              <p:cNvPr id="13" name="Title 1">
                <a:extLst>
                  <a:ext uri="{FF2B5EF4-FFF2-40B4-BE49-F238E27FC236}">
                    <a16:creationId xmlns:a16="http://schemas.microsoft.com/office/drawing/2014/main" id="{99AAB8B4-189E-7C43-8CE9-100CE8A63650}"/>
                  </a:ext>
                </a:extLst>
              </p:cNvPr>
              <p:cNvSpPr txBox="1">
                <a:spLocks/>
              </p:cNvSpPr>
              <p:nvPr userDrawn="1"/>
            </p:nvSpPr>
            <p:spPr>
              <a:xfrm>
                <a:off x="785009" y="6213899"/>
                <a:ext cx="673531" cy="609968"/>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dirty="0">
                    <a:solidFill>
                      <a:schemeClr val="tx1"/>
                    </a:solidFill>
                    <a:latin typeface="Calibri Light" panose="020F0302020204030204" pitchFamily="34" charset="0"/>
                    <a:cs typeface="Calibri Light" panose="020F0302020204030204" pitchFamily="34" charset="0"/>
                  </a:rPr>
                  <a:t>|</a:t>
                </a:r>
                <a:endParaRPr lang="en-US" sz="1800" b="0" i="0" dirty="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1133639711"/>
      </p:ext>
    </p:extLst>
  </p:cSld>
  <p:clrMapOvr>
    <a:overrideClrMapping bg1="dk1" tx1="lt1" bg2="dk2" tx2="lt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p:cSld name="1_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dirty="0">
              <a:ln>
                <a:noFill/>
              </a:ln>
              <a:solidFill>
                <a:srgbClr val="FFFFFF">
                  <a:alpha val="75000"/>
                </a:srgbClr>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AFB0364-1C80-B84E-8097-9B321CFB6019}"/>
              </a:ext>
            </a:extLst>
          </p:cNvPr>
          <p:cNvSpPr txBox="1"/>
          <p:nvPr/>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dirty="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dirty="0">
              <a:solidFill>
                <a:schemeClr val="tx1">
                  <a:alpha val="75000"/>
                </a:schemeClr>
              </a:solidFill>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4F3BC5FB-9AF0-4343-B31D-A32B867A2038}"/>
              </a:ext>
            </a:extLst>
          </p:cNvPr>
          <p:cNvGrpSpPr/>
          <p:nvPr/>
        </p:nvGrpSpPr>
        <p:grpSpPr>
          <a:xfrm>
            <a:off x="3396667" y="2743288"/>
            <a:ext cx="5426665" cy="1527949"/>
            <a:chOff x="3396667" y="2743288"/>
            <a:chExt cx="5426665" cy="1527949"/>
          </a:xfrm>
        </p:grpSpPr>
        <p:pic>
          <p:nvPicPr>
            <p:cNvPr id="18" name="Picture 4">
              <a:extLst>
                <a:ext uri="{FF2B5EF4-FFF2-40B4-BE49-F238E27FC236}">
                  <a16:creationId xmlns:a16="http://schemas.microsoft.com/office/drawing/2014/main" id="{DC812DC6-B43B-7B40-A27C-F721922E96F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396667" y="3183749"/>
              <a:ext cx="1589237" cy="423796"/>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10BF9DF6-AE76-3541-8934-67876E046E73}"/>
                </a:ext>
              </a:extLst>
            </p:cNvPr>
            <p:cNvGrpSpPr/>
            <p:nvPr userDrawn="1"/>
          </p:nvGrpSpPr>
          <p:grpSpPr>
            <a:xfrm>
              <a:off x="4575145" y="2743288"/>
              <a:ext cx="4248187" cy="1527949"/>
              <a:chOff x="785009" y="6213899"/>
              <a:chExt cx="1695906" cy="609968"/>
            </a:xfrm>
          </p:grpSpPr>
          <p:pic>
            <p:nvPicPr>
              <p:cNvPr id="9" name="Picture 8">
                <a:extLst>
                  <a:ext uri="{FF2B5EF4-FFF2-40B4-BE49-F238E27FC236}">
                    <a16:creationId xmlns:a16="http://schemas.microsoft.com/office/drawing/2014/main" id="{8A498CB9-4BC9-F347-B642-786CB3E0A344}"/>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257412" y="6350047"/>
                <a:ext cx="1223503" cy="289641"/>
              </a:xfrm>
              <a:prstGeom prst="rect">
                <a:avLst/>
              </a:prstGeom>
            </p:spPr>
          </p:pic>
          <p:sp>
            <p:nvSpPr>
              <p:cNvPr id="12" name="Title 1">
                <a:extLst>
                  <a:ext uri="{FF2B5EF4-FFF2-40B4-BE49-F238E27FC236}">
                    <a16:creationId xmlns:a16="http://schemas.microsoft.com/office/drawing/2014/main" id="{75959E3D-7CCF-E54D-B9E9-B92684E40913}"/>
                  </a:ext>
                </a:extLst>
              </p:cNvPr>
              <p:cNvSpPr txBox="1">
                <a:spLocks/>
              </p:cNvSpPr>
              <p:nvPr userDrawn="1"/>
            </p:nvSpPr>
            <p:spPr>
              <a:xfrm>
                <a:off x="785009" y="6213899"/>
                <a:ext cx="673531" cy="609968"/>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2800" b="0" i="0" dirty="0">
                    <a:solidFill>
                      <a:schemeClr val="tx1"/>
                    </a:solidFill>
                    <a:latin typeface="Calibri Light" panose="020F0302020204030204" pitchFamily="34" charset="0"/>
                    <a:cs typeface="Calibri Light" panose="020F0302020204030204" pitchFamily="34" charset="0"/>
                  </a:rPr>
                  <a:t>|</a:t>
                </a:r>
                <a:endParaRPr lang="en-US" sz="1800" b="0" i="0" dirty="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957051129"/>
      </p:ext>
    </p:extLst>
  </p:cSld>
  <p:clrMapOvr>
    <a:overrideClrMapping bg1="dk1" tx1="lt1" bg2="dk2" tx2="lt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p:cSld name="Key Message Med Gradient 2">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8124330-6AE3-FD40-B7A6-B9199FD1400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068" y="-19700"/>
            <a:ext cx="12262135" cy="6988629"/>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dirty="0">
              <a:ln>
                <a:noFill/>
              </a:ln>
              <a:solidFill>
                <a:srgbClr val="FFFFFF">
                  <a:alpha val="75000"/>
                </a:srgbClr>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701FD144-57AE-F240-84F0-D4F26DCE077B}"/>
              </a:ext>
            </a:extLst>
          </p:cNvPr>
          <p:cNvSpPr txBox="1"/>
          <p:nvPr/>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dirty="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dirty="0">
              <a:solidFill>
                <a:schemeClr val="tx1">
                  <a:alpha val="75000"/>
                </a:schemeClr>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B3D8E901-EDC0-7A45-80E8-259D523BA71A}"/>
              </a:ext>
            </a:extLst>
          </p:cNvPr>
          <p:cNvGrpSpPr/>
          <p:nvPr/>
        </p:nvGrpSpPr>
        <p:grpSpPr>
          <a:xfrm>
            <a:off x="292702" y="6277771"/>
            <a:ext cx="2177062" cy="609968"/>
            <a:chOff x="292702" y="6277771"/>
            <a:chExt cx="2177062" cy="609968"/>
          </a:xfrm>
        </p:grpSpPr>
        <p:pic>
          <p:nvPicPr>
            <p:cNvPr id="10" name="Picture 4">
              <a:extLst>
                <a:ext uri="{FF2B5EF4-FFF2-40B4-BE49-F238E27FC236}">
                  <a16:creationId xmlns:a16="http://schemas.microsoft.com/office/drawing/2014/main" id="{B39F899A-A165-2F41-92E7-1C840D6EFC68}"/>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92702" y="6451440"/>
              <a:ext cx="649091" cy="17309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D8A9EA36-D6A9-F746-AF04-B9F955CDC791}"/>
                </a:ext>
              </a:extLst>
            </p:cNvPr>
            <p:cNvGrpSpPr/>
            <p:nvPr userDrawn="1"/>
          </p:nvGrpSpPr>
          <p:grpSpPr>
            <a:xfrm>
              <a:off x="773858" y="6277771"/>
              <a:ext cx="1695906" cy="609968"/>
              <a:chOff x="785009" y="6213899"/>
              <a:chExt cx="1695906" cy="609968"/>
            </a:xfrm>
          </p:grpSpPr>
          <p:pic>
            <p:nvPicPr>
              <p:cNvPr id="12" name="Picture 11">
                <a:extLst>
                  <a:ext uri="{FF2B5EF4-FFF2-40B4-BE49-F238E27FC236}">
                    <a16:creationId xmlns:a16="http://schemas.microsoft.com/office/drawing/2014/main" id="{054138A6-95BB-3744-9A39-88270F92D8E2}"/>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257412" y="6350046"/>
                <a:ext cx="1223503" cy="289641"/>
              </a:xfrm>
              <a:prstGeom prst="rect">
                <a:avLst/>
              </a:prstGeom>
            </p:spPr>
          </p:pic>
          <p:sp>
            <p:nvSpPr>
              <p:cNvPr id="13" name="Title 1">
                <a:extLst>
                  <a:ext uri="{FF2B5EF4-FFF2-40B4-BE49-F238E27FC236}">
                    <a16:creationId xmlns:a16="http://schemas.microsoft.com/office/drawing/2014/main" id="{2104F4E9-8EDE-B946-8E84-EFBC7CE2A700}"/>
                  </a:ext>
                </a:extLst>
              </p:cNvPr>
              <p:cNvSpPr txBox="1">
                <a:spLocks/>
              </p:cNvSpPr>
              <p:nvPr userDrawn="1"/>
            </p:nvSpPr>
            <p:spPr>
              <a:xfrm>
                <a:off x="785009" y="6213899"/>
                <a:ext cx="673531" cy="609968"/>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dirty="0">
                    <a:solidFill>
                      <a:schemeClr val="tx1"/>
                    </a:solidFill>
                    <a:latin typeface="Calibri Light" panose="020F0302020204030204" pitchFamily="34" charset="0"/>
                    <a:cs typeface="Calibri Light" panose="020F0302020204030204" pitchFamily="34" charset="0"/>
                  </a:rPr>
                  <a:t>|</a:t>
                </a:r>
                <a:endParaRPr lang="en-US" sz="1800" b="0" i="0" dirty="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758855860"/>
      </p:ext>
    </p:extLst>
  </p:cSld>
  <p:clrMapOvr>
    <a:overrideClrMapping bg1="dk1" tx1="lt1" bg2="dk2" tx2="lt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and Content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990600"/>
          </a:xfrm>
        </p:spPr>
        <p:txBody>
          <a:bodyPr/>
          <a:lstStyle>
            <a:lvl1pPr>
              <a:defRPr sz="3600"/>
            </a:lvl1pPr>
          </a:lstStyle>
          <a:p>
            <a:r>
              <a:rPr lang="en-GB"/>
              <a:t>Place headline here (36pt, min 30pt)</a:t>
            </a:r>
            <a:endParaRPr lang="en-US"/>
          </a:p>
        </p:txBody>
      </p:sp>
      <p:sp>
        <p:nvSpPr>
          <p:cNvPr id="8" name="Content Placeholder 7">
            <a:extLst>
              <a:ext uri="{FF2B5EF4-FFF2-40B4-BE49-F238E27FC236}">
                <a16:creationId xmlns:a16="http://schemas.microsoft.com/office/drawing/2014/main" id="{2A49B96C-8E74-4C8B-BDE4-9B82801CA0EE}"/>
              </a:ext>
            </a:extLst>
          </p:cNvPr>
          <p:cNvSpPr>
            <a:spLocks noGrp="1"/>
          </p:cNvSpPr>
          <p:nvPr>
            <p:ph sz="quarter" idx="10" hasCustomPrompt="1"/>
          </p:nvPr>
        </p:nvSpPr>
        <p:spPr>
          <a:xfrm>
            <a:off x="381001" y="1371601"/>
            <a:ext cx="11430000" cy="4940300"/>
          </a:xfrm>
        </p:spPr>
        <p:txBody>
          <a:body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pic>
        <p:nvPicPr>
          <p:cNvPr id="5" name="Picture 4" descr="Shape&#10;&#10;Description automatically generated with low confidence">
            <a:extLst>
              <a:ext uri="{FF2B5EF4-FFF2-40B4-BE49-F238E27FC236}">
                <a16:creationId xmlns:a16="http://schemas.microsoft.com/office/drawing/2014/main" id="{2E84C94F-DF0D-6741-974D-A2D45F2257F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
        <p:nvSpPr>
          <p:cNvPr id="6" name="TextBox 5">
            <a:extLst>
              <a:ext uri="{FF2B5EF4-FFF2-40B4-BE49-F238E27FC236}">
                <a16:creationId xmlns:a16="http://schemas.microsoft.com/office/drawing/2014/main" id="{6FB1E3D0-039D-3647-B7BE-319C2846FF21}"/>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dirty="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dirty="0">
              <a:solidFill>
                <a:schemeClr val="tx1">
                  <a:alpha val="75000"/>
                </a:schemeClr>
              </a:solidFill>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507A13F0-B961-8F45-AAA2-C818DE1B8F14}"/>
              </a:ext>
            </a:extLst>
          </p:cNvPr>
          <p:cNvGrpSpPr/>
          <p:nvPr userDrawn="1"/>
        </p:nvGrpSpPr>
        <p:grpSpPr>
          <a:xfrm>
            <a:off x="292223" y="6277771"/>
            <a:ext cx="2177541" cy="609968"/>
            <a:chOff x="303374" y="6213899"/>
            <a:chExt cx="2177541" cy="609968"/>
          </a:xfrm>
        </p:grpSpPr>
        <p:pic>
          <p:nvPicPr>
            <p:cNvPr id="9" name="Picture 8">
              <a:extLst>
                <a:ext uri="{FF2B5EF4-FFF2-40B4-BE49-F238E27FC236}">
                  <a16:creationId xmlns:a16="http://schemas.microsoft.com/office/drawing/2014/main" id="{65BD5C68-6DEA-5349-B4C5-31C129EBF3F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257412" y="6349531"/>
              <a:ext cx="1223503" cy="290672"/>
            </a:xfrm>
            <a:prstGeom prst="rect">
              <a:avLst/>
            </a:prstGeom>
          </p:spPr>
        </p:pic>
        <p:grpSp>
          <p:nvGrpSpPr>
            <p:cNvPr id="10" name="Group 9">
              <a:extLst>
                <a:ext uri="{FF2B5EF4-FFF2-40B4-BE49-F238E27FC236}">
                  <a16:creationId xmlns:a16="http://schemas.microsoft.com/office/drawing/2014/main" id="{988FA835-F131-FE47-BDBB-7DDAF78C4F6B}"/>
                </a:ext>
              </a:extLst>
            </p:cNvPr>
            <p:cNvGrpSpPr/>
            <p:nvPr userDrawn="1"/>
          </p:nvGrpSpPr>
          <p:grpSpPr>
            <a:xfrm>
              <a:off x="303374" y="6213899"/>
              <a:ext cx="1155165" cy="609968"/>
              <a:chOff x="1204393" y="5850835"/>
              <a:chExt cx="1141925" cy="602977"/>
            </a:xfrm>
          </p:grpSpPr>
          <p:pic>
            <p:nvPicPr>
              <p:cNvPr id="11" name="Picture 4">
                <a:extLst>
                  <a:ext uri="{FF2B5EF4-FFF2-40B4-BE49-F238E27FC236}">
                    <a16:creationId xmlns:a16="http://schemas.microsoft.com/office/drawing/2014/main" id="{EDB83B22-A9F8-DD4B-88F6-4958723DE761}"/>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p:blipFill>
            <p:spPr bwMode="auto">
              <a:xfrm>
                <a:off x="1204393" y="6024655"/>
                <a:ext cx="641650" cy="168967"/>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3F3AC89E-03FE-314A-AB79-479D14E647EE}"/>
                  </a:ext>
                </a:extLst>
              </p:cNvPr>
              <p:cNvSpPr txBox="1">
                <a:spLocks/>
              </p:cNvSpPr>
              <p:nvPr userDrawn="1"/>
            </p:nvSpPr>
            <p:spPr>
              <a:xfrm>
                <a:off x="1680507" y="5850835"/>
                <a:ext cx="665811" cy="602977"/>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dirty="0">
                    <a:solidFill>
                      <a:schemeClr val="tx1"/>
                    </a:solidFill>
                    <a:latin typeface="Calibri Light" panose="020F0302020204030204" pitchFamily="34" charset="0"/>
                    <a:cs typeface="Calibri Light" panose="020F0302020204030204" pitchFamily="34" charset="0"/>
                  </a:rPr>
                  <a:t>|</a:t>
                </a:r>
                <a:endParaRPr lang="en-US" sz="1800" b="0" i="0" dirty="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1101368551"/>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defTabSz="561579"/>
            <a:fld id="{D983F1FA-211D-3044-9E35-958DFBC26156}" type="slidenum">
              <a:rPr lang="en-US" smtClean="0">
                <a:solidFill>
                  <a:prstClr val="white"/>
                </a:solidFill>
              </a:rPr>
              <a:pPr defTabSz="561579"/>
              <a:t>‹#›</a:t>
            </a:fld>
            <a:endParaRPr lang="en-US" dirty="0">
              <a:solidFill>
                <a:prstClr val="white"/>
              </a:solidFill>
            </a:endParaRPr>
          </a:p>
        </p:txBody>
      </p:sp>
    </p:spTree>
    <p:extLst>
      <p:ext uri="{BB962C8B-B14F-4D97-AF65-F5344CB8AC3E}">
        <p14:creationId xmlns:p14="http://schemas.microsoft.com/office/powerpoint/2010/main" val="8147083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D558541-60C9-42A2-8392-FF12533A6B7A}"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3"/>
          </p:nvPr>
        </p:nvSpPr>
        <p:spPr>
          <a:xfrm>
            <a:off x="345018" y="1435947"/>
            <a:ext cx="11491383" cy="4603517"/>
          </a:xfrm>
        </p:spPr>
        <p:txBody>
          <a:bodyPr vert="horz" lIns="0" tIns="0" rIns="0" bIns="0" rtlCol="0">
            <a:noAutofit/>
          </a:bodyPr>
          <a:lstStyle>
            <a:lvl1pPr>
              <a:defRPr lang="en-US" dirty="0" smtClean="0"/>
            </a:lvl1pPr>
            <a:lvl2pPr marL="0" indent="0">
              <a:buNone/>
              <a:defRPr lang="en-US" dirty="0" smtClean="0"/>
            </a:lvl2pPr>
            <a:lvl3pPr marL="201079" indent="-201079">
              <a:tabLst/>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sz="quarter" idx="14" hasCustomPrompt="1"/>
          </p:nvPr>
        </p:nvSpPr>
        <p:spPr>
          <a:xfrm>
            <a:off x="345018" y="731520"/>
            <a:ext cx="11491383" cy="352213"/>
          </a:xfrm>
        </p:spPr>
        <p:txBody>
          <a:bodyPr/>
          <a:lstStyle>
            <a:lvl1pPr>
              <a:defRPr sz="3200" b="0" cap="all" spc="-200" baseline="0">
                <a:solidFill>
                  <a:schemeClr val="bg2"/>
                </a:solidFill>
                <a:latin typeface="+mj-lt"/>
              </a:defRPr>
            </a:lvl1pPr>
          </a:lstStyle>
          <a:p>
            <a:pPr lvl="0"/>
            <a:r>
              <a:rPr lang="en-US"/>
              <a:t>CLICK TO EDIT SUBTITLES</a:t>
            </a:r>
          </a:p>
        </p:txBody>
      </p:sp>
    </p:spTree>
    <p:extLst>
      <p:ext uri="{BB962C8B-B14F-4D97-AF65-F5344CB8AC3E}">
        <p14:creationId xmlns:p14="http://schemas.microsoft.com/office/powerpoint/2010/main" val="36441845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py &amp; content (chart, picture)">
    <p:spTree>
      <p:nvGrpSpPr>
        <p:cNvPr id="1" name=""/>
        <p:cNvGrpSpPr/>
        <p:nvPr/>
      </p:nvGrpSpPr>
      <p:grpSpPr>
        <a:xfrm>
          <a:off x="0" y="0"/>
          <a:ext cx="0" cy="0"/>
          <a:chOff x="0" y="0"/>
          <a:chExt cx="0" cy="0"/>
        </a:xfrm>
      </p:grpSpPr>
      <p:sp>
        <p:nvSpPr>
          <p:cNvPr id="14" name="Content Placeholder 13"/>
          <p:cNvSpPr>
            <a:spLocks noGrp="1"/>
          </p:cNvSpPr>
          <p:nvPr>
            <p:ph sz="quarter" idx="18"/>
          </p:nvPr>
        </p:nvSpPr>
        <p:spPr>
          <a:xfrm>
            <a:off x="3308577" y="1435947"/>
            <a:ext cx="8519356" cy="4642469"/>
          </a:xfrm>
        </p:spPr>
        <p:txBody>
          <a:bodyPr/>
          <a:lstStyle>
            <a:lvl1pPr>
              <a:defRPr sz="2133"/>
            </a:lvl1pPr>
            <a:lvl2pPr marL="0" indent="0">
              <a:buNone/>
              <a:defRPr sz="2133"/>
            </a:lvl2pPr>
            <a:lvl3pPr marL="201079" indent="-201079">
              <a:tabLst/>
              <a:defRPr sz="2133"/>
            </a:lvl3pPr>
            <a:lvl4pPr>
              <a:defRPr sz="2133"/>
            </a:lvl4pPr>
            <a:lvl5pPr>
              <a:defRPr sz="21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0D558541-60C9-42A2-8392-FF12533A6B7A}"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p>
        </p:txBody>
      </p:sp>
      <p:sp>
        <p:nvSpPr>
          <p:cNvPr id="9" name="Text Placeholder 7"/>
          <p:cNvSpPr>
            <a:spLocks noGrp="1"/>
          </p:cNvSpPr>
          <p:nvPr>
            <p:ph type="body" sz="quarter" idx="15"/>
          </p:nvPr>
        </p:nvSpPr>
        <p:spPr>
          <a:xfrm>
            <a:off x="345017" y="1435947"/>
            <a:ext cx="2560320" cy="4649163"/>
          </a:xfrm>
        </p:spPr>
        <p:txBody>
          <a:bodyPr vert="horz" lIns="0" tIns="0" rIns="0" bIns="0" rtlCol="0">
            <a:noAutofit/>
          </a:bodyPr>
          <a:lstStyle>
            <a:lvl1pPr>
              <a:defRPr lang="en-US" sz="2133" b="1" dirty="0" smtClean="0"/>
            </a:lvl1pPr>
            <a:lvl2pPr marL="0" indent="0">
              <a:buNone/>
              <a:defRPr lang="en-US" sz="2133" b="0" dirty="0" smtClean="0"/>
            </a:lvl2pPr>
            <a:lvl3pPr marL="201079" indent="-201079">
              <a:tabLst/>
              <a:defRPr lang="en-US" sz="2133" b="0" dirty="0" smtClean="0"/>
            </a:lvl3pPr>
            <a:lvl4pPr>
              <a:defRPr lang="en-US" sz="2133" b="1" dirty="0" smtClean="0"/>
            </a:lvl4pPr>
            <a:lvl5pPr>
              <a:defRPr lang="en-US" sz="2133" b="1"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p:cNvSpPr>
            <a:spLocks noGrp="1"/>
          </p:cNvSpPr>
          <p:nvPr>
            <p:ph type="body" sz="quarter" idx="14" hasCustomPrompt="1"/>
          </p:nvPr>
        </p:nvSpPr>
        <p:spPr>
          <a:xfrm>
            <a:off x="345018" y="731520"/>
            <a:ext cx="11491383" cy="352213"/>
          </a:xfrm>
        </p:spPr>
        <p:txBody>
          <a:bodyPr/>
          <a:lstStyle>
            <a:lvl1pPr>
              <a:defRPr sz="3200" b="0" cap="all" spc="-200" baseline="0">
                <a:solidFill>
                  <a:schemeClr val="bg2"/>
                </a:solidFill>
                <a:latin typeface="+mj-lt"/>
              </a:defRPr>
            </a:lvl1pPr>
          </a:lstStyle>
          <a:p>
            <a:pPr lvl="0"/>
            <a:r>
              <a:rPr lang="en-US"/>
              <a:t>CLICK TO EDIT SUBTITLES</a:t>
            </a:r>
          </a:p>
        </p:txBody>
      </p:sp>
    </p:spTree>
    <p:extLst>
      <p:ext uri="{BB962C8B-B14F-4D97-AF65-F5344CB8AC3E}">
        <p14:creationId xmlns:p14="http://schemas.microsoft.com/office/powerpoint/2010/main" val="9350141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D558541-60C9-42A2-8392-FF12533A6B7A}" type="slidenum">
              <a:rPr lang="en-US" smtClean="0"/>
              <a:t>‹#›</a:t>
            </a:fld>
            <a:endParaRPr lang="en-US" dirty="0"/>
          </a:p>
        </p:txBody>
      </p:sp>
      <p:sp>
        <p:nvSpPr>
          <p:cNvPr id="3" name="Title 2"/>
          <p:cNvSpPr>
            <a:spLocks noGrp="1"/>
          </p:cNvSpPr>
          <p:nvPr>
            <p:ph type="title"/>
          </p:nvPr>
        </p:nvSpPr>
        <p:spPr/>
        <p:txBody>
          <a:bodyPr/>
          <a:lstStyle/>
          <a:p>
            <a:r>
              <a:rPr lang="en-US"/>
              <a:t>Click to edit Master title style</a:t>
            </a:r>
          </a:p>
        </p:txBody>
      </p:sp>
      <p:sp>
        <p:nvSpPr>
          <p:cNvPr id="4" name="Text Placeholder 2"/>
          <p:cNvSpPr>
            <a:spLocks noGrp="1"/>
          </p:cNvSpPr>
          <p:nvPr>
            <p:ph type="body" sz="quarter" idx="14" hasCustomPrompt="1"/>
          </p:nvPr>
        </p:nvSpPr>
        <p:spPr>
          <a:xfrm>
            <a:off x="345018" y="731520"/>
            <a:ext cx="11491383" cy="352213"/>
          </a:xfrm>
        </p:spPr>
        <p:txBody>
          <a:bodyPr/>
          <a:lstStyle>
            <a:lvl1pPr>
              <a:defRPr sz="3200" b="0" cap="all" spc="-200" baseline="0">
                <a:solidFill>
                  <a:schemeClr val="bg2"/>
                </a:solidFill>
                <a:latin typeface="+mj-lt"/>
              </a:defRPr>
            </a:lvl1pPr>
          </a:lstStyle>
          <a:p>
            <a:pPr lvl="0"/>
            <a:r>
              <a:rPr lang="en-US"/>
              <a:t>CLICK TO EDIT SUBTITLES</a:t>
            </a:r>
          </a:p>
        </p:txBody>
      </p:sp>
    </p:spTree>
    <p:extLst>
      <p:ext uri="{BB962C8B-B14F-4D97-AF65-F5344CB8AC3E}">
        <p14:creationId xmlns:p14="http://schemas.microsoft.com/office/powerpoint/2010/main" val="3448742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lumns 3 -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380999"/>
            <a:ext cx="11429999" cy="990602"/>
          </a:xfrm>
        </p:spPr>
        <p:txBody>
          <a:bodyPr/>
          <a:lstStyle/>
          <a:p>
            <a:r>
              <a:rPr lang="en-GB"/>
              <a:t>Place headline here (36pt, min 30pt)</a:t>
            </a:r>
            <a:endParaRPr lang="en-US"/>
          </a:p>
        </p:txBody>
      </p:sp>
      <p:sp>
        <p:nvSpPr>
          <p:cNvPr id="3" name="Text Placeholder 2">
            <a:extLst>
              <a:ext uri="{FF2B5EF4-FFF2-40B4-BE49-F238E27FC236}">
                <a16:creationId xmlns:a16="http://schemas.microsoft.com/office/drawing/2014/main" id="{4C9BBD74-54FD-481F-B3FD-0CE5318F281F}"/>
              </a:ext>
            </a:extLst>
          </p:cNvPr>
          <p:cNvSpPr>
            <a:spLocks noGrp="1"/>
          </p:cNvSpPr>
          <p:nvPr>
            <p:ph type="body" idx="1" hasCustomPrompt="1"/>
          </p:nvPr>
        </p:nvSpPr>
        <p:spPr>
          <a:xfrm>
            <a:off x="381000" y="2286000"/>
            <a:ext cx="3556000" cy="822960"/>
          </a:xfrm>
        </p:spPr>
        <p:txBody>
          <a:bodyPr anchor="t"/>
          <a:lstStyle>
            <a:lvl1pPr marL="0" indent="0">
              <a:lnSpc>
                <a:spcPct val="90000"/>
              </a:lnSpc>
              <a:spcAft>
                <a:spcPts val="0"/>
              </a:spcAft>
              <a:buNone/>
              <a:defRPr sz="2400" b="1" i="0">
                <a:latin typeface="Arial Black" panose="020B0604020202020204" pitchFamily="34" charset="0"/>
                <a:cs typeface="Arial Black"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4" name="Content Placeholder 3">
            <a:extLst>
              <a:ext uri="{FF2B5EF4-FFF2-40B4-BE49-F238E27FC236}">
                <a16:creationId xmlns:a16="http://schemas.microsoft.com/office/drawing/2014/main" id="{02BA4C27-1C65-4465-A8B1-ACE92701B4D0}"/>
              </a:ext>
            </a:extLst>
          </p:cNvPr>
          <p:cNvSpPr>
            <a:spLocks noGrp="1"/>
          </p:cNvSpPr>
          <p:nvPr>
            <p:ph sz="half" idx="2" hasCustomPrompt="1"/>
          </p:nvPr>
        </p:nvSpPr>
        <p:spPr>
          <a:xfrm>
            <a:off x="381000" y="3108960"/>
            <a:ext cx="3556000" cy="2725310"/>
          </a:xfrm>
        </p:spPr>
        <p:txBody>
          <a:bodyPr/>
          <a:lstStyle>
            <a:lvl1pPr>
              <a:spcAft>
                <a:spcPts val="600"/>
              </a:spcAft>
              <a:defRPr sz="1800"/>
            </a:lvl1pPr>
            <a:lvl2pPr>
              <a:spcAft>
                <a:spcPts val="600"/>
              </a:spcAft>
              <a:defRPr sz="1800"/>
            </a:lvl2pPr>
            <a:lvl3pPr>
              <a:spcAft>
                <a:spcPts val="600"/>
              </a:spcAft>
              <a:defRPr sz="1800"/>
            </a:lvl3pPr>
            <a:lvl4pPr>
              <a:spcAft>
                <a:spcPts val="600"/>
              </a:spcAft>
              <a:defRPr sz="1600"/>
            </a:lvl4pPr>
            <a:lvl5pPr>
              <a:spcAft>
                <a:spcPts val="600"/>
              </a:spcAft>
              <a:defRPr sz="1600"/>
            </a:lvl5pPr>
            <a:lvl6pPr>
              <a:defRPr sz="1200"/>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9" name="Text Placeholder 2">
            <a:extLst>
              <a:ext uri="{FF2B5EF4-FFF2-40B4-BE49-F238E27FC236}">
                <a16:creationId xmlns:a16="http://schemas.microsoft.com/office/drawing/2014/main" id="{72341109-26F6-4227-8890-EA8EB1C0EBBA}"/>
              </a:ext>
            </a:extLst>
          </p:cNvPr>
          <p:cNvSpPr>
            <a:spLocks noGrp="1"/>
          </p:cNvSpPr>
          <p:nvPr>
            <p:ph type="body" idx="18" hasCustomPrompt="1"/>
          </p:nvPr>
        </p:nvSpPr>
        <p:spPr>
          <a:xfrm>
            <a:off x="381000" y="1828800"/>
            <a:ext cx="3556000" cy="457200"/>
          </a:xfrm>
        </p:spPr>
        <p:txBody>
          <a:bodyPr anchor="t"/>
          <a:lstStyle>
            <a:lvl1pPr marL="0" indent="0">
              <a:spcAft>
                <a:spcPts val="0"/>
              </a:spcAft>
              <a:buNone/>
              <a:defRPr sz="2400" b="0" i="0">
                <a:solidFill>
                  <a:schemeClr val="accent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2" name="Text Placeholder 2">
            <a:extLst>
              <a:ext uri="{FF2B5EF4-FFF2-40B4-BE49-F238E27FC236}">
                <a16:creationId xmlns:a16="http://schemas.microsoft.com/office/drawing/2014/main" id="{65274935-A310-47A1-ACB7-150C9A4CCBD8}"/>
              </a:ext>
            </a:extLst>
          </p:cNvPr>
          <p:cNvSpPr>
            <a:spLocks noGrp="1"/>
          </p:cNvSpPr>
          <p:nvPr>
            <p:ph type="body" idx="19" hasCustomPrompt="1"/>
          </p:nvPr>
        </p:nvSpPr>
        <p:spPr>
          <a:xfrm>
            <a:off x="4318000" y="2286000"/>
            <a:ext cx="3556000" cy="822960"/>
          </a:xfrm>
        </p:spPr>
        <p:txBody>
          <a:bodyPr anchor="t"/>
          <a:lstStyle>
            <a:lvl1pPr marL="0" indent="0">
              <a:lnSpc>
                <a:spcPct val="90000"/>
              </a:lnSpc>
              <a:spcAft>
                <a:spcPts val="0"/>
              </a:spcAft>
              <a:buNone/>
              <a:defRPr sz="2400" b="1" i="0">
                <a:latin typeface="Arial Black" panose="020B0604020202020204" pitchFamily="34" charset="0"/>
                <a:cs typeface="Arial Black"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3" name="Content Placeholder 3">
            <a:extLst>
              <a:ext uri="{FF2B5EF4-FFF2-40B4-BE49-F238E27FC236}">
                <a16:creationId xmlns:a16="http://schemas.microsoft.com/office/drawing/2014/main" id="{DB26F5FE-8482-4C00-99C1-3FC3BEEE82C8}"/>
              </a:ext>
            </a:extLst>
          </p:cNvPr>
          <p:cNvSpPr>
            <a:spLocks noGrp="1"/>
          </p:cNvSpPr>
          <p:nvPr>
            <p:ph sz="half" idx="20" hasCustomPrompt="1"/>
          </p:nvPr>
        </p:nvSpPr>
        <p:spPr>
          <a:xfrm>
            <a:off x="4318000" y="3108960"/>
            <a:ext cx="3556000" cy="2725310"/>
          </a:xfrm>
        </p:spPr>
        <p:txBody>
          <a:bodyPr/>
          <a:lstStyle>
            <a:lvl1pPr>
              <a:spcAft>
                <a:spcPts val="600"/>
              </a:spcAft>
              <a:defRPr sz="1800"/>
            </a:lvl1pPr>
            <a:lvl2pPr>
              <a:spcAft>
                <a:spcPts val="600"/>
              </a:spcAft>
              <a:defRPr sz="1800"/>
            </a:lvl2pPr>
            <a:lvl3pPr>
              <a:spcAft>
                <a:spcPts val="600"/>
              </a:spcAft>
              <a:defRPr sz="1800"/>
            </a:lvl3pPr>
            <a:lvl4pPr>
              <a:spcAft>
                <a:spcPts val="600"/>
              </a:spcAft>
              <a:defRPr sz="1600"/>
            </a:lvl4pPr>
            <a:lvl5pPr>
              <a:spcAft>
                <a:spcPts val="600"/>
              </a:spcAft>
              <a:defRPr sz="1600"/>
            </a:lvl5pPr>
            <a:lvl6pPr>
              <a:defRPr lang="en-US" sz="1200" kern="1200" dirty="0">
                <a:solidFill>
                  <a:schemeClr val="tx1"/>
                </a:solidFill>
                <a:latin typeface="+mn-lt"/>
                <a:ea typeface="+mn-ea"/>
                <a:cs typeface="+mn-cs"/>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marL="11113" lvl="5" indent="0" algn="l" defTabSz="228600" rtl="0" eaLnBrk="1" latinLnBrk="0" hangingPunct="1">
              <a:lnSpc>
                <a:spcPct val="90000"/>
              </a:lnSpc>
              <a:spcBef>
                <a:spcPts val="0"/>
              </a:spcBef>
              <a:spcAft>
                <a:spcPts val="1200"/>
              </a:spcAft>
              <a:buFont typeface="Graphik" panose="020B0503030202060203" pitchFamily="34" charset="0"/>
              <a:buNone/>
              <a:tabLst/>
            </a:pPr>
            <a:r>
              <a:rPr lang="en-US"/>
              <a:t>Sixth level</a:t>
            </a:r>
          </a:p>
        </p:txBody>
      </p:sp>
      <p:sp>
        <p:nvSpPr>
          <p:cNvPr id="24" name="Text Placeholder 2">
            <a:extLst>
              <a:ext uri="{FF2B5EF4-FFF2-40B4-BE49-F238E27FC236}">
                <a16:creationId xmlns:a16="http://schemas.microsoft.com/office/drawing/2014/main" id="{6F91AD4F-1A63-495D-A741-37A4A9D585AA}"/>
              </a:ext>
            </a:extLst>
          </p:cNvPr>
          <p:cNvSpPr>
            <a:spLocks noGrp="1"/>
          </p:cNvSpPr>
          <p:nvPr>
            <p:ph type="body" idx="21" hasCustomPrompt="1"/>
          </p:nvPr>
        </p:nvSpPr>
        <p:spPr>
          <a:xfrm>
            <a:off x="4318000" y="1828800"/>
            <a:ext cx="3556000" cy="457200"/>
          </a:xfrm>
        </p:spPr>
        <p:txBody>
          <a:bodyPr anchor="t"/>
          <a:lstStyle>
            <a:lvl1pPr marL="0" indent="0">
              <a:spcAft>
                <a:spcPts val="0"/>
              </a:spcAft>
              <a:buNone/>
              <a:defRPr sz="2400" b="0" i="0">
                <a:solidFill>
                  <a:schemeClr val="accent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5" name="Text Placeholder 2">
            <a:extLst>
              <a:ext uri="{FF2B5EF4-FFF2-40B4-BE49-F238E27FC236}">
                <a16:creationId xmlns:a16="http://schemas.microsoft.com/office/drawing/2014/main" id="{9B33E71D-D540-47A3-B3BA-2FFF7F53FF11}"/>
              </a:ext>
            </a:extLst>
          </p:cNvPr>
          <p:cNvSpPr>
            <a:spLocks noGrp="1"/>
          </p:cNvSpPr>
          <p:nvPr>
            <p:ph type="body" idx="22" hasCustomPrompt="1"/>
          </p:nvPr>
        </p:nvSpPr>
        <p:spPr>
          <a:xfrm>
            <a:off x="8255000" y="2286000"/>
            <a:ext cx="3556000" cy="822960"/>
          </a:xfrm>
        </p:spPr>
        <p:txBody>
          <a:bodyPr anchor="t"/>
          <a:lstStyle>
            <a:lvl1pPr marL="0" indent="0">
              <a:lnSpc>
                <a:spcPct val="90000"/>
              </a:lnSpc>
              <a:spcAft>
                <a:spcPts val="0"/>
              </a:spcAft>
              <a:buNone/>
              <a:defRPr sz="2400" b="1" i="0">
                <a:latin typeface="Arial Black" panose="020B0604020202020204" pitchFamily="34" charset="0"/>
                <a:cs typeface="Arial Black"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6" name="Content Placeholder 3">
            <a:extLst>
              <a:ext uri="{FF2B5EF4-FFF2-40B4-BE49-F238E27FC236}">
                <a16:creationId xmlns:a16="http://schemas.microsoft.com/office/drawing/2014/main" id="{CBA38EFA-DE92-462D-AAF3-DE465A478568}"/>
              </a:ext>
            </a:extLst>
          </p:cNvPr>
          <p:cNvSpPr>
            <a:spLocks noGrp="1"/>
          </p:cNvSpPr>
          <p:nvPr>
            <p:ph sz="half" idx="23" hasCustomPrompt="1"/>
          </p:nvPr>
        </p:nvSpPr>
        <p:spPr>
          <a:xfrm>
            <a:off x="8255000" y="3108960"/>
            <a:ext cx="3556000" cy="2725310"/>
          </a:xfrm>
        </p:spPr>
        <p:txBody>
          <a:bodyPr/>
          <a:lstStyle>
            <a:lvl1pPr>
              <a:spcAft>
                <a:spcPts val="600"/>
              </a:spcAft>
              <a:defRPr sz="1800"/>
            </a:lvl1pPr>
            <a:lvl2pPr>
              <a:spcAft>
                <a:spcPts val="600"/>
              </a:spcAft>
              <a:defRPr sz="1800"/>
            </a:lvl2pPr>
            <a:lvl3pPr>
              <a:spcAft>
                <a:spcPts val="600"/>
              </a:spcAft>
              <a:defRPr sz="1800"/>
            </a:lvl3pPr>
            <a:lvl4pPr>
              <a:spcAft>
                <a:spcPts val="600"/>
              </a:spcAft>
              <a:defRPr sz="1600"/>
            </a:lvl4pPr>
            <a:lvl5pPr>
              <a:spcAft>
                <a:spcPts val="600"/>
              </a:spcAft>
              <a:defRPr sz="1600"/>
            </a:lvl5pPr>
            <a:lvl6pPr>
              <a:defRPr lang="en-US" sz="1200" kern="1200" dirty="0">
                <a:solidFill>
                  <a:schemeClr val="tx1"/>
                </a:solidFill>
                <a:latin typeface="+mn-lt"/>
                <a:ea typeface="+mn-ea"/>
                <a:cs typeface="+mn-cs"/>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marL="11113" lvl="5" indent="0" algn="l" defTabSz="228600" rtl="0" eaLnBrk="1" latinLnBrk="0" hangingPunct="1">
              <a:lnSpc>
                <a:spcPct val="90000"/>
              </a:lnSpc>
              <a:spcBef>
                <a:spcPts val="0"/>
              </a:spcBef>
              <a:spcAft>
                <a:spcPts val="1200"/>
              </a:spcAft>
              <a:buFont typeface="Graphik" panose="020B0503030202060203" pitchFamily="34" charset="0"/>
              <a:buNone/>
              <a:tabLst/>
            </a:pPr>
            <a:r>
              <a:rPr lang="en-US"/>
              <a:t>Sixth level</a:t>
            </a:r>
          </a:p>
        </p:txBody>
      </p:sp>
      <p:sp>
        <p:nvSpPr>
          <p:cNvPr id="27" name="Text Placeholder 2">
            <a:extLst>
              <a:ext uri="{FF2B5EF4-FFF2-40B4-BE49-F238E27FC236}">
                <a16:creationId xmlns:a16="http://schemas.microsoft.com/office/drawing/2014/main" id="{93F1B026-22B9-4DC5-B7C8-C26593A206F4}"/>
              </a:ext>
            </a:extLst>
          </p:cNvPr>
          <p:cNvSpPr>
            <a:spLocks noGrp="1"/>
          </p:cNvSpPr>
          <p:nvPr>
            <p:ph type="body" idx="24" hasCustomPrompt="1"/>
          </p:nvPr>
        </p:nvSpPr>
        <p:spPr>
          <a:xfrm>
            <a:off x="8255000" y="1828800"/>
            <a:ext cx="3556000" cy="457200"/>
          </a:xfrm>
        </p:spPr>
        <p:txBody>
          <a:bodyPr anchor="t"/>
          <a:lstStyle>
            <a:lvl1pPr marL="0" indent="0">
              <a:spcAft>
                <a:spcPts val="0"/>
              </a:spcAft>
              <a:buNone/>
              <a:defRPr sz="2400" b="0" i="0">
                <a:solidFill>
                  <a:schemeClr val="accent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pic>
        <p:nvPicPr>
          <p:cNvPr id="12" name="Picture 11" descr="Shape&#10;&#10;Description automatically generated with medium confidence">
            <a:extLst>
              <a:ext uri="{FF2B5EF4-FFF2-40B4-BE49-F238E27FC236}">
                <a16:creationId xmlns:a16="http://schemas.microsoft.com/office/drawing/2014/main" id="{D4204BC4-C123-5247-AB78-293AD1E35E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26431" y="358549"/>
            <a:ext cx="808016" cy="203647"/>
          </a:xfrm>
          <a:prstGeom prst="rect">
            <a:avLst/>
          </a:prstGeom>
        </p:spPr>
      </p:pic>
      <p:grpSp>
        <p:nvGrpSpPr>
          <p:cNvPr id="14" name="Group 13">
            <a:extLst>
              <a:ext uri="{FF2B5EF4-FFF2-40B4-BE49-F238E27FC236}">
                <a16:creationId xmlns:a16="http://schemas.microsoft.com/office/drawing/2014/main" id="{349B8883-C853-4647-8793-C357DD02A9FC}"/>
              </a:ext>
            </a:extLst>
          </p:cNvPr>
          <p:cNvGrpSpPr/>
          <p:nvPr userDrawn="1"/>
        </p:nvGrpSpPr>
        <p:grpSpPr>
          <a:xfrm>
            <a:off x="381000" y="6477001"/>
            <a:ext cx="1572993" cy="189711"/>
            <a:chOff x="381000" y="6477001"/>
            <a:chExt cx="1572993" cy="189711"/>
          </a:xfrm>
        </p:grpSpPr>
        <p:grpSp>
          <p:nvGrpSpPr>
            <p:cNvPr id="15" name="Group 14">
              <a:extLst>
                <a:ext uri="{FF2B5EF4-FFF2-40B4-BE49-F238E27FC236}">
                  <a16:creationId xmlns:a16="http://schemas.microsoft.com/office/drawing/2014/main" id="{99A9DEB6-838F-B643-9564-6D22C6868A9B}"/>
                </a:ext>
              </a:extLst>
            </p:cNvPr>
            <p:cNvGrpSpPr/>
            <p:nvPr userDrawn="1"/>
          </p:nvGrpSpPr>
          <p:grpSpPr>
            <a:xfrm>
              <a:off x="381000" y="6477001"/>
              <a:ext cx="1572993" cy="189711"/>
              <a:chOff x="380999" y="6406743"/>
              <a:chExt cx="2305880" cy="278101"/>
            </a:xfrm>
          </p:grpSpPr>
          <p:pic>
            <p:nvPicPr>
              <p:cNvPr id="17" name="Picture 2" descr="VA Pittsburgh Health Care | Veterans Affairs">
                <a:extLst>
                  <a:ext uri="{FF2B5EF4-FFF2-40B4-BE49-F238E27FC236}">
                    <a16:creationId xmlns:a16="http://schemas.microsoft.com/office/drawing/2014/main" id="{3F410963-EB4B-1C4C-8FDD-BABD8DF1E10F}"/>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1434200" y="6406743"/>
                <a:ext cx="1252679" cy="27810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A38530A1-0C5F-7948-BB6E-BB7A889DD63D}"/>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80999" y="6406743"/>
                <a:ext cx="809239" cy="213480"/>
              </a:xfrm>
              <a:prstGeom prst="rect">
                <a:avLst/>
              </a:prstGeom>
            </p:spPr>
          </p:pic>
        </p:grpSp>
        <p:cxnSp>
          <p:nvCxnSpPr>
            <p:cNvPr id="16" name="Straight Connector 15">
              <a:extLst>
                <a:ext uri="{FF2B5EF4-FFF2-40B4-BE49-F238E27FC236}">
                  <a16:creationId xmlns:a16="http://schemas.microsoft.com/office/drawing/2014/main" id="{6B9BE416-A3C1-FA4A-9AC6-6FB057C0B13E}"/>
                </a:ext>
              </a:extLst>
            </p:cNvPr>
            <p:cNvCxnSpPr>
              <a:cxnSpLocks/>
            </p:cNvCxnSpPr>
            <p:nvPr userDrawn="1"/>
          </p:nvCxnSpPr>
          <p:spPr>
            <a:xfrm>
              <a:off x="1008285" y="6497283"/>
              <a:ext cx="0" cy="142453"/>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A02576F1-43E0-8341-99C6-BCD42A332030}"/>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dirty="0">
                <a:solidFill>
                  <a:schemeClr val="tx1">
                    <a:alpha val="75000"/>
                  </a:schemeClr>
                </a:solidFill>
                <a:latin typeface="Arial" panose="020B0604020202020204" pitchFamily="34" charset="0"/>
                <a:cs typeface="Arial" panose="020B0604020202020204" pitchFamily="34" charset="0"/>
              </a:rPr>
              <a:t>  Internal VA Working Papers | Not for External Dissemination	Copyright © 2021 Accenture. All rights reserved.</a:t>
            </a:r>
            <a:endParaRPr lang="en-US" noProof="0" dirty="0">
              <a:solidFill>
                <a:schemeClr val="tx1">
                  <a:alpha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105485"/>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450273"/>
          </a:xfrm>
        </p:spPr>
        <p:txBody>
          <a:bodyPr/>
          <a:lstStyle>
            <a:lvl1pPr>
              <a:defRPr sz="3600"/>
            </a:lvl1pPr>
          </a:lstStyle>
          <a:p>
            <a:r>
              <a:rPr lang="en-GB"/>
              <a:t>Place headline here (36pt, min 30pt)</a:t>
            </a:r>
            <a:endParaRPr lang="en-US"/>
          </a:p>
        </p:txBody>
      </p:sp>
      <p:pic>
        <p:nvPicPr>
          <p:cNvPr id="4" name="Picture 3" descr="Shape&#10;&#10;Description automatically generated with medium confidence">
            <a:extLst>
              <a:ext uri="{FF2B5EF4-FFF2-40B4-BE49-F238E27FC236}">
                <a16:creationId xmlns:a16="http://schemas.microsoft.com/office/drawing/2014/main" id="{83B923E3-83F3-F048-B937-2157E51F112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26431" y="358549"/>
            <a:ext cx="808016" cy="203647"/>
          </a:xfrm>
          <a:prstGeom prst="rect">
            <a:avLst/>
          </a:prstGeom>
        </p:spPr>
      </p:pic>
      <p:grpSp>
        <p:nvGrpSpPr>
          <p:cNvPr id="6" name="Group 5">
            <a:extLst>
              <a:ext uri="{FF2B5EF4-FFF2-40B4-BE49-F238E27FC236}">
                <a16:creationId xmlns:a16="http://schemas.microsoft.com/office/drawing/2014/main" id="{55D2D774-6862-F344-8FFC-CFA73961D05F}"/>
              </a:ext>
            </a:extLst>
          </p:cNvPr>
          <p:cNvGrpSpPr/>
          <p:nvPr userDrawn="1"/>
        </p:nvGrpSpPr>
        <p:grpSpPr>
          <a:xfrm>
            <a:off x="381000" y="6477001"/>
            <a:ext cx="1572993" cy="189711"/>
            <a:chOff x="381000" y="6477001"/>
            <a:chExt cx="1572993" cy="189711"/>
          </a:xfrm>
        </p:grpSpPr>
        <p:grpSp>
          <p:nvGrpSpPr>
            <p:cNvPr id="7" name="Group 6">
              <a:extLst>
                <a:ext uri="{FF2B5EF4-FFF2-40B4-BE49-F238E27FC236}">
                  <a16:creationId xmlns:a16="http://schemas.microsoft.com/office/drawing/2014/main" id="{E9C8FDEF-B056-2E46-A443-37302B1B534B}"/>
                </a:ext>
              </a:extLst>
            </p:cNvPr>
            <p:cNvGrpSpPr/>
            <p:nvPr userDrawn="1"/>
          </p:nvGrpSpPr>
          <p:grpSpPr>
            <a:xfrm>
              <a:off x="381000" y="6477001"/>
              <a:ext cx="1572993" cy="189711"/>
              <a:chOff x="380999" y="6406743"/>
              <a:chExt cx="2305880" cy="278101"/>
            </a:xfrm>
          </p:grpSpPr>
          <p:pic>
            <p:nvPicPr>
              <p:cNvPr id="10" name="Picture 2" descr="VA Pittsburgh Health Care | Veterans Affairs">
                <a:extLst>
                  <a:ext uri="{FF2B5EF4-FFF2-40B4-BE49-F238E27FC236}">
                    <a16:creationId xmlns:a16="http://schemas.microsoft.com/office/drawing/2014/main" id="{4711B44F-CB7C-A048-9761-F71492D10036}"/>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1434200" y="6406743"/>
                <a:ext cx="1252679" cy="2781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4C11FCA5-D73C-3C4A-AF51-E6E7A2B2F4EE}"/>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80999" y="6406743"/>
                <a:ext cx="809239" cy="213480"/>
              </a:xfrm>
              <a:prstGeom prst="rect">
                <a:avLst/>
              </a:prstGeom>
            </p:spPr>
          </p:pic>
        </p:grpSp>
        <p:cxnSp>
          <p:nvCxnSpPr>
            <p:cNvPr id="9" name="Straight Connector 8">
              <a:extLst>
                <a:ext uri="{FF2B5EF4-FFF2-40B4-BE49-F238E27FC236}">
                  <a16:creationId xmlns:a16="http://schemas.microsoft.com/office/drawing/2014/main" id="{1ABFC4BB-E036-A74C-8A78-290CFA29405B}"/>
                </a:ext>
              </a:extLst>
            </p:cNvPr>
            <p:cNvCxnSpPr>
              <a:cxnSpLocks/>
            </p:cNvCxnSpPr>
            <p:nvPr userDrawn="1"/>
          </p:nvCxnSpPr>
          <p:spPr>
            <a:xfrm>
              <a:off x="1008285" y="6497283"/>
              <a:ext cx="0" cy="142453"/>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F48434A4-3A03-AF46-B21F-4FBC5F2EE017}"/>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dirty="0">
                <a:solidFill>
                  <a:schemeClr val="tx1">
                    <a:alpha val="75000"/>
                  </a:schemeClr>
                </a:solidFill>
                <a:latin typeface="Arial" panose="020B0604020202020204" pitchFamily="34" charset="0"/>
                <a:cs typeface="Arial" panose="020B0604020202020204" pitchFamily="34" charset="0"/>
              </a:rPr>
              <a:t>  Internal VA Working Papers | Not for External Dissemination	Copyright © 2021 Accenture. All rights reserved.</a:t>
            </a:r>
            <a:endParaRPr lang="en-US" noProof="0" dirty="0">
              <a:solidFill>
                <a:schemeClr val="tx1">
                  <a:alpha val="75000"/>
                </a:schemeClr>
              </a:solidFill>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3F981FE5-18B0-AE46-8F75-78C07AD6417B}"/>
              </a:ext>
            </a:extLst>
          </p:cNvPr>
          <p:cNvSpPr>
            <a:spLocks noGrp="1"/>
          </p:cNvSpPr>
          <p:nvPr>
            <p:ph sz="quarter" idx="11"/>
          </p:nvPr>
        </p:nvSpPr>
        <p:spPr>
          <a:xfrm>
            <a:off x="381000" y="855600"/>
            <a:ext cx="11453813" cy="390525"/>
          </a:xfrm>
        </p:spPr>
        <p:txBody>
          <a:bodyPr/>
          <a:lstStyle>
            <a:lvl1pPr>
              <a:defRPr i="1">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4190519878"/>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lank - Ligh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EAD9AED-9987-4CE9-B39D-B256B46200E0}"/>
              </a:ext>
            </a:extLst>
          </p:cNvPr>
          <p:cNvSpPr>
            <a:spLocks noGrp="1"/>
          </p:cNvSpPr>
          <p:nvPr>
            <p:ph type="title" hasCustomPrompt="1"/>
          </p:nvPr>
        </p:nvSpPr>
        <p:spPr>
          <a:xfrm>
            <a:off x="381000" y="381000"/>
            <a:ext cx="11430000" cy="990600"/>
          </a:xfrm>
        </p:spPr>
        <p:txBody>
          <a:bodyPr/>
          <a:lstStyle>
            <a:lvl1pPr>
              <a:defRPr sz="3600"/>
            </a:lvl1pPr>
          </a:lstStyle>
          <a:p>
            <a:r>
              <a:rPr lang="en-GB"/>
              <a:t>Place headline here (36pt, min 30pt)</a:t>
            </a:r>
            <a:endParaRPr lang="en-US"/>
          </a:p>
        </p:txBody>
      </p:sp>
      <p:pic>
        <p:nvPicPr>
          <p:cNvPr id="4" name="Picture 3" descr="Shape&#10;&#10;Description automatically generated with medium confidence">
            <a:extLst>
              <a:ext uri="{FF2B5EF4-FFF2-40B4-BE49-F238E27FC236}">
                <a16:creationId xmlns:a16="http://schemas.microsoft.com/office/drawing/2014/main" id="{68B36908-ED3B-D446-8E8F-39F90B568E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26431" y="358549"/>
            <a:ext cx="808016" cy="203647"/>
          </a:xfrm>
          <a:prstGeom prst="rect">
            <a:avLst/>
          </a:prstGeom>
        </p:spPr>
      </p:pic>
      <p:grpSp>
        <p:nvGrpSpPr>
          <p:cNvPr id="6" name="Group 5">
            <a:extLst>
              <a:ext uri="{FF2B5EF4-FFF2-40B4-BE49-F238E27FC236}">
                <a16:creationId xmlns:a16="http://schemas.microsoft.com/office/drawing/2014/main" id="{22A75B12-B8B9-E944-8969-D2EC08FC7E9B}"/>
              </a:ext>
            </a:extLst>
          </p:cNvPr>
          <p:cNvGrpSpPr/>
          <p:nvPr userDrawn="1"/>
        </p:nvGrpSpPr>
        <p:grpSpPr>
          <a:xfrm>
            <a:off x="381000" y="6477001"/>
            <a:ext cx="1572993" cy="189711"/>
            <a:chOff x="381000" y="6477001"/>
            <a:chExt cx="1572993" cy="189711"/>
          </a:xfrm>
        </p:grpSpPr>
        <p:grpSp>
          <p:nvGrpSpPr>
            <p:cNvPr id="7" name="Group 6">
              <a:extLst>
                <a:ext uri="{FF2B5EF4-FFF2-40B4-BE49-F238E27FC236}">
                  <a16:creationId xmlns:a16="http://schemas.microsoft.com/office/drawing/2014/main" id="{503C85EC-2940-BE40-8E6F-223F0CA3F7B7}"/>
                </a:ext>
              </a:extLst>
            </p:cNvPr>
            <p:cNvGrpSpPr/>
            <p:nvPr userDrawn="1"/>
          </p:nvGrpSpPr>
          <p:grpSpPr>
            <a:xfrm>
              <a:off x="381000" y="6477001"/>
              <a:ext cx="1572993" cy="189711"/>
              <a:chOff x="380999" y="6406743"/>
              <a:chExt cx="2305880" cy="278101"/>
            </a:xfrm>
          </p:grpSpPr>
          <p:pic>
            <p:nvPicPr>
              <p:cNvPr id="9" name="Picture 2" descr="VA Pittsburgh Health Care | Veterans Affairs">
                <a:extLst>
                  <a:ext uri="{FF2B5EF4-FFF2-40B4-BE49-F238E27FC236}">
                    <a16:creationId xmlns:a16="http://schemas.microsoft.com/office/drawing/2014/main" id="{39B84511-F8EF-114F-B7F8-97259A86A805}"/>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1434200" y="6406743"/>
                <a:ext cx="1252679" cy="2781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6F1A1CA4-032B-0B42-B072-C197F465119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80999" y="6406743"/>
                <a:ext cx="809239" cy="213480"/>
              </a:xfrm>
              <a:prstGeom prst="rect">
                <a:avLst/>
              </a:prstGeom>
            </p:spPr>
          </p:pic>
        </p:grpSp>
        <p:cxnSp>
          <p:nvCxnSpPr>
            <p:cNvPr id="8" name="Straight Connector 7">
              <a:extLst>
                <a:ext uri="{FF2B5EF4-FFF2-40B4-BE49-F238E27FC236}">
                  <a16:creationId xmlns:a16="http://schemas.microsoft.com/office/drawing/2014/main" id="{D69D439B-92B2-6845-804E-EF0093BE09F5}"/>
                </a:ext>
              </a:extLst>
            </p:cNvPr>
            <p:cNvCxnSpPr>
              <a:cxnSpLocks/>
            </p:cNvCxnSpPr>
            <p:nvPr userDrawn="1"/>
          </p:nvCxnSpPr>
          <p:spPr>
            <a:xfrm>
              <a:off x="1008285" y="6497283"/>
              <a:ext cx="0" cy="142453"/>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1" name="TextBox 10">
            <a:extLst>
              <a:ext uri="{FF2B5EF4-FFF2-40B4-BE49-F238E27FC236}">
                <a16:creationId xmlns:a16="http://schemas.microsoft.com/office/drawing/2014/main" id="{A4F43F8F-8CFC-0C4D-A6AF-A46D20E51851}"/>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dirty="0">
                <a:solidFill>
                  <a:schemeClr val="tx1">
                    <a:alpha val="75000"/>
                  </a:schemeClr>
                </a:solidFill>
                <a:latin typeface="Arial" panose="020B0604020202020204" pitchFamily="34" charset="0"/>
                <a:cs typeface="Arial" panose="020B0604020202020204" pitchFamily="34" charset="0"/>
              </a:rPr>
              <a:t>  Internal VA Working Papers | Not for External Dissemination	Copyright © 2021 Accenture. All rights reserved.</a:t>
            </a:r>
            <a:endParaRPr lang="en-US" noProof="0" dirty="0">
              <a:solidFill>
                <a:schemeClr val="tx1">
                  <a:alpha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19067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Greetings Slide - Solid">
    <p:bg>
      <p:bgPr>
        <a:solidFill>
          <a:schemeClr val="accent2"/>
        </a:solidFill>
        <a:effectLst/>
      </p:bgPr>
    </p:bg>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49C506B8-726D-EE46-B6CB-9B8B65F19578}"/>
              </a:ext>
            </a:extLst>
          </p:cNvPr>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a:stretch/>
        </p:blipFill>
        <p:spPr>
          <a:xfrm>
            <a:off x="0" y="-1321"/>
            <a:ext cx="12192008" cy="6859321"/>
          </a:xfrm>
          <a:prstGeom prst="rect">
            <a:avLst/>
          </a:prstGeom>
        </p:spPr>
      </p:pic>
      <p:sp>
        <p:nvSpPr>
          <p:cNvPr id="2" name="Title 1">
            <a:extLst>
              <a:ext uri="{FF2B5EF4-FFF2-40B4-BE49-F238E27FC236}">
                <a16:creationId xmlns:a16="http://schemas.microsoft.com/office/drawing/2014/main" id="{32394B85-B39D-4BE7-A334-787162CB4A41}"/>
              </a:ext>
            </a:extLst>
          </p:cNvPr>
          <p:cNvSpPr>
            <a:spLocks noGrp="1"/>
          </p:cNvSpPr>
          <p:nvPr>
            <p:ph type="title" hasCustomPrompt="1"/>
          </p:nvPr>
        </p:nvSpPr>
        <p:spPr>
          <a:xfrm>
            <a:off x="2575624" y="2318273"/>
            <a:ext cx="7040753" cy="2221454"/>
          </a:xfrm>
        </p:spPr>
        <p:txBody>
          <a:bodyPr anchor="ctr"/>
          <a:lstStyle>
            <a:lvl1pPr algn="ctr">
              <a:defRPr sz="8800">
                <a:solidFill>
                  <a:schemeClr val="tx1"/>
                </a:solidFill>
              </a:defRPr>
            </a:lvl1pPr>
          </a:lstStyle>
          <a:p>
            <a:r>
              <a:rPr lang="en-GB"/>
              <a:t>Welcome</a:t>
            </a:r>
            <a:endParaRPr lang="en-US"/>
          </a:p>
        </p:txBody>
      </p:sp>
      <p:sp>
        <p:nvSpPr>
          <p:cNvPr id="11" name="TextBox 10">
            <a:extLst>
              <a:ext uri="{FF2B5EF4-FFF2-40B4-BE49-F238E27FC236}">
                <a16:creationId xmlns:a16="http://schemas.microsoft.com/office/drawing/2014/main" id="{0B104FBB-E799-42A8-A4FA-483DC489523D}"/>
              </a:ext>
            </a:extLst>
          </p:cNvPr>
          <p:cNvSpPr txBox="1"/>
          <p:nvPr userDrawn="1"/>
        </p:nvSpPr>
        <p:spPr>
          <a:xfrm>
            <a:off x="0" y="-257908"/>
            <a:ext cx="6096000" cy="257908"/>
          </a:xfrm>
          <a:prstGeom prst="rect">
            <a:avLst/>
          </a:prstGeom>
          <a:noFill/>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800" b="0" i="0" u="none" strike="noStrike" kern="0" cap="none" spc="0" normalizeH="0" baseline="0">
                <a:ln>
                  <a:noFill/>
                </a:ln>
                <a:solidFill>
                  <a:schemeClr val="bg2"/>
                </a:solidFill>
                <a:effectLst/>
                <a:uLnTx/>
                <a:uFillTx/>
              </a:defRPr>
            </a:lvl1pPr>
          </a:lstStyle>
          <a:p>
            <a:pPr lvl="0"/>
            <a:r>
              <a:rPr lang="en-GB" noProof="0" dirty="0">
                <a:solidFill>
                  <a:schemeClr val="tx1"/>
                </a:solidFill>
                <a:latin typeface="Arial" panose="020B0604020202020204" pitchFamily="34" charset="0"/>
                <a:cs typeface="Arial" panose="020B0604020202020204" pitchFamily="34" charset="0"/>
              </a:rPr>
              <a:t>Format Background… &gt; Picture or texture fill &gt; Set to one of the dark or mid gradient options</a:t>
            </a:r>
            <a:endParaRPr lang="en-US" noProof="0" dirty="0">
              <a:solidFill>
                <a:schemeClr val="tx1"/>
              </a:solidFill>
              <a:latin typeface="Arial" panose="020B0604020202020204" pitchFamily="34" charset="0"/>
              <a:cs typeface="Arial" panose="020B0604020202020204" pitchFamily="34" charset="0"/>
            </a:endParaRPr>
          </a:p>
        </p:txBody>
      </p:sp>
      <p:pic>
        <p:nvPicPr>
          <p:cNvPr id="5" name="Picture 4" descr="Text&#10;&#10;Description automatically generated with medium confidence">
            <a:extLst>
              <a:ext uri="{FF2B5EF4-FFF2-40B4-BE49-F238E27FC236}">
                <a16:creationId xmlns:a16="http://schemas.microsoft.com/office/drawing/2014/main" id="{EF4411CE-23F1-9544-A503-F260D60BB12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pic>
        <p:nvPicPr>
          <p:cNvPr id="7" name="Picture 6" descr="Shape&#10;&#10;Description automatically generated">
            <a:extLst>
              <a:ext uri="{FF2B5EF4-FFF2-40B4-BE49-F238E27FC236}">
                <a16:creationId xmlns:a16="http://schemas.microsoft.com/office/drawing/2014/main" id="{2A0ADD70-8966-FF42-A794-44D92C925E5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96939" y="382718"/>
            <a:ext cx="1227034" cy="1227034"/>
          </a:xfrm>
          <a:prstGeom prst="rect">
            <a:avLst/>
          </a:prstGeom>
        </p:spPr>
      </p:pic>
    </p:spTree>
    <p:extLst>
      <p:ext uri="{BB962C8B-B14F-4D97-AF65-F5344CB8AC3E}">
        <p14:creationId xmlns:p14="http://schemas.microsoft.com/office/powerpoint/2010/main" val="2366158806"/>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Greetings Slide - Image">
    <p:bg>
      <p:bgPr>
        <a:solidFill>
          <a:schemeClr val="accent2"/>
        </a:solidFill>
        <a:effectLst/>
      </p:bgPr>
    </p:bg>
    <p:spTree>
      <p:nvGrpSpPr>
        <p:cNvPr id="1" name=""/>
        <p:cNvGrpSpPr/>
        <p:nvPr/>
      </p:nvGrpSpPr>
      <p:grpSpPr>
        <a:xfrm>
          <a:off x="0" y="0"/>
          <a:ext cx="0" cy="0"/>
          <a:chOff x="0" y="0"/>
          <a:chExt cx="0" cy="0"/>
        </a:xfrm>
      </p:grpSpPr>
      <p:sp>
        <p:nvSpPr>
          <p:cNvPr id="12" name="Picture Placeholder 8">
            <a:extLst>
              <a:ext uri="{FF2B5EF4-FFF2-40B4-BE49-F238E27FC236}">
                <a16:creationId xmlns:a16="http://schemas.microsoft.com/office/drawing/2014/main" id="{66AF92B0-566F-4143-BE31-0CA2507B799E}"/>
              </a:ext>
            </a:extLst>
          </p:cNvPr>
          <p:cNvSpPr>
            <a:spLocks noGrp="1"/>
          </p:cNvSpPr>
          <p:nvPr>
            <p:ph type="pic" sz="quarter" idx="13" hasCustomPrompt="1"/>
          </p:nvPr>
        </p:nvSpPr>
        <p:spPr>
          <a:xfrm>
            <a:off x="0" y="0"/>
            <a:ext cx="12192000" cy="6858000"/>
          </a:xfrm>
          <a:solidFill>
            <a:schemeClr val="bg2"/>
          </a:solidFill>
        </p:spPr>
        <p:txBody>
          <a:bodyPr/>
          <a:lstStyle/>
          <a:p>
            <a:r>
              <a:rPr lang="en-US" dirty="0"/>
              <a:t>INSERT PICTURE HERE</a:t>
            </a:r>
          </a:p>
        </p:txBody>
      </p:sp>
      <p:sp>
        <p:nvSpPr>
          <p:cNvPr id="2" name="Title 1">
            <a:extLst>
              <a:ext uri="{FF2B5EF4-FFF2-40B4-BE49-F238E27FC236}">
                <a16:creationId xmlns:a16="http://schemas.microsoft.com/office/drawing/2014/main" id="{32394B85-B39D-4BE7-A334-787162CB4A41}"/>
              </a:ext>
            </a:extLst>
          </p:cNvPr>
          <p:cNvSpPr>
            <a:spLocks noGrp="1"/>
          </p:cNvSpPr>
          <p:nvPr>
            <p:ph type="title" hasCustomPrompt="1"/>
          </p:nvPr>
        </p:nvSpPr>
        <p:spPr>
          <a:xfrm>
            <a:off x="2575624" y="2318273"/>
            <a:ext cx="7040753" cy="2221454"/>
          </a:xfrm>
        </p:spPr>
        <p:txBody>
          <a:bodyPr anchor="ctr"/>
          <a:lstStyle>
            <a:lvl1pPr algn="ctr">
              <a:defRPr sz="8800">
                <a:solidFill>
                  <a:schemeClr val="tx1"/>
                </a:solidFill>
              </a:defRPr>
            </a:lvl1pPr>
          </a:lstStyle>
          <a:p>
            <a:r>
              <a:rPr lang="en-GB"/>
              <a:t>Welcome</a:t>
            </a:r>
            <a:endParaRPr lang="en-US"/>
          </a:p>
        </p:txBody>
      </p:sp>
      <p:sp>
        <p:nvSpPr>
          <p:cNvPr id="14" name="TextBox 13">
            <a:extLst>
              <a:ext uri="{FF2B5EF4-FFF2-40B4-BE49-F238E27FC236}">
                <a16:creationId xmlns:a16="http://schemas.microsoft.com/office/drawing/2014/main" id="{CB32E415-69AE-3247-84D3-43FDE2958075}"/>
              </a:ext>
            </a:extLst>
          </p:cNvPr>
          <p:cNvSpPr txBox="1"/>
          <p:nvPr userDrawn="1"/>
        </p:nvSpPr>
        <p:spPr>
          <a:xfrm>
            <a:off x="0" y="-257908"/>
            <a:ext cx="6096000" cy="257908"/>
          </a:xfrm>
          <a:prstGeom prst="rect">
            <a:avLst/>
          </a:prstGeom>
          <a:noFill/>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800" b="0" i="0" u="none" strike="noStrike" kern="0" cap="none" spc="0" normalizeH="0" baseline="0">
                <a:ln>
                  <a:noFill/>
                </a:ln>
                <a:solidFill>
                  <a:schemeClr val="bg2"/>
                </a:solidFill>
                <a:effectLst/>
                <a:uLnTx/>
                <a:uFillTx/>
              </a:defRPr>
            </a:lvl1pPr>
          </a:lstStyle>
          <a:p>
            <a:pPr lvl="0"/>
            <a:r>
              <a:rPr lang="en-GB" noProof="0" dirty="0">
                <a:solidFill>
                  <a:schemeClr val="tx1"/>
                </a:solidFill>
                <a:latin typeface="Arial" panose="020B0604020202020204" pitchFamily="34" charset="0"/>
                <a:cs typeface="Arial" panose="020B0604020202020204" pitchFamily="34" charset="0"/>
              </a:rPr>
              <a:t>Format Background… &gt; Picture or texture fill &gt; Set to one of the dark or mid gradient options</a:t>
            </a:r>
            <a:endParaRPr lang="en-US" noProof="0" dirty="0">
              <a:solidFill>
                <a:schemeClr val="tx1"/>
              </a:solidFill>
              <a:latin typeface="Arial" panose="020B0604020202020204" pitchFamily="34" charset="0"/>
              <a:cs typeface="Arial" panose="020B0604020202020204" pitchFamily="34" charset="0"/>
            </a:endParaRPr>
          </a:p>
        </p:txBody>
      </p:sp>
      <p:pic>
        <p:nvPicPr>
          <p:cNvPr id="13" name="Picture 12" descr="Text&#10;&#10;Description automatically generated with medium confidence">
            <a:extLst>
              <a:ext uri="{FF2B5EF4-FFF2-40B4-BE49-F238E27FC236}">
                <a16:creationId xmlns:a16="http://schemas.microsoft.com/office/drawing/2014/main" id="{A82D54B5-2815-4749-8AA4-628EA7C4E7E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84581" y="5506397"/>
            <a:ext cx="2422837" cy="573561"/>
          </a:xfrm>
          <a:prstGeom prst="rect">
            <a:avLst/>
          </a:prstGeom>
        </p:spPr>
      </p:pic>
    </p:spTree>
    <p:extLst>
      <p:ext uri="{BB962C8B-B14F-4D97-AF65-F5344CB8AC3E}">
        <p14:creationId xmlns:p14="http://schemas.microsoft.com/office/powerpoint/2010/main" val="58689837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561579"/>
            <a:fld id="{D983F1FA-211D-3044-9E35-958DFBC26156}" type="slidenum">
              <a:rPr lang="en-US" smtClean="0">
                <a:solidFill>
                  <a:prstClr val="white"/>
                </a:solidFill>
              </a:rPr>
              <a:pPr defTabSz="561579"/>
              <a:t>‹#›</a:t>
            </a:fld>
            <a:endParaRPr lang="en-US" dirty="0">
              <a:solidFill>
                <a:prstClr val="white"/>
              </a:solidFill>
            </a:endParaRPr>
          </a:p>
        </p:txBody>
      </p:sp>
      <p:sp>
        <p:nvSpPr>
          <p:cNvPr id="4" name="Rectangle 3"/>
          <p:cNvSpPr/>
          <p:nvPr userDrawn="1"/>
        </p:nvSpPr>
        <p:spPr>
          <a:xfrm>
            <a:off x="3" y="5376958"/>
            <a:ext cx="12192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12316" tIns="56158" rIns="112316" bIns="56158" rtlCol="0" anchor="ctr"/>
          <a:lstStyle/>
          <a:p>
            <a:pPr algn="ctr"/>
            <a:endParaRPr lang="en-US" sz="1800" dirty="0">
              <a:solidFill>
                <a:prstClr val="white"/>
              </a:solidFill>
            </a:endParaRPr>
          </a:p>
        </p:txBody>
      </p:sp>
      <p:grpSp>
        <p:nvGrpSpPr>
          <p:cNvPr id="12" name="Group 11"/>
          <p:cNvGrpSpPr/>
          <p:nvPr userDrawn="1"/>
        </p:nvGrpSpPr>
        <p:grpSpPr>
          <a:xfrm>
            <a:off x="1688370" y="1595759"/>
            <a:ext cx="10285095" cy="2211539"/>
            <a:chOff x="966536" y="1694131"/>
            <a:chExt cx="7713821" cy="2211539"/>
          </a:xfrm>
        </p:grpSpPr>
        <p:sp>
          <p:nvSpPr>
            <p:cNvPr id="13" name="Title 1"/>
            <p:cNvSpPr txBox="1">
              <a:spLocks/>
            </p:cNvSpPr>
            <p:nvPr/>
          </p:nvSpPr>
          <p:spPr>
            <a:xfrm>
              <a:off x="966536" y="1763943"/>
              <a:ext cx="2133600" cy="1488223"/>
            </a:xfrm>
            <a:prstGeom prst="rect">
              <a:avLst/>
            </a:prstGeom>
            <a:ln>
              <a:solidFill>
                <a:schemeClr val="bg1"/>
              </a:solidFill>
            </a:ln>
            <a:effectLst/>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14100" b="1" spc="-123" dirty="0">
                  <a:solidFill>
                    <a:srgbClr val="003F72">
                      <a:lumMod val="50000"/>
                    </a:srgbClr>
                  </a:solidFill>
                  <a:latin typeface="Myriad Pro"/>
                  <a:cs typeface="Arial" panose="020B0604020202020204" pitchFamily="34" charset="0"/>
                </a:rPr>
                <a:t>VA</a:t>
              </a:r>
            </a:p>
          </p:txBody>
        </p:sp>
        <p:sp>
          <p:nvSpPr>
            <p:cNvPr id="14" name="Title 1"/>
            <p:cNvSpPr txBox="1">
              <a:spLocks/>
            </p:cNvSpPr>
            <p:nvPr/>
          </p:nvSpPr>
          <p:spPr>
            <a:xfrm>
              <a:off x="3303766" y="2598661"/>
              <a:ext cx="5376591" cy="1307009"/>
            </a:xfrm>
            <a:prstGeom prst="rect">
              <a:avLst/>
            </a:prstGeom>
            <a:ln>
              <a:solidFill>
                <a:schemeClr val="bg1"/>
              </a:solidFill>
            </a:ln>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6600" b="1" dirty="0">
                  <a:solidFill>
                    <a:srgbClr val="00B0F0"/>
                  </a:solidFill>
                  <a:latin typeface="Arial" panose="020B0604020202020204" pitchFamily="34" charset="0"/>
                  <a:cs typeface="Arial" panose="020B0604020202020204" pitchFamily="34" charset="0"/>
                </a:rPr>
                <a:t>Veterans Benefits Administration</a:t>
              </a:r>
            </a:p>
            <a:p>
              <a:pPr marL="0" marR="0" lvl="0" indent="0" algn="l" defTabSz="914400" rtl="0" eaLnBrk="1" fontAlgn="auto" latinLnBrk="0" hangingPunct="1">
                <a:lnSpc>
                  <a:spcPct val="80000"/>
                </a:lnSpc>
                <a:spcBef>
                  <a:spcPts val="0"/>
                </a:spcBef>
                <a:spcAft>
                  <a:spcPts val="0"/>
                </a:spcAft>
                <a:buClrTx/>
                <a:buSzTx/>
                <a:buFontTx/>
                <a:buNone/>
                <a:tabLst/>
                <a:defRPr/>
              </a:pPr>
              <a:r>
                <a:rPr lang="en-US" sz="5200" b="1" dirty="0">
                  <a:solidFill>
                    <a:schemeClr val="tx1"/>
                  </a:solidFill>
                  <a:latin typeface="Arial" panose="020B0604020202020204" pitchFamily="34" charset="0"/>
                  <a:cs typeface="Arial" panose="020B0604020202020204" pitchFamily="34" charset="0"/>
                </a:rPr>
                <a:t>Education Service</a:t>
              </a:r>
            </a:p>
            <a:p>
              <a:pPr>
                <a:lnSpc>
                  <a:spcPct val="80000"/>
                </a:lnSpc>
              </a:pPr>
              <a:br>
                <a:rPr lang="en-US" sz="6600" b="1" dirty="0">
                  <a:solidFill>
                    <a:srgbClr val="00B0F0"/>
                  </a:solidFill>
                  <a:latin typeface="Arial" panose="020B0604020202020204" pitchFamily="34" charset="0"/>
                  <a:cs typeface="Arial" panose="020B0604020202020204" pitchFamily="34" charset="0"/>
                </a:rPr>
              </a:br>
              <a:endParaRPr lang="en-US" sz="6600" b="1" dirty="0">
                <a:solidFill>
                  <a:srgbClr val="00B0F0"/>
                </a:solidFill>
                <a:latin typeface="Arial" panose="020B0604020202020204" pitchFamily="34" charset="0"/>
                <a:cs typeface="Arial" panose="020B0604020202020204" pitchFamily="34" charset="0"/>
              </a:endParaRPr>
            </a:p>
          </p:txBody>
        </p:sp>
        <p:cxnSp>
          <p:nvCxnSpPr>
            <p:cNvPr id="15" name="Straight Connector 14"/>
            <p:cNvCxnSpPr/>
            <p:nvPr/>
          </p:nvCxnSpPr>
          <p:spPr>
            <a:xfrm flipH="1">
              <a:off x="3172326" y="1694131"/>
              <a:ext cx="12032" cy="1280160"/>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1026" name="Picture 2" descr="C:\Users\vacoGrovem\AppData\Local\Microsoft\Windows\Temporary Internet Files\Content.Outlook\83QVOJUE\CHOOSE-VA-rev.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31552" y="5644913"/>
            <a:ext cx="4064000" cy="82071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3FEC5C3-D190-4CE2-8679-235959570631}"/>
              </a:ext>
            </a:extLst>
          </p:cNvPr>
          <p:cNvSpPr txBox="1"/>
          <p:nvPr userDrawn="1"/>
        </p:nvSpPr>
        <p:spPr>
          <a:xfrm>
            <a:off x="2070100" y="3807298"/>
            <a:ext cx="7778414" cy="1569660"/>
          </a:xfrm>
          <a:prstGeom prst="rect">
            <a:avLst/>
          </a:prstGeom>
          <a:noFill/>
        </p:spPr>
        <p:txBody>
          <a:bodyPr wrap="square" rtlCol="0">
            <a:spAutoFit/>
          </a:bodyPr>
          <a:lstStyle/>
          <a:p>
            <a:pPr algn="ctr"/>
            <a:r>
              <a:rPr lang="en-US" sz="2800" b="1" dirty="0">
                <a:solidFill>
                  <a:schemeClr val="tx1"/>
                </a:solidFill>
                <a:latin typeface="Arial" panose="020B0604020202020204" pitchFamily="34" charset="0"/>
                <a:cs typeface="Arial" panose="020B0604020202020204" pitchFamily="34" charset="0"/>
              </a:rPr>
              <a:t>NASPA Presentation</a:t>
            </a:r>
          </a:p>
          <a:p>
            <a:pPr algn="ctr"/>
            <a:r>
              <a:rPr lang="en-US" sz="2400" dirty="0">
                <a:latin typeface="Arial" panose="020B0604020202020204" pitchFamily="34" charset="0"/>
                <a:cs typeface="Arial" panose="020B0604020202020204" pitchFamily="34" charset="0"/>
              </a:rPr>
              <a:t>Charmain Bogue, Executive Director, Education Service Veterans Benefits Administration </a:t>
            </a:r>
          </a:p>
          <a:p>
            <a:pPr algn="ctr"/>
            <a:r>
              <a:rPr lang="en-US" sz="2000" b="1" dirty="0">
                <a:solidFill>
                  <a:schemeClr val="tx1"/>
                </a:solidFill>
                <a:latin typeface="Arial" panose="020B0604020202020204" pitchFamily="34" charset="0"/>
                <a:cs typeface="Arial" panose="020B0604020202020204" pitchFamily="34" charset="0"/>
              </a:rPr>
              <a:t>February 3, 2020</a:t>
            </a:r>
            <a:endParaRPr lang="en-US" sz="1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84981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mage + Solid Left">
    <p:bg>
      <p:bgPr>
        <a:solidFill>
          <a:schemeClr val="accent3"/>
        </a:solidFill>
        <a:effectLst/>
      </p:bgPr>
    </p:bg>
    <p:spTree>
      <p:nvGrpSpPr>
        <p:cNvPr id="1" name=""/>
        <p:cNvGrpSpPr/>
        <p:nvPr/>
      </p:nvGrpSpPr>
      <p:grpSpPr>
        <a:xfrm>
          <a:off x="0" y="0"/>
          <a:ext cx="0" cy="0"/>
          <a:chOff x="0" y="0"/>
          <a:chExt cx="0" cy="0"/>
        </a:xfrm>
      </p:grpSpPr>
      <p:sp>
        <p:nvSpPr>
          <p:cNvPr id="14" name="Picture Placeholder 8">
            <a:extLst>
              <a:ext uri="{FF2B5EF4-FFF2-40B4-BE49-F238E27FC236}">
                <a16:creationId xmlns:a16="http://schemas.microsoft.com/office/drawing/2014/main" id="{DE2930C6-6CD4-6E44-9B66-F0DB5CA192F1}"/>
              </a:ext>
            </a:extLst>
          </p:cNvPr>
          <p:cNvSpPr>
            <a:spLocks noGrp="1"/>
          </p:cNvSpPr>
          <p:nvPr>
            <p:ph type="pic" sz="quarter" idx="13"/>
          </p:nvPr>
        </p:nvSpPr>
        <p:spPr>
          <a:xfrm>
            <a:off x="0" y="0"/>
            <a:ext cx="12192000" cy="6858000"/>
          </a:xfrm>
          <a:solidFill>
            <a:schemeClr val="bg2"/>
          </a:solidFill>
        </p:spPr>
        <p:txBody>
          <a:bodyPr/>
          <a:lstStyle>
            <a:lvl1pPr algn="r">
              <a:defRPr>
                <a:solidFill>
                  <a:schemeClr val="tx1"/>
                </a:solidFill>
              </a:defRPr>
            </a:lvl1pPr>
          </a:lstStyle>
          <a:p>
            <a:endParaRPr lang="en-US" dirty="0"/>
          </a:p>
          <a:p>
            <a:r>
              <a:rPr lang="en-US" dirty="0"/>
              <a:t>INSERT PICTURE HERE			</a:t>
            </a:r>
          </a:p>
        </p:txBody>
      </p:sp>
      <p:sp>
        <p:nvSpPr>
          <p:cNvPr id="10" name="TextBox 9">
            <a:extLst>
              <a:ext uri="{FF2B5EF4-FFF2-40B4-BE49-F238E27FC236}">
                <a16:creationId xmlns:a16="http://schemas.microsoft.com/office/drawing/2014/main" id="{EA10F008-96E5-E843-A84C-6825B65E4A53}"/>
              </a:ext>
            </a:extLst>
          </p:cNvPr>
          <p:cNvSpPr txBox="1"/>
          <p:nvPr userDrawn="1"/>
        </p:nvSpPr>
        <p:spPr>
          <a:xfrm>
            <a:off x="-1" y="-257908"/>
            <a:ext cx="7643813"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Format Background… &gt; Picture or texture fill &gt; Set to one of the provided selections in the image library, Bring shape to front after Image selection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010FEEA-8DF3-8E46-ABF0-083974916F4D}"/>
              </a:ext>
            </a:extLst>
          </p:cNvPr>
          <p:cNvSpPr txBox="1"/>
          <p:nvPr userDrawn="1"/>
        </p:nvSpPr>
        <p:spPr>
          <a:xfrm>
            <a:off x="482321" y="331596"/>
            <a:ext cx="0" cy="0"/>
          </a:xfrm>
          <a:prstGeom prst="rect">
            <a:avLst/>
          </a:prstGeom>
          <a:noFill/>
        </p:spPr>
        <p:txBody>
          <a:bodyPr wrap="none" lIns="0" tIns="0" rIns="0" bIns="0" rtlCol="0">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endParaRPr lang="en-US" dirty="0">
              <a:solidFill>
                <a:srgbClr val="002060"/>
              </a:solidFill>
            </a:endParaRPr>
          </a:p>
        </p:txBody>
      </p:sp>
      <p:sp>
        <p:nvSpPr>
          <p:cNvPr id="13" name="Title 1">
            <a:extLst>
              <a:ext uri="{FF2B5EF4-FFF2-40B4-BE49-F238E27FC236}">
                <a16:creationId xmlns:a16="http://schemas.microsoft.com/office/drawing/2014/main" id="{3F24B203-175F-1B47-8544-DBC8706104CF}"/>
              </a:ext>
            </a:extLst>
          </p:cNvPr>
          <p:cNvSpPr>
            <a:spLocks noGrp="1"/>
          </p:cNvSpPr>
          <p:nvPr>
            <p:ph type="ctrTitle" hasCustomPrompt="1"/>
          </p:nvPr>
        </p:nvSpPr>
        <p:spPr>
          <a:xfrm>
            <a:off x="964405" y="2721919"/>
            <a:ext cx="5715000" cy="2476499"/>
          </a:xfrm>
        </p:spPr>
        <p:txBody>
          <a:bodyPr anchor="b"/>
          <a:lstStyle>
            <a:lvl1pPr algn="l">
              <a:lnSpc>
                <a:spcPct val="90000"/>
              </a:lnSpc>
              <a:defRPr sz="4800">
                <a:solidFill>
                  <a:schemeClr val="tx1"/>
                </a:solidFill>
              </a:defRPr>
            </a:lvl1pPr>
          </a:lstStyle>
          <a:p>
            <a:r>
              <a:rPr lang="en-US"/>
              <a:t>Place presentation title here 48pt</a:t>
            </a:r>
          </a:p>
        </p:txBody>
      </p:sp>
    </p:spTree>
    <p:extLst>
      <p:ext uri="{BB962C8B-B14F-4D97-AF65-F5344CB8AC3E}">
        <p14:creationId xmlns:p14="http://schemas.microsoft.com/office/powerpoint/2010/main" val="341164033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pos="720">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EF1CCFB-BA3E-5F4D-8234-5ECF455A5CB4}"/>
              </a:ext>
            </a:extLst>
          </p:cNvPr>
          <p:cNvSpPr/>
          <p:nvPr userDrawn="1"/>
        </p:nvSpPr>
        <p:spPr>
          <a:xfrm>
            <a:off x="11214" y="0"/>
            <a:ext cx="40290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1" y="2182000"/>
            <a:ext cx="3267012" cy="2869570"/>
          </a:xfrm>
        </p:spPr>
        <p:txBody>
          <a:bodyPr/>
          <a:lstStyle>
            <a:lvl1pPr marL="0" indent="0">
              <a:lnSpc>
                <a:spcPct val="90000"/>
              </a:lnSpc>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vl2pPr>
            <a:lvl3pPr marL="228600">
              <a:buFont typeface="Arial" panose="020B0604020202020204" pitchFamily="34" charset="0"/>
              <a:buChar char="•"/>
              <a:defRPr sz="1800"/>
            </a:lvl3pPr>
            <a:lvl4pPr marL="457200">
              <a:buFont typeface="System Font"/>
              <a:buChar char="–"/>
              <a:defRPr sz="1600"/>
            </a:lvl4pPr>
            <a:lvl5pPr marL="685800">
              <a:buFont typeface="Arial" panose="020B0604020202020204" pitchFamily="34" charset="0"/>
              <a:buChar char="•"/>
              <a:defRPr sz="1600"/>
            </a:lvl5pPr>
          </a:lstStyle>
          <a:p>
            <a:pPr lvl="0"/>
            <a:r>
              <a:rPr lang="en-US"/>
              <a:t>Place agenda summary here in Calibri (24pt)</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2" y="1371601"/>
            <a:ext cx="3267011" cy="810399"/>
          </a:xfrm>
        </p:spPr>
        <p:txBody>
          <a:bodyPr/>
          <a:lstStyle/>
          <a:p>
            <a:r>
              <a:rPr lang="en-GB"/>
              <a:t>Agenda</a:t>
            </a:r>
            <a:endParaRPr lang="en-US"/>
          </a:p>
        </p:txBody>
      </p:sp>
      <p:pic>
        <p:nvPicPr>
          <p:cNvPr id="38" name="Picture 37" descr="Graphical user interface, text&#10;&#10;Description automatically generated">
            <a:extLst>
              <a:ext uri="{FF2B5EF4-FFF2-40B4-BE49-F238E27FC236}">
                <a16:creationId xmlns:a16="http://schemas.microsoft.com/office/drawing/2014/main" id="{B48BC5F6-ECBD-9044-A3F5-573F43039B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5" name="TextBox 4">
            <a:extLst>
              <a:ext uri="{FF2B5EF4-FFF2-40B4-BE49-F238E27FC236}">
                <a16:creationId xmlns:a16="http://schemas.microsoft.com/office/drawing/2014/main" id="{721EEEE8-0C8E-F642-909F-DB1BFDFC77C4}"/>
              </a:ext>
            </a:extLst>
          </p:cNvPr>
          <p:cNvSpPr txBox="1"/>
          <p:nvPr userDrawn="1"/>
        </p:nvSpPr>
        <p:spPr>
          <a:xfrm>
            <a:off x="6211019" y="-966158"/>
            <a:ext cx="0" cy="0"/>
          </a:xfrm>
          <a:prstGeom prst="rect">
            <a:avLst/>
          </a:prstGeom>
          <a:noFill/>
        </p:spPr>
        <p:txBody>
          <a:bodyPr wrap="none" lIns="0" tIns="0" rIns="0" bIns="0" rtlCol="0">
            <a:noAutofit/>
          </a:bodyPr>
          <a:lstStyle/>
          <a:p>
            <a:pPr algn="l" defTabSz="228600">
              <a:spcAft>
                <a:spcPts val="1200"/>
              </a:spcAft>
            </a:pPr>
            <a:endParaRPr lang="en-US" noProof="0" dirty="0"/>
          </a:p>
        </p:txBody>
      </p:sp>
      <p:sp>
        <p:nvSpPr>
          <p:cNvPr id="77" name="Text Placeholder 4">
            <a:extLst>
              <a:ext uri="{FF2B5EF4-FFF2-40B4-BE49-F238E27FC236}">
                <a16:creationId xmlns:a16="http://schemas.microsoft.com/office/drawing/2014/main" id="{8EF389C9-C017-E847-92EF-8B216623B13E}"/>
              </a:ext>
            </a:extLst>
          </p:cNvPr>
          <p:cNvSpPr>
            <a:spLocks noGrp="1"/>
          </p:cNvSpPr>
          <p:nvPr>
            <p:ph type="body" sz="quarter" idx="16"/>
          </p:nvPr>
        </p:nvSpPr>
        <p:spPr>
          <a:xfrm>
            <a:off x="5470547" y="1371600"/>
            <a:ext cx="2626525" cy="485340"/>
          </a:xfrm>
        </p:spPr>
        <p:txBody>
          <a:bodyPr/>
          <a:lstStyle>
            <a:lvl1pPr>
              <a:defRPr sz="1600"/>
            </a:lvl1pPr>
          </a:lstStyle>
          <a:p>
            <a:r>
              <a:rPr lang="en-US"/>
              <a:t>Agenda Item</a:t>
            </a:r>
          </a:p>
        </p:txBody>
      </p:sp>
      <p:sp>
        <p:nvSpPr>
          <p:cNvPr id="78" name="Text Placeholder 5">
            <a:extLst>
              <a:ext uri="{FF2B5EF4-FFF2-40B4-BE49-F238E27FC236}">
                <a16:creationId xmlns:a16="http://schemas.microsoft.com/office/drawing/2014/main" id="{734D7EA0-F670-A94D-930B-6C2324A3C468}"/>
              </a:ext>
            </a:extLst>
          </p:cNvPr>
          <p:cNvSpPr>
            <a:spLocks noGrp="1"/>
          </p:cNvSpPr>
          <p:nvPr>
            <p:ph type="body" sz="quarter" idx="18"/>
          </p:nvPr>
        </p:nvSpPr>
        <p:spPr>
          <a:xfrm>
            <a:off x="5470547" y="2093437"/>
            <a:ext cx="2626525" cy="485340"/>
          </a:xfrm>
        </p:spPr>
        <p:txBody>
          <a:bodyPr/>
          <a:lstStyle>
            <a:lvl1pPr>
              <a:defRPr sz="1600"/>
            </a:lvl1pPr>
          </a:lstStyle>
          <a:p>
            <a:r>
              <a:rPr lang="en-US"/>
              <a:t>Agenda Item</a:t>
            </a:r>
          </a:p>
          <a:p>
            <a:endParaRPr lang="en-US"/>
          </a:p>
        </p:txBody>
      </p:sp>
      <p:sp>
        <p:nvSpPr>
          <p:cNvPr id="79" name="Text Placeholder 6">
            <a:extLst>
              <a:ext uri="{FF2B5EF4-FFF2-40B4-BE49-F238E27FC236}">
                <a16:creationId xmlns:a16="http://schemas.microsoft.com/office/drawing/2014/main" id="{29F278CB-E2B6-8F4A-B5D3-4611A0BB8D63}"/>
              </a:ext>
            </a:extLst>
          </p:cNvPr>
          <p:cNvSpPr>
            <a:spLocks noGrp="1"/>
          </p:cNvSpPr>
          <p:nvPr>
            <p:ph type="body" sz="quarter" idx="20"/>
          </p:nvPr>
        </p:nvSpPr>
        <p:spPr>
          <a:xfrm>
            <a:off x="5470547" y="2825905"/>
            <a:ext cx="2626525" cy="485340"/>
          </a:xfrm>
        </p:spPr>
        <p:txBody>
          <a:bodyPr/>
          <a:lstStyle>
            <a:lvl1pPr>
              <a:defRPr sz="1600"/>
            </a:lvl1pPr>
          </a:lstStyle>
          <a:p>
            <a:r>
              <a:rPr lang="en-US"/>
              <a:t>Agenda Item</a:t>
            </a:r>
          </a:p>
          <a:p>
            <a:endParaRPr lang="en-US"/>
          </a:p>
        </p:txBody>
      </p:sp>
      <p:sp>
        <p:nvSpPr>
          <p:cNvPr id="80" name="Text Placeholder 7">
            <a:extLst>
              <a:ext uri="{FF2B5EF4-FFF2-40B4-BE49-F238E27FC236}">
                <a16:creationId xmlns:a16="http://schemas.microsoft.com/office/drawing/2014/main" id="{C0A507D6-D023-9B49-B77A-A07D344C480A}"/>
              </a:ext>
            </a:extLst>
          </p:cNvPr>
          <p:cNvSpPr>
            <a:spLocks noGrp="1"/>
          </p:cNvSpPr>
          <p:nvPr>
            <p:ph type="body" sz="quarter" idx="22"/>
          </p:nvPr>
        </p:nvSpPr>
        <p:spPr>
          <a:xfrm>
            <a:off x="5470547" y="3550514"/>
            <a:ext cx="2626525" cy="485340"/>
          </a:xfrm>
        </p:spPr>
        <p:txBody>
          <a:bodyPr/>
          <a:lstStyle>
            <a:lvl1pPr>
              <a:defRPr sz="1600"/>
            </a:lvl1pPr>
          </a:lstStyle>
          <a:p>
            <a:r>
              <a:rPr lang="en-US"/>
              <a:t>Agenda Item</a:t>
            </a:r>
          </a:p>
          <a:p>
            <a:endParaRPr lang="en-US"/>
          </a:p>
        </p:txBody>
      </p:sp>
      <p:sp>
        <p:nvSpPr>
          <p:cNvPr id="81" name="Text Placeholder 8">
            <a:extLst>
              <a:ext uri="{FF2B5EF4-FFF2-40B4-BE49-F238E27FC236}">
                <a16:creationId xmlns:a16="http://schemas.microsoft.com/office/drawing/2014/main" id="{6F657568-68A1-A34B-8E6F-773F3072140C}"/>
              </a:ext>
            </a:extLst>
          </p:cNvPr>
          <p:cNvSpPr>
            <a:spLocks noGrp="1"/>
          </p:cNvSpPr>
          <p:nvPr>
            <p:ph type="body" sz="quarter" idx="24"/>
          </p:nvPr>
        </p:nvSpPr>
        <p:spPr>
          <a:xfrm>
            <a:off x="5470547" y="4240649"/>
            <a:ext cx="2626525" cy="485340"/>
          </a:xfrm>
        </p:spPr>
        <p:txBody>
          <a:bodyPr/>
          <a:lstStyle>
            <a:lvl1pPr>
              <a:defRPr sz="1600"/>
            </a:lvl1pPr>
          </a:lstStyle>
          <a:p>
            <a:r>
              <a:rPr lang="en-US"/>
              <a:t>Agenda Item</a:t>
            </a:r>
          </a:p>
          <a:p>
            <a:endParaRPr lang="en-US"/>
          </a:p>
        </p:txBody>
      </p:sp>
      <p:sp>
        <p:nvSpPr>
          <p:cNvPr id="83" name="Text Placeholder 48">
            <a:extLst>
              <a:ext uri="{FF2B5EF4-FFF2-40B4-BE49-F238E27FC236}">
                <a16:creationId xmlns:a16="http://schemas.microsoft.com/office/drawing/2014/main" id="{CFA22D8D-0167-5740-A5A9-A6C3F5FBF700}"/>
              </a:ext>
            </a:extLst>
          </p:cNvPr>
          <p:cNvSpPr>
            <a:spLocks noGrp="1"/>
          </p:cNvSpPr>
          <p:nvPr>
            <p:ph type="body" sz="quarter" idx="39"/>
          </p:nvPr>
        </p:nvSpPr>
        <p:spPr>
          <a:xfrm>
            <a:off x="9030236" y="1371600"/>
            <a:ext cx="2626524" cy="485340"/>
          </a:xfrm>
        </p:spPr>
        <p:txBody>
          <a:bodyPr/>
          <a:lstStyle>
            <a:lvl1pPr>
              <a:defRPr sz="1600"/>
            </a:lvl1pPr>
          </a:lstStyle>
          <a:p>
            <a:r>
              <a:rPr lang="en-US"/>
              <a:t>Agenda Item</a:t>
            </a:r>
          </a:p>
          <a:p>
            <a:endParaRPr lang="en-US"/>
          </a:p>
        </p:txBody>
      </p:sp>
      <p:sp>
        <p:nvSpPr>
          <p:cNvPr id="84" name="Text Placeholder 49">
            <a:extLst>
              <a:ext uri="{FF2B5EF4-FFF2-40B4-BE49-F238E27FC236}">
                <a16:creationId xmlns:a16="http://schemas.microsoft.com/office/drawing/2014/main" id="{D11C67F3-1197-6043-A3BA-F01A0AE2C240}"/>
              </a:ext>
            </a:extLst>
          </p:cNvPr>
          <p:cNvSpPr>
            <a:spLocks noGrp="1"/>
          </p:cNvSpPr>
          <p:nvPr>
            <p:ph type="body" sz="quarter" idx="40"/>
          </p:nvPr>
        </p:nvSpPr>
        <p:spPr>
          <a:xfrm>
            <a:off x="9030236" y="2093437"/>
            <a:ext cx="2626524" cy="485340"/>
          </a:xfrm>
        </p:spPr>
        <p:txBody>
          <a:bodyPr/>
          <a:lstStyle>
            <a:lvl1pPr>
              <a:defRPr sz="1600"/>
            </a:lvl1pPr>
          </a:lstStyle>
          <a:p>
            <a:r>
              <a:rPr lang="en-US"/>
              <a:t>Agenda Item</a:t>
            </a:r>
          </a:p>
          <a:p>
            <a:endParaRPr lang="en-US"/>
          </a:p>
        </p:txBody>
      </p:sp>
      <p:sp>
        <p:nvSpPr>
          <p:cNvPr id="85" name="Text Placeholder 50">
            <a:extLst>
              <a:ext uri="{FF2B5EF4-FFF2-40B4-BE49-F238E27FC236}">
                <a16:creationId xmlns:a16="http://schemas.microsoft.com/office/drawing/2014/main" id="{9EB52DEE-E6FE-EC47-A813-2552E63CFD14}"/>
              </a:ext>
            </a:extLst>
          </p:cNvPr>
          <p:cNvSpPr>
            <a:spLocks noGrp="1"/>
          </p:cNvSpPr>
          <p:nvPr>
            <p:ph type="body" sz="quarter" idx="41"/>
          </p:nvPr>
        </p:nvSpPr>
        <p:spPr>
          <a:xfrm>
            <a:off x="9030236" y="2825905"/>
            <a:ext cx="2626524" cy="485340"/>
          </a:xfrm>
        </p:spPr>
        <p:txBody>
          <a:bodyPr/>
          <a:lstStyle>
            <a:lvl1pPr>
              <a:defRPr sz="1600"/>
            </a:lvl1pPr>
          </a:lstStyle>
          <a:p>
            <a:r>
              <a:rPr lang="en-US"/>
              <a:t>Agenda Item</a:t>
            </a:r>
          </a:p>
          <a:p>
            <a:endParaRPr lang="en-US"/>
          </a:p>
        </p:txBody>
      </p:sp>
      <p:sp>
        <p:nvSpPr>
          <p:cNvPr id="91" name="Text Placeholder 51">
            <a:extLst>
              <a:ext uri="{FF2B5EF4-FFF2-40B4-BE49-F238E27FC236}">
                <a16:creationId xmlns:a16="http://schemas.microsoft.com/office/drawing/2014/main" id="{7FAC2BFA-E112-0B46-846B-765EDC647021}"/>
              </a:ext>
            </a:extLst>
          </p:cNvPr>
          <p:cNvSpPr>
            <a:spLocks noGrp="1"/>
          </p:cNvSpPr>
          <p:nvPr>
            <p:ph type="body" sz="quarter" idx="42"/>
          </p:nvPr>
        </p:nvSpPr>
        <p:spPr>
          <a:xfrm>
            <a:off x="9030236" y="3550514"/>
            <a:ext cx="2626524" cy="485340"/>
          </a:xfrm>
        </p:spPr>
        <p:txBody>
          <a:bodyPr/>
          <a:lstStyle>
            <a:lvl1pPr>
              <a:defRPr sz="1600"/>
            </a:lvl1pPr>
          </a:lstStyle>
          <a:p>
            <a:r>
              <a:rPr lang="en-US"/>
              <a:t>Agenda Item</a:t>
            </a:r>
          </a:p>
          <a:p>
            <a:endParaRPr lang="en-US"/>
          </a:p>
        </p:txBody>
      </p:sp>
      <p:sp>
        <p:nvSpPr>
          <p:cNvPr id="92" name="Text Placeholder 52">
            <a:extLst>
              <a:ext uri="{FF2B5EF4-FFF2-40B4-BE49-F238E27FC236}">
                <a16:creationId xmlns:a16="http://schemas.microsoft.com/office/drawing/2014/main" id="{820FB543-F4CE-C34D-AD6D-E86647C38624}"/>
              </a:ext>
            </a:extLst>
          </p:cNvPr>
          <p:cNvSpPr>
            <a:spLocks noGrp="1"/>
          </p:cNvSpPr>
          <p:nvPr>
            <p:ph type="body" sz="quarter" idx="43"/>
          </p:nvPr>
        </p:nvSpPr>
        <p:spPr>
          <a:xfrm>
            <a:off x="9030236" y="4240649"/>
            <a:ext cx="2626524" cy="485340"/>
          </a:xfrm>
        </p:spPr>
        <p:txBody>
          <a:bodyPr/>
          <a:lstStyle>
            <a:lvl1pPr>
              <a:defRPr sz="1600"/>
            </a:lvl1pPr>
          </a:lstStyle>
          <a:p>
            <a:r>
              <a:rPr lang="en-US"/>
              <a:t>Agenda Item</a:t>
            </a:r>
          </a:p>
          <a:p>
            <a:endParaRPr lang="en-US"/>
          </a:p>
        </p:txBody>
      </p:sp>
      <p:sp>
        <p:nvSpPr>
          <p:cNvPr id="93" name="Text Placeholder 12">
            <a:extLst>
              <a:ext uri="{FF2B5EF4-FFF2-40B4-BE49-F238E27FC236}">
                <a16:creationId xmlns:a16="http://schemas.microsoft.com/office/drawing/2014/main" id="{96DDD52A-7FDE-0549-A587-19DB8FBF4C58}"/>
              </a:ext>
            </a:extLst>
          </p:cNvPr>
          <p:cNvSpPr txBox="1">
            <a:spLocks/>
          </p:cNvSpPr>
          <p:nvPr userDrawn="1"/>
        </p:nvSpPr>
        <p:spPr>
          <a:xfrm>
            <a:off x="4699852" y="209222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dirty="0"/>
              <a:t>02</a:t>
            </a:r>
          </a:p>
        </p:txBody>
      </p:sp>
      <p:sp>
        <p:nvSpPr>
          <p:cNvPr id="99" name="Text Placeholder 12">
            <a:extLst>
              <a:ext uri="{FF2B5EF4-FFF2-40B4-BE49-F238E27FC236}">
                <a16:creationId xmlns:a16="http://schemas.microsoft.com/office/drawing/2014/main" id="{9364108D-4DA9-064D-B989-A2D3867D31DF}"/>
              </a:ext>
            </a:extLst>
          </p:cNvPr>
          <p:cNvSpPr txBox="1">
            <a:spLocks/>
          </p:cNvSpPr>
          <p:nvPr userDrawn="1"/>
        </p:nvSpPr>
        <p:spPr>
          <a:xfrm>
            <a:off x="4699852" y="28152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dirty="0"/>
              <a:t>03</a:t>
            </a:r>
          </a:p>
        </p:txBody>
      </p:sp>
      <p:sp>
        <p:nvSpPr>
          <p:cNvPr id="100" name="Text Placeholder 12">
            <a:extLst>
              <a:ext uri="{FF2B5EF4-FFF2-40B4-BE49-F238E27FC236}">
                <a16:creationId xmlns:a16="http://schemas.microsoft.com/office/drawing/2014/main" id="{AAB3B772-E95C-144F-AFCF-C52EC2FA3F3A}"/>
              </a:ext>
            </a:extLst>
          </p:cNvPr>
          <p:cNvSpPr txBox="1">
            <a:spLocks/>
          </p:cNvSpPr>
          <p:nvPr userDrawn="1"/>
        </p:nvSpPr>
        <p:spPr>
          <a:xfrm>
            <a:off x="4699852" y="353832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dirty="0"/>
              <a:t>04</a:t>
            </a:r>
          </a:p>
        </p:txBody>
      </p:sp>
      <p:sp>
        <p:nvSpPr>
          <p:cNvPr id="101" name="Text Placeholder 12">
            <a:extLst>
              <a:ext uri="{FF2B5EF4-FFF2-40B4-BE49-F238E27FC236}">
                <a16:creationId xmlns:a16="http://schemas.microsoft.com/office/drawing/2014/main" id="{759CC82B-845C-3C49-A408-5C03CC003A3A}"/>
              </a:ext>
            </a:extLst>
          </p:cNvPr>
          <p:cNvSpPr txBox="1">
            <a:spLocks/>
          </p:cNvSpPr>
          <p:nvPr userDrawn="1"/>
        </p:nvSpPr>
        <p:spPr>
          <a:xfrm>
            <a:off x="4699852" y="42613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dirty="0"/>
              <a:t>05</a:t>
            </a:r>
          </a:p>
        </p:txBody>
      </p:sp>
      <p:sp>
        <p:nvSpPr>
          <p:cNvPr id="102" name="Text Placeholder 12">
            <a:extLst>
              <a:ext uri="{FF2B5EF4-FFF2-40B4-BE49-F238E27FC236}">
                <a16:creationId xmlns:a16="http://schemas.microsoft.com/office/drawing/2014/main" id="{B272A2DA-0892-BC40-8781-E5C7A6FD7EFC}"/>
              </a:ext>
            </a:extLst>
          </p:cNvPr>
          <p:cNvSpPr txBox="1">
            <a:spLocks/>
          </p:cNvSpPr>
          <p:nvPr userDrawn="1"/>
        </p:nvSpPr>
        <p:spPr>
          <a:xfrm>
            <a:off x="8239487" y="13691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dirty="0"/>
              <a:t>06</a:t>
            </a:r>
          </a:p>
        </p:txBody>
      </p:sp>
      <p:sp>
        <p:nvSpPr>
          <p:cNvPr id="103" name="Text Placeholder 12">
            <a:extLst>
              <a:ext uri="{FF2B5EF4-FFF2-40B4-BE49-F238E27FC236}">
                <a16:creationId xmlns:a16="http://schemas.microsoft.com/office/drawing/2014/main" id="{532A561F-A263-924A-BDBD-0A206030A599}"/>
              </a:ext>
            </a:extLst>
          </p:cNvPr>
          <p:cNvSpPr txBox="1">
            <a:spLocks/>
          </p:cNvSpPr>
          <p:nvPr userDrawn="1"/>
        </p:nvSpPr>
        <p:spPr>
          <a:xfrm>
            <a:off x="8239487" y="209222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dirty="0"/>
              <a:t>07</a:t>
            </a:r>
          </a:p>
        </p:txBody>
      </p:sp>
      <p:sp>
        <p:nvSpPr>
          <p:cNvPr id="104" name="Text Placeholder 12">
            <a:extLst>
              <a:ext uri="{FF2B5EF4-FFF2-40B4-BE49-F238E27FC236}">
                <a16:creationId xmlns:a16="http://schemas.microsoft.com/office/drawing/2014/main" id="{5AA63008-D38F-0847-9736-B4CC30C7AF9E}"/>
              </a:ext>
            </a:extLst>
          </p:cNvPr>
          <p:cNvSpPr txBox="1">
            <a:spLocks/>
          </p:cNvSpPr>
          <p:nvPr userDrawn="1"/>
        </p:nvSpPr>
        <p:spPr>
          <a:xfrm>
            <a:off x="8239487" y="28152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dirty="0"/>
              <a:t>08</a:t>
            </a:r>
          </a:p>
        </p:txBody>
      </p:sp>
      <p:sp>
        <p:nvSpPr>
          <p:cNvPr id="105" name="Text Placeholder 12">
            <a:extLst>
              <a:ext uri="{FF2B5EF4-FFF2-40B4-BE49-F238E27FC236}">
                <a16:creationId xmlns:a16="http://schemas.microsoft.com/office/drawing/2014/main" id="{34D15908-8763-F342-B43C-9DA6BB66B131}"/>
              </a:ext>
            </a:extLst>
          </p:cNvPr>
          <p:cNvSpPr txBox="1">
            <a:spLocks/>
          </p:cNvSpPr>
          <p:nvPr userDrawn="1"/>
        </p:nvSpPr>
        <p:spPr>
          <a:xfrm>
            <a:off x="8239487" y="353832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dirty="0"/>
              <a:t>09</a:t>
            </a:r>
          </a:p>
        </p:txBody>
      </p:sp>
      <p:sp>
        <p:nvSpPr>
          <p:cNvPr id="106" name="Text Placeholder 12">
            <a:extLst>
              <a:ext uri="{FF2B5EF4-FFF2-40B4-BE49-F238E27FC236}">
                <a16:creationId xmlns:a16="http://schemas.microsoft.com/office/drawing/2014/main" id="{8CE61524-5205-224C-8E90-3F98C760017E}"/>
              </a:ext>
            </a:extLst>
          </p:cNvPr>
          <p:cNvSpPr txBox="1">
            <a:spLocks/>
          </p:cNvSpPr>
          <p:nvPr userDrawn="1"/>
        </p:nvSpPr>
        <p:spPr>
          <a:xfrm>
            <a:off x="8239487" y="42613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dirty="0"/>
              <a:t>10</a:t>
            </a:r>
          </a:p>
        </p:txBody>
      </p:sp>
      <p:sp>
        <p:nvSpPr>
          <p:cNvPr id="107" name="Text Placeholder 12">
            <a:extLst>
              <a:ext uri="{FF2B5EF4-FFF2-40B4-BE49-F238E27FC236}">
                <a16:creationId xmlns:a16="http://schemas.microsoft.com/office/drawing/2014/main" id="{623912B1-8D0F-0A4A-A8C5-2C2B8F13364F}"/>
              </a:ext>
            </a:extLst>
          </p:cNvPr>
          <p:cNvSpPr txBox="1">
            <a:spLocks/>
          </p:cNvSpPr>
          <p:nvPr userDrawn="1"/>
        </p:nvSpPr>
        <p:spPr>
          <a:xfrm>
            <a:off x="4699852" y="13691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dirty="0"/>
              <a:t>01</a:t>
            </a:r>
          </a:p>
        </p:txBody>
      </p:sp>
    </p:spTree>
    <p:extLst>
      <p:ext uri="{BB962C8B-B14F-4D97-AF65-F5344CB8AC3E}">
        <p14:creationId xmlns:p14="http://schemas.microsoft.com/office/powerpoint/2010/main" val="3561960532"/>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990600"/>
          </a:xfrm>
        </p:spPr>
        <p:txBody>
          <a:bodyPr/>
          <a:lstStyle>
            <a:lvl1pPr>
              <a:defRPr sz="3600"/>
            </a:lvl1pPr>
          </a:lstStyle>
          <a:p>
            <a:r>
              <a:rPr lang="en-GB"/>
              <a:t>Place headline here (36pt, min 30pt)</a:t>
            </a:r>
            <a:endParaRPr lang="en-US"/>
          </a:p>
        </p:txBody>
      </p:sp>
      <p:sp>
        <p:nvSpPr>
          <p:cNvPr id="8" name="Content Placeholder 7">
            <a:extLst>
              <a:ext uri="{FF2B5EF4-FFF2-40B4-BE49-F238E27FC236}">
                <a16:creationId xmlns:a16="http://schemas.microsoft.com/office/drawing/2014/main" id="{2A49B96C-8E74-4C8B-BDE4-9B82801CA0EE}"/>
              </a:ext>
            </a:extLst>
          </p:cNvPr>
          <p:cNvSpPr>
            <a:spLocks noGrp="1"/>
          </p:cNvSpPr>
          <p:nvPr>
            <p:ph sz="quarter" idx="10" hasCustomPrompt="1"/>
          </p:nvPr>
        </p:nvSpPr>
        <p:spPr>
          <a:xfrm>
            <a:off x="381001" y="1371601"/>
            <a:ext cx="11430000" cy="4940300"/>
          </a:xfrm>
        </p:spPr>
        <p:txBody>
          <a:body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pic>
        <p:nvPicPr>
          <p:cNvPr id="13" name="Picture 12" descr="Graphical user interface, text&#10;&#10;Description automatically generated">
            <a:extLst>
              <a:ext uri="{FF2B5EF4-FFF2-40B4-BE49-F238E27FC236}">
                <a16:creationId xmlns:a16="http://schemas.microsoft.com/office/drawing/2014/main" id="{7106DE9C-E951-7542-B0B1-FB4D741B114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5" name="Picture 4" descr="Shape&#10;&#10;Description automatically generated with low confidence">
            <a:extLst>
              <a:ext uri="{FF2B5EF4-FFF2-40B4-BE49-F238E27FC236}">
                <a16:creationId xmlns:a16="http://schemas.microsoft.com/office/drawing/2014/main" id="{2E84C94F-DF0D-6741-974D-A2D45F2257F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1101368551"/>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pic>
        <p:nvPicPr>
          <p:cNvPr id="13" name="Picture 12" descr="Graphical user interface, text&#10;&#10;Description automatically generated">
            <a:extLst>
              <a:ext uri="{FF2B5EF4-FFF2-40B4-BE49-F238E27FC236}">
                <a16:creationId xmlns:a16="http://schemas.microsoft.com/office/drawing/2014/main" id="{ADDB594A-06AF-0245-8D18-4DB5962D552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dirty="0">
              <a:ln>
                <a:noFill/>
              </a:ln>
              <a:solidFill>
                <a:schemeClr val="bg2">
                  <a:alpha val="75000"/>
                </a:schemeClr>
              </a:solidFill>
              <a:effectLst/>
              <a:uLnTx/>
              <a:uFillTx/>
              <a:latin typeface="Arial" panose="020B0604020202020204" pitchFamily="34" charset="0"/>
              <a:cs typeface="Arial" panose="020B0604020202020204" pitchFamily="34" charset="0"/>
            </a:endParaRPr>
          </a:p>
        </p:txBody>
      </p:sp>
      <p:pic>
        <p:nvPicPr>
          <p:cNvPr id="7" name="Picture 6" descr="Shape&#10;&#10;Description automatically generated with low confidence">
            <a:extLst>
              <a:ext uri="{FF2B5EF4-FFF2-40B4-BE49-F238E27FC236}">
                <a16:creationId xmlns:a16="http://schemas.microsoft.com/office/drawing/2014/main" id="{6CB9CCA7-1210-DA47-B740-C895C5EAE4D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2600752648"/>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Shape&#10;&#10;Description automatically generated">
            <a:extLst>
              <a:ext uri="{FF2B5EF4-FFF2-40B4-BE49-F238E27FC236}">
                <a16:creationId xmlns:a16="http://schemas.microsoft.com/office/drawing/2014/main" id="{64F4C271-9E3D-0A49-BD9E-FF1BA14835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359" y="336008"/>
            <a:ext cx="806356" cy="806356"/>
          </a:xfrm>
          <a:prstGeom prst="rect">
            <a:avLst/>
          </a:prstGeom>
        </p:spPr>
      </p:pic>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solidFill>
                  <a:schemeClr val="tx1"/>
                </a:solidFill>
              </a:defRPr>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tx1">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dirty="0">
              <a:ln>
                <a:noFill/>
              </a:ln>
              <a:solidFill>
                <a:schemeClr val="tx1">
                  <a:alpha val="75000"/>
                </a:schemeClr>
              </a:solidFill>
              <a:effectLst/>
              <a:uLnTx/>
              <a:uFillTx/>
              <a:latin typeface="Arial" panose="020B0604020202020204" pitchFamily="34" charset="0"/>
              <a:cs typeface="Arial" panose="020B0604020202020204" pitchFamily="34" charset="0"/>
            </a:endParaRPr>
          </a:p>
        </p:txBody>
      </p:sp>
      <p:pic>
        <p:nvPicPr>
          <p:cNvPr id="8" name="Picture 7" descr="Text&#10;&#10;Description automatically generated with medium confidence">
            <a:extLst>
              <a:ext uri="{FF2B5EF4-FFF2-40B4-BE49-F238E27FC236}">
                <a16:creationId xmlns:a16="http://schemas.microsoft.com/office/drawing/2014/main" id="{0A40C95F-C1F1-614D-A25C-80ECBB6C85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578023845"/>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solidFill>
                  <a:schemeClr val="tx1"/>
                </a:solidFill>
              </a:defRPr>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tx1">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dirty="0">
              <a:ln>
                <a:noFill/>
              </a:ln>
              <a:solidFill>
                <a:schemeClr val="tx1">
                  <a:alpha val="75000"/>
                </a:schemeClr>
              </a:solidFill>
              <a:effectLst/>
              <a:uLnTx/>
              <a:uFillTx/>
              <a:latin typeface="Arial" panose="020B0604020202020204" pitchFamily="34" charset="0"/>
              <a:cs typeface="Arial" panose="020B0604020202020204" pitchFamily="34" charset="0"/>
            </a:endParaRPr>
          </a:p>
        </p:txBody>
      </p:sp>
      <p:pic>
        <p:nvPicPr>
          <p:cNvPr id="8" name="Picture 7" descr="Text&#10;&#10;Description automatically generated with medium confidence">
            <a:extLst>
              <a:ext uri="{FF2B5EF4-FFF2-40B4-BE49-F238E27FC236}">
                <a16:creationId xmlns:a16="http://schemas.microsoft.com/office/drawing/2014/main" id="{0A40C95F-C1F1-614D-A25C-80ECBB6C85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632010066"/>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solidFill>
                  <a:schemeClr val="tx1"/>
                </a:solidFill>
              </a:defRPr>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14" name="TextBox 13">
            <a:extLst>
              <a:ext uri="{FF2B5EF4-FFF2-40B4-BE49-F238E27FC236}">
                <a16:creationId xmlns:a16="http://schemas.microsoft.com/office/drawing/2014/main" id="{61F77B02-F029-6944-9F1D-2601D4776DF6}"/>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dirty="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dirty="0">
              <a:solidFill>
                <a:schemeClr val="tx1">
                  <a:alpha val="75000"/>
                </a:schemeClr>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tx1">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dirty="0">
              <a:ln>
                <a:noFill/>
              </a:ln>
              <a:solidFill>
                <a:schemeClr val="tx1">
                  <a:alpha val="75000"/>
                </a:schemeClr>
              </a:solidFill>
              <a:effectLst/>
              <a:uLnTx/>
              <a:uFillTx/>
              <a:latin typeface="Arial" panose="020B0604020202020204" pitchFamily="34" charset="0"/>
              <a:cs typeface="Arial" panose="020B0604020202020204" pitchFamily="34" charset="0"/>
            </a:endParaRPr>
          </a:p>
        </p:txBody>
      </p:sp>
      <p:pic>
        <p:nvPicPr>
          <p:cNvPr id="8" name="Picture 7" descr="Text&#10;&#10;Description automatically generated with medium confidence">
            <a:extLst>
              <a:ext uri="{FF2B5EF4-FFF2-40B4-BE49-F238E27FC236}">
                <a16:creationId xmlns:a16="http://schemas.microsoft.com/office/drawing/2014/main" id="{0A40C95F-C1F1-614D-A25C-80ECBB6C85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4127299582"/>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and Content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450273"/>
          </a:xfrm>
        </p:spPr>
        <p:txBody>
          <a:bodyPr/>
          <a:lstStyle>
            <a:lvl1pPr>
              <a:defRPr sz="3600"/>
            </a:lvl1pPr>
          </a:lstStyle>
          <a:p>
            <a:r>
              <a:rPr lang="en-GB"/>
              <a:t>Place headline here (36pt, min 30pt)</a:t>
            </a:r>
            <a:endParaRPr lang="en-US"/>
          </a:p>
        </p:txBody>
      </p:sp>
      <p:sp>
        <p:nvSpPr>
          <p:cNvPr id="5" name="Content Placeholder 4">
            <a:extLst>
              <a:ext uri="{FF2B5EF4-FFF2-40B4-BE49-F238E27FC236}">
                <a16:creationId xmlns:a16="http://schemas.microsoft.com/office/drawing/2014/main" id="{3F981FE5-18B0-AE46-8F75-78C07AD6417B}"/>
              </a:ext>
            </a:extLst>
          </p:cNvPr>
          <p:cNvSpPr>
            <a:spLocks noGrp="1"/>
          </p:cNvSpPr>
          <p:nvPr>
            <p:ph sz="quarter" idx="11"/>
          </p:nvPr>
        </p:nvSpPr>
        <p:spPr>
          <a:xfrm>
            <a:off x="381000" y="855600"/>
            <a:ext cx="11453813" cy="390525"/>
          </a:xfrm>
        </p:spPr>
        <p:txBody>
          <a:bodyPr/>
          <a:lstStyle>
            <a:lvl1pPr>
              <a:defRPr i="1">
                <a:solidFill>
                  <a:schemeClr val="accent1"/>
                </a:solidFill>
              </a:defRPr>
            </a:lvl1pPr>
          </a:lstStyle>
          <a:p>
            <a:pPr lvl="0"/>
            <a:r>
              <a:rPr lang="en-US"/>
              <a:t>Click to edit Master text styles</a:t>
            </a:r>
          </a:p>
        </p:txBody>
      </p:sp>
      <p:pic>
        <p:nvPicPr>
          <p:cNvPr id="13" name="Picture 12" descr="Graphical user interface, text&#10;&#10;Description automatically generated">
            <a:extLst>
              <a:ext uri="{FF2B5EF4-FFF2-40B4-BE49-F238E27FC236}">
                <a16:creationId xmlns:a16="http://schemas.microsoft.com/office/drawing/2014/main" id="{29DB8A6F-67E4-F643-A50D-240109A7A0D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Tree>
    <p:extLst>
      <p:ext uri="{BB962C8B-B14F-4D97-AF65-F5344CB8AC3E}">
        <p14:creationId xmlns:p14="http://schemas.microsoft.com/office/powerpoint/2010/main" val="1087839413"/>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 Light">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D76DEEE-B1D2-C84C-B50A-2E16A38BC8A1}"/>
              </a:ext>
            </a:extLst>
          </p:cNvPr>
          <p:cNvSpPr>
            <a:spLocks noGrp="1"/>
          </p:cNvSpPr>
          <p:nvPr>
            <p:ph type="title" hasCustomPrompt="1"/>
          </p:nvPr>
        </p:nvSpPr>
        <p:spPr>
          <a:xfrm>
            <a:off x="381000" y="381000"/>
            <a:ext cx="11430000" cy="450273"/>
          </a:xfrm>
        </p:spPr>
        <p:txBody>
          <a:bodyPr/>
          <a:lstStyle>
            <a:lvl1pPr>
              <a:defRPr sz="3600"/>
            </a:lvl1pPr>
          </a:lstStyle>
          <a:p>
            <a:r>
              <a:rPr lang="en-GB"/>
              <a:t>Place headline here (36pt, min 30pt)</a:t>
            </a:r>
            <a:endParaRPr lang="en-US"/>
          </a:p>
        </p:txBody>
      </p:sp>
      <p:pic>
        <p:nvPicPr>
          <p:cNvPr id="14" name="Picture 13" descr="Graphical user interface, text&#10;&#10;Description automatically generated">
            <a:extLst>
              <a:ext uri="{FF2B5EF4-FFF2-40B4-BE49-F238E27FC236}">
                <a16:creationId xmlns:a16="http://schemas.microsoft.com/office/drawing/2014/main" id="{A10C00F4-B84C-7D4A-BF8E-A07C9BC8B6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4" name="Picture 3" descr="Shape&#10;&#10;Description automatically generated with low confidence">
            <a:extLst>
              <a:ext uri="{FF2B5EF4-FFF2-40B4-BE49-F238E27FC236}">
                <a16:creationId xmlns:a16="http://schemas.microsoft.com/office/drawing/2014/main" id="{9BEEDBD3-8B6F-7D42-A68C-0FC65649DA9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26155100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Blank - Light">
    <p:spTree>
      <p:nvGrpSpPr>
        <p:cNvPr id="1" name=""/>
        <p:cNvGrpSpPr/>
        <p:nvPr/>
      </p:nvGrpSpPr>
      <p:grpSpPr>
        <a:xfrm>
          <a:off x="0" y="0"/>
          <a:ext cx="0" cy="0"/>
          <a:chOff x="0" y="0"/>
          <a:chExt cx="0" cy="0"/>
        </a:xfrm>
      </p:grpSpPr>
      <p:pic>
        <p:nvPicPr>
          <p:cNvPr id="14" name="Picture 13" descr="Graphical user interface, text&#10;&#10;Description automatically generated">
            <a:extLst>
              <a:ext uri="{FF2B5EF4-FFF2-40B4-BE49-F238E27FC236}">
                <a16:creationId xmlns:a16="http://schemas.microsoft.com/office/drawing/2014/main" id="{A10C00F4-B84C-7D4A-BF8E-A07C9BC8B6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5" name="Content Placeholder 2">
            <a:extLst>
              <a:ext uri="{FF2B5EF4-FFF2-40B4-BE49-F238E27FC236}">
                <a16:creationId xmlns:a16="http://schemas.microsoft.com/office/drawing/2014/main" id="{3F35332E-8950-2946-A2F6-71077D3085E6}"/>
              </a:ext>
            </a:extLst>
          </p:cNvPr>
          <p:cNvSpPr>
            <a:spLocks noGrp="1"/>
          </p:cNvSpPr>
          <p:nvPr>
            <p:ph type="body" sz="quarter" idx="14"/>
          </p:nvPr>
        </p:nvSpPr>
        <p:spPr>
          <a:xfrm>
            <a:off x="381000" y="3004457"/>
            <a:ext cx="5524500" cy="2869570"/>
          </a:xfrm>
        </p:spPr>
        <p:txBody>
          <a:bodyPr>
            <a:normAutofit/>
          </a:bodyPr>
          <a:lstStyle>
            <a:lvl1pPr>
              <a:defRPr>
                <a:solidFill>
                  <a:schemeClr val="accent1"/>
                </a:solidFill>
              </a:defRPr>
            </a:lvl1pPr>
          </a:lstStyle>
          <a:p>
            <a:r>
              <a:rPr lang="en-US" err="1"/>
              <a:t>Onse</a:t>
            </a:r>
            <a:r>
              <a:rPr lang="en-US"/>
              <a:t> </a:t>
            </a:r>
            <a:r>
              <a:rPr lang="en-US" err="1"/>
              <a:t>eatemol</a:t>
            </a:r>
            <a:r>
              <a:rPr lang="en-US"/>
              <a:t> </a:t>
            </a:r>
            <a:r>
              <a:rPr lang="en-US" err="1"/>
              <a:t>orepele</a:t>
            </a:r>
            <a:r>
              <a:rPr lang="en-US"/>
              <a:t> </a:t>
            </a:r>
            <a:r>
              <a:rPr lang="en-US" err="1"/>
              <a:t>ntotasit</a:t>
            </a:r>
            <a:r>
              <a:rPr lang="en-US"/>
              <a:t> </a:t>
            </a:r>
            <a:r>
              <a:rPr lang="en-US" err="1"/>
              <a:t>incienis</a:t>
            </a:r>
            <a:r>
              <a:rPr lang="en-US"/>
              <a:t> sim </a:t>
            </a:r>
            <a:r>
              <a:rPr lang="en-US" err="1"/>
              <a:t>enimi</a:t>
            </a:r>
            <a:r>
              <a:rPr lang="en-US"/>
              <a:t>, </a:t>
            </a:r>
            <a:r>
              <a:rPr lang="en-US" err="1"/>
              <a:t>odictet</a:t>
            </a:r>
            <a:r>
              <a:rPr lang="en-US"/>
              <a:t> di </a:t>
            </a:r>
            <a:r>
              <a:rPr lang="en-US" err="1"/>
              <a:t>occat</a:t>
            </a:r>
            <a:r>
              <a:rPr lang="en-US"/>
              <a:t> </a:t>
            </a:r>
            <a:r>
              <a:rPr lang="en-US" err="1"/>
              <a:t>faceatquas</a:t>
            </a:r>
            <a:r>
              <a:rPr lang="en-US"/>
              <a:t> </a:t>
            </a:r>
            <a:r>
              <a:rPr lang="en-US" err="1"/>
              <a:t>magni</a:t>
            </a:r>
            <a:r>
              <a:rPr lang="en-US"/>
              <a:t> </a:t>
            </a:r>
            <a:r>
              <a:rPr lang="en-US" err="1"/>
              <a:t>consequi</a:t>
            </a:r>
            <a:r>
              <a:rPr lang="en-US"/>
              <a:t> </a:t>
            </a:r>
            <a:r>
              <a:rPr lang="en-US" err="1"/>
              <a:t>volor</a:t>
            </a:r>
            <a:r>
              <a:rPr lang="en-US"/>
              <a:t> as </a:t>
            </a:r>
            <a:r>
              <a:rPr lang="en-US" err="1"/>
              <a:t>inimi</a:t>
            </a:r>
            <a:r>
              <a:rPr lang="en-US"/>
              <a:t>, ipsum </a:t>
            </a:r>
            <a:r>
              <a:rPr lang="en-US" err="1"/>
              <a:t>aut</a:t>
            </a:r>
            <a:r>
              <a:rPr lang="en-US"/>
              <a:t> </a:t>
            </a:r>
            <a:r>
              <a:rPr lang="en-US" err="1"/>
              <a:t>faccati</a:t>
            </a:r>
            <a:r>
              <a:rPr lang="en-US"/>
              <a:t> quo </a:t>
            </a:r>
            <a:r>
              <a:rPr lang="en-US" err="1"/>
              <a:t>blant</a:t>
            </a:r>
            <a:r>
              <a:rPr lang="en-US"/>
              <a:t>, to </a:t>
            </a:r>
            <a:r>
              <a:rPr lang="en-US" err="1"/>
              <a:t>everspicia</a:t>
            </a:r>
            <a:r>
              <a:rPr lang="en-US"/>
              <a:t> </a:t>
            </a:r>
            <a:r>
              <a:rPr lang="en-US" err="1"/>
              <a:t>corestiis</a:t>
            </a:r>
            <a:r>
              <a:rPr lang="en-US"/>
              <a:t> </a:t>
            </a:r>
            <a:r>
              <a:rPr lang="en-US" err="1"/>
              <a:t>sequo</a:t>
            </a:r>
            <a:r>
              <a:rPr lang="en-US"/>
              <a:t> et </a:t>
            </a:r>
            <a:r>
              <a:rPr lang="en-US" err="1"/>
              <a:t>volorru</a:t>
            </a:r>
            <a:r>
              <a:rPr lang="en-US"/>
              <a:t> </a:t>
            </a:r>
            <a:r>
              <a:rPr lang="en-US" err="1"/>
              <a:t>ptaquias</a:t>
            </a:r>
            <a:r>
              <a:rPr lang="en-US"/>
              <a:t> </a:t>
            </a:r>
            <a:r>
              <a:rPr lang="en-US" err="1"/>
              <a:t>molupta</a:t>
            </a:r>
            <a:r>
              <a:rPr lang="en-US"/>
              <a:t> </a:t>
            </a:r>
            <a:r>
              <a:rPr lang="en-US" err="1"/>
              <a:t>quatur</a:t>
            </a:r>
            <a:r>
              <a:rPr lang="en-US"/>
              <a:t> sum as </a:t>
            </a:r>
            <a:r>
              <a:rPr lang="en-US" err="1"/>
              <a:t>nulpa</a:t>
            </a:r>
            <a:r>
              <a:rPr lang="en-US"/>
              <a:t> </a:t>
            </a:r>
            <a:r>
              <a:rPr lang="en-US" err="1"/>
              <a:t>aut</a:t>
            </a:r>
            <a:r>
              <a:rPr lang="en-US"/>
              <a:t> et </a:t>
            </a:r>
            <a:r>
              <a:rPr lang="en-US" err="1"/>
              <a:t>alicia</a:t>
            </a:r>
            <a:r>
              <a:rPr lang="en-US"/>
              <a:t> </a:t>
            </a:r>
            <a:r>
              <a:rPr lang="en-US" err="1"/>
              <a:t>volupta</a:t>
            </a:r>
            <a:r>
              <a:rPr lang="en-US"/>
              <a:t> </a:t>
            </a:r>
            <a:r>
              <a:rPr lang="en-US" err="1"/>
              <a:t>turemporis</a:t>
            </a:r>
            <a:r>
              <a:rPr lang="en-US"/>
              <a:t> </a:t>
            </a:r>
            <a:r>
              <a:rPr lang="en-US" err="1"/>
              <a:t>adi</a:t>
            </a:r>
            <a:r>
              <a:rPr lang="en-US"/>
              <a:t> </a:t>
            </a:r>
            <a:r>
              <a:rPr lang="en-US" err="1"/>
              <a:t>totatqui</a:t>
            </a:r>
            <a:r>
              <a:rPr lang="en-US"/>
              <a:t> </a:t>
            </a:r>
            <a:r>
              <a:rPr lang="en-US" err="1"/>
              <a:t>aut</a:t>
            </a:r>
            <a:r>
              <a:rPr lang="en-US"/>
              <a:t> ab </a:t>
            </a:r>
            <a:r>
              <a:rPr lang="en-US" err="1"/>
              <a:t>imolent</a:t>
            </a:r>
            <a:r>
              <a:rPr lang="en-US"/>
              <a:t> </a:t>
            </a:r>
            <a:r>
              <a:rPr lang="en-US" err="1"/>
              <a:t>quam</a:t>
            </a:r>
            <a:r>
              <a:rPr lang="en-US"/>
              <a:t> </a:t>
            </a:r>
            <a:r>
              <a:rPr lang="en-US" err="1"/>
              <a:t>ist</a:t>
            </a:r>
            <a:r>
              <a:rPr lang="en-US"/>
              <a:t>.</a:t>
            </a:r>
          </a:p>
          <a:p>
            <a:endParaRPr lang="en-US"/>
          </a:p>
        </p:txBody>
      </p:sp>
      <p:pic>
        <p:nvPicPr>
          <p:cNvPr id="6" name="Picture 5" descr="Shape&#10;&#10;Description automatically generated with low confidence">
            <a:extLst>
              <a:ext uri="{FF2B5EF4-FFF2-40B4-BE49-F238E27FC236}">
                <a16:creationId xmlns:a16="http://schemas.microsoft.com/office/drawing/2014/main" id="{3EAADC9A-DB46-E24F-8E10-342627499445}"/>
              </a:ext>
            </a:extLst>
          </p:cNvPr>
          <p:cNvPicPr>
            <a:picLocks noChangeAspect="1"/>
          </p:cNvPicPr>
          <p:nvPr userDrawn="1"/>
        </p:nvPicPr>
        <p:blipFill>
          <a:blip r:embed="rId3" cstate="screen">
            <a:alphaModFix amt="10000"/>
            <a:extLst>
              <a:ext uri="{28A0092B-C50C-407E-A947-70E740481C1C}">
                <a14:useLocalDpi xmlns:a14="http://schemas.microsoft.com/office/drawing/2010/main"/>
              </a:ext>
            </a:extLst>
          </a:blip>
          <a:stretch>
            <a:fillRect/>
          </a:stretch>
        </p:blipFill>
        <p:spPr>
          <a:xfrm>
            <a:off x="6797536" y="1177787"/>
            <a:ext cx="4502426" cy="4502426"/>
          </a:xfrm>
          <a:prstGeom prst="rect">
            <a:avLst/>
          </a:prstGeom>
          <a:noFill/>
        </p:spPr>
      </p:pic>
      <p:sp>
        <p:nvSpPr>
          <p:cNvPr id="7" name="Title 1">
            <a:extLst>
              <a:ext uri="{FF2B5EF4-FFF2-40B4-BE49-F238E27FC236}">
                <a16:creationId xmlns:a16="http://schemas.microsoft.com/office/drawing/2014/main" id="{1B136FFC-D5FE-BC41-BFD5-C6FB794D11C6}"/>
              </a:ext>
            </a:extLst>
          </p:cNvPr>
          <p:cNvSpPr txBox="1">
            <a:spLocks/>
          </p:cNvSpPr>
          <p:nvPr userDrawn="1"/>
        </p:nvSpPr>
        <p:spPr>
          <a:xfrm>
            <a:off x="381002" y="1371601"/>
            <a:ext cx="4734338" cy="1632856"/>
          </a:xfrm>
          <a:prstGeom prst="rect">
            <a:avLst/>
          </a:prstGeom>
        </p:spPr>
        <p:txBody>
          <a:bodyPr vert="horz" lIns="0" tIns="0" rIns="0" bIns="0" rtlCol="0" anchor="t">
            <a:norm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r>
              <a:rPr lang="en-GB" dirty="0"/>
              <a:t>Place headline here (36pt, min 30pt)</a:t>
            </a:r>
            <a:endParaRPr lang="en-US" dirty="0"/>
          </a:p>
        </p:txBody>
      </p:sp>
    </p:spTree>
    <p:extLst>
      <p:ext uri="{BB962C8B-B14F-4D97-AF65-F5344CB8AC3E}">
        <p14:creationId xmlns:p14="http://schemas.microsoft.com/office/powerpoint/2010/main" val="97120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561579"/>
            <a:fld id="{D983F1FA-211D-3044-9E35-958DFBC26156}" type="slidenum">
              <a:rPr lang="en-US" smtClean="0">
                <a:solidFill>
                  <a:prstClr val="white"/>
                </a:solidFill>
              </a:rPr>
              <a:pPr defTabSz="561579"/>
              <a:t>‹#›</a:t>
            </a:fld>
            <a:endParaRPr lang="en-US" dirty="0">
              <a:solidFill>
                <a:prstClr val="white"/>
              </a:solidFill>
            </a:endParaRPr>
          </a:p>
        </p:txBody>
      </p:sp>
      <p:sp>
        <p:nvSpPr>
          <p:cNvPr id="4" name="Rectangle 3"/>
          <p:cNvSpPr/>
          <p:nvPr userDrawn="1"/>
        </p:nvSpPr>
        <p:spPr>
          <a:xfrm>
            <a:off x="3"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12316" tIns="56158" rIns="112316" bIns="56158" rtlCol="0" anchor="ctr"/>
          <a:lstStyle/>
          <a:p>
            <a:pPr algn="ctr" defTabSz="561579"/>
            <a:endParaRPr lang="en-US" sz="1800" dirty="0">
              <a:solidFill>
                <a:prstClr val="white"/>
              </a:solidFill>
            </a:endParaRPr>
          </a:p>
        </p:txBody>
      </p:sp>
      <p:sp>
        <p:nvSpPr>
          <p:cNvPr id="5" name="Title 1"/>
          <p:cNvSpPr>
            <a:spLocks noGrp="1"/>
          </p:cNvSpPr>
          <p:nvPr>
            <p:ph type="title" hasCustomPrompt="1"/>
          </p:nvPr>
        </p:nvSpPr>
        <p:spPr>
          <a:xfrm>
            <a:off x="3" y="-76200"/>
            <a:ext cx="12192000" cy="731520"/>
          </a:xfrm>
        </p:spPr>
        <p:txBody>
          <a:bodyPr>
            <a:normAutofit/>
          </a:bodyPr>
          <a:lstStyle>
            <a:lvl1pPr>
              <a:defRPr b="1" baseline="0">
                <a:solidFill>
                  <a:schemeClr val="bg1"/>
                </a:solidFill>
              </a:defRPr>
            </a:lvl1pPr>
          </a:lstStyle>
          <a:p>
            <a:r>
              <a:rPr lang="en-US" sz="4400"/>
              <a:t>Agenda</a:t>
            </a:r>
            <a:endParaRPr lang="en-US" sz="4400" u="sng"/>
          </a:p>
        </p:txBody>
      </p:sp>
      <p:sp>
        <p:nvSpPr>
          <p:cNvPr id="6" name="TextBox 5"/>
          <p:cNvSpPr txBox="1"/>
          <p:nvPr userDrawn="1"/>
        </p:nvSpPr>
        <p:spPr>
          <a:xfrm>
            <a:off x="441832" y="1659468"/>
            <a:ext cx="11308337" cy="390412"/>
          </a:xfrm>
          <a:prstGeom prst="rect">
            <a:avLst/>
          </a:prstGeom>
          <a:solidFill>
            <a:srgbClr val="00B0F0"/>
          </a:solidFill>
        </p:spPr>
        <p:txBody>
          <a:bodyPr wrap="square" lIns="112316" tIns="56158" rIns="112316" bIns="56158" rtlCol="0">
            <a:spAutoFit/>
          </a:bodyPr>
          <a:lstStyle/>
          <a:p>
            <a:endParaRPr lang="en-US" sz="1800" dirty="0">
              <a:solidFill>
                <a:srgbClr val="000000"/>
              </a:solidFill>
            </a:endParaRPr>
          </a:p>
        </p:txBody>
      </p:sp>
      <p:sp>
        <p:nvSpPr>
          <p:cNvPr id="7" name="TextBox 6"/>
          <p:cNvSpPr txBox="1"/>
          <p:nvPr userDrawn="1"/>
        </p:nvSpPr>
        <p:spPr>
          <a:xfrm>
            <a:off x="863591" y="2643181"/>
            <a:ext cx="10522964" cy="1075215"/>
          </a:xfrm>
          <a:prstGeom prst="rect">
            <a:avLst/>
          </a:prstGeom>
          <a:noFill/>
        </p:spPr>
        <p:txBody>
          <a:bodyPr wrap="square" lIns="112316" tIns="56158" rIns="112316" bIns="56158" rtlCol="0" anchor="ctr">
            <a:spAutoFit/>
          </a:bodyPr>
          <a:lstStyle/>
          <a:p>
            <a:pPr marL="0" lvl="1" indent="-421184">
              <a:spcBef>
                <a:spcPts val="1474"/>
              </a:spcBef>
              <a:buFont typeface="+mj-lt"/>
              <a:buAutoNum type="arabicPeriod"/>
            </a:pPr>
            <a:r>
              <a:rPr lang="en-US" sz="2500" b="1" dirty="0">
                <a:solidFill>
                  <a:srgbClr val="000000"/>
                </a:solidFill>
              </a:rPr>
              <a:t>Good News Story</a:t>
            </a:r>
          </a:p>
          <a:p>
            <a:pPr marL="0" lvl="1">
              <a:spcBef>
                <a:spcPts val="1474"/>
              </a:spcBef>
            </a:pPr>
            <a:endParaRPr lang="en-US" sz="2500" b="1" dirty="0">
              <a:solidFill>
                <a:srgbClr val="000000"/>
              </a:solidFill>
            </a:endParaRPr>
          </a:p>
        </p:txBody>
      </p:sp>
    </p:spTree>
    <p:extLst>
      <p:ext uri="{BB962C8B-B14F-4D97-AF65-F5344CB8AC3E}">
        <p14:creationId xmlns:p14="http://schemas.microsoft.com/office/powerpoint/2010/main" val="36677358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lumns 2 - Headline + GT Sectra">
    <p:spTree>
      <p:nvGrpSpPr>
        <p:cNvPr id="1" name=""/>
        <p:cNvGrpSpPr/>
        <p:nvPr/>
      </p:nvGrpSpPr>
      <p:grpSpPr>
        <a:xfrm>
          <a:off x="0" y="0"/>
          <a:ext cx="0" cy="0"/>
          <a:chOff x="0" y="0"/>
          <a:chExt cx="0" cy="0"/>
        </a:xfrm>
      </p:grpSpPr>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0" y="3004457"/>
            <a:ext cx="5524500" cy="2869570"/>
          </a:xfrm>
        </p:spPr>
        <p:txBody>
          <a:bodyPr/>
          <a:lstStyle>
            <a:lvl1pPr marL="0" indent="0">
              <a:lnSpc>
                <a:spcPct val="90000"/>
              </a:lnSpc>
              <a:buNone/>
              <a:defRPr sz="2400" b="0">
                <a:solidFill>
                  <a:schemeClr val="accent1"/>
                </a:solidFill>
                <a:latin typeface="Calibri" panose="020F0502020204030204" pitchFamily="34" charset="0"/>
                <a:cs typeface="Calibri" panose="020F0502020204030204" pitchFamily="34" charset="0"/>
              </a:defRPr>
            </a:lvl1pPr>
            <a:lvl2pPr marL="0" indent="0">
              <a:buNone/>
              <a:defRPr sz="1800">
                <a:latin typeface="Calibri" panose="020F0502020204030204" pitchFamily="34" charset="0"/>
                <a:cs typeface="Calibri" panose="020F0502020204030204" pitchFamily="34" charset="0"/>
              </a:defRPr>
            </a:lvl2pPr>
            <a:lvl3pPr marL="228600">
              <a:buFont typeface="Arial" panose="020B0604020202020204" pitchFamily="34" charset="0"/>
              <a:buChar char="•"/>
              <a:defRPr sz="1800">
                <a:latin typeface="Calibri" panose="020F0502020204030204" pitchFamily="34" charset="0"/>
                <a:cs typeface="Calibri" panose="020F0502020204030204" pitchFamily="34" charset="0"/>
              </a:defRPr>
            </a:lvl3pPr>
            <a:lvl4pPr marL="457200">
              <a:buFont typeface="System Font"/>
              <a:buChar char="–"/>
              <a:defRPr sz="1600">
                <a:latin typeface="Calibri" panose="020F0502020204030204" pitchFamily="34" charset="0"/>
                <a:cs typeface="Calibri" panose="020F0502020204030204" pitchFamily="34" charset="0"/>
              </a:defRPr>
            </a:lvl4pPr>
            <a:lvl5pPr marL="685800">
              <a:buFont typeface="Arial" panose="020B0604020202020204" pitchFamily="34" charset="0"/>
              <a:buChar char="•"/>
              <a:defRPr sz="1600">
                <a:latin typeface="Calibri" panose="020F0502020204030204" pitchFamily="34" charset="0"/>
                <a:cs typeface="Calibri" panose="020F0502020204030204" pitchFamily="34" charset="0"/>
              </a:defRPr>
            </a:lvl5pPr>
          </a:lstStyle>
          <a:p>
            <a:pPr lvl="0"/>
            <a:r>
              <a:rPr lang="en-US"/>
              <a:t>Place sub-headline here in Calibri, indent for other levels</a:t>
            </a:r>
          </a:p>
          <a:p>
            <a:pPr lvl="1"/>
            <a:r>
              <a:rPr lang="en-US"/>
              <a:t>Second level (text 18pt)</a:t>
            </a:r>
          </a:p>
          <a:p>
            <a:pPr lvl="2"/>
            <a:r>
              <a:rPr lang="en-US"/>
              <a:t>Third level bullet (bullet 18pt)</a:t>
            </a:r>
          </a:p>
          <a:p>
            <a:pPr lvl="3"/>
            <a:r>
              <a:rPr lang="en-US"/>
              <a:t>Fourth level bullet (bullet 16pt)</a:t>
            </a:r>
          </a:p>
          <a:p>
            <a:pPr lvl="4"/>
            <a:r>
              <a:rPr lang="en-US"/>
              <a:t>Fifth level bullet (bullet 16pt)</a:t>
            </a:r>
          </a:p>
        </p:txBody>
      </p:sp>
      <p:sp>
        <p:nvSpPr>
          <p:cNvPr id="6" name="Content Placeholder 7">
            <a:extLst>
              <a:ext uri="{FF2B5EF4-FFF2-40B4-BE49-F238E27FC236}">
                <a16:creationId xmlns:a16="http://schemas.microsoft.com/office/drawing/2014/main" id="{CC1513EB-EC9B-9B42-BA12-BC659505A768}"/>
              </a:ext>
            </a:extLst>
          </p:cNvPr>
          <p:cNvSpPr>
            <a:spLocks noGrp="1"/>
          </p:cNvSpPr>
          <p:nvPr>
            <p:ph sz="quarter" idx="10" hasCustomPrompt="1"/>
          </p:nvPr>
        </p:nvSpPr>
        <p:spPr>
          <a:xfrm>
            <a:off x="6286499" y="1371601"/>
            <a:ext cx="5524500" cy="4502426"/>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1371601"/>
            <a:ext cx="5524499" cy="1632856"/>
          </a:xfrm>
        </p:spPr>
        <p:txBody>
          <a:bodyPr/>
          <a:lstStyle>
            <a:lvl1pPr>
              <a:defRPr>
                <a:latin typeface="Calibri" panose="020F0502020204030204" pitchFamily="34" charset="0"/>
                <a:cs typeface="Calibri" panose="020F0502020204030204" pitchFamily="34" charset="0"/>
              </a:defRPr>
            </a:lvl1pPr>
          </a:lstStyle>
          <a:p>
            <a:r>
              <a:rPr lang="en-GB"/>
              <a:t>Place headline here (36pt, min 30pt)</a:t>
            </a:r>
            <a:endParaRPr lang="en-US"/>
          </a:p>
        </p:txBody>
      </p:sp>
      <p:pic>
        <p:nvPicPr>
          <p:cNvPr id="18" name="Picture 17" descr="Graphical user interface, text&#10;&#10;Description automatically generated">
            <a:extLst>
              <a:ext uri="{FF2B5EF4-FFF2-40B4-BE49-F238E27FC236}">
                <a16:creationId xmlns:a16="http://schemas.microsoft.com/office/drawing/2014/main" id="{0FDB79FE-2E90-374A-9271-1711CCD5FE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10" name="Picture 9" descr="Shape&#10;&#10;Description automatically generated with low confidence">
            <a:extLst>
              <a:ext uri="{FF2B5EF4-FFF2-40B4-BE49-F238E27FC236}">
                <a16:creationId xmlns:a16="http://schemas.microsoft.com/office/drawing/2014/main" id="{1534071C-749C-7B4E-9138-6113D221C41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3233065139"/>
      </p:ext>
    </p:extLst>
  </p:cSld>
  <p:clrMapOvr>
    <a:masterClrMapping/>
  </p:clrMapOvr>
  <p:extLst>
    <p:ext uri="{DCECCB84-F9BA-43D5-87BE-67443E8EF086}">
      <p15:sldGuideLst xmlns:p15="http://schemas.microsoft.com/office/powerpoint/2012/main">
        <p15:guide id="1" orient="horz" pos="864">
          <p15:clr>
            <a:srgbClr val="5ACBF0"/>
          </p15:clr>
        </p15:guide>
        <p15:guide id="2" pos="3720">
          <p15:clr>
            <a:srgbClr val="5ACBF0"/>
          </p15:clr>
        </p15:guide>
        <p15:guide id="3" pos="3960">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lumns 2 - Headline +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380999"/>
            <a:ext cx="11429999" cy="990602"/>
          </a:xfrm>
        </p:spPr>
        <p:txBody>
          <a:bodyPr/>
          <a:lstStyle>
            <a:lvl1pPr>
              <a:defRPr>
                <a:latin typeface="Calibri" panose="020F0502020204030204" pitchFamily="34" charset="0"/>
                <a:cs typeface="Calibri" panose="020F0502020204030204" pitchFamily="34" charset="0"/>
              </a:defRPr>
            </a:lvl1pPr>
          </a:lstStyle>
          <a:p>
            <a:r>
              <a:rPr lang="en-GB"/>
              <a:t>Place headline here (36pt, min 30pt)</a:t>
            </a:r>
            <a:endParaRPr lang="en-US"/>
          </a:p>
        </p:txBody>
      </p:sp>
      <p:sp>
        <p:nvSpPr>
          <p:cNvPr id="3" name="Text Placeholder 2">
            <a:extLst>
              <a:ext uri="{FF2B5EF4-FFF2-40B4-BE49-F238E27FC236}">
                <a16:creationId xmlns:a16="http://schemas.microsoft.com/office/drawing/2014/main" id="{4C9BBD74-54FD-481F-B3FD-0CE5318F281F}"/>
              </a:ext>
            </a:extLst>
          </p:cNvPr>
          <p:cNvSpPr>
            <a:spLocks noGrp="1"/>
          </p:cNvSpPr>
          <p:nvPr>
            <p:ph type="body" idx="1" hasCustomPrompt="1"/>
          </p:nvPr>
        </p:nvSpPr>
        <p:spPr>
          <a:xfrm>
            <a:off x="381000" y="1371601"/>
            <a:ext cx="55245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 24pt</a:t>
            </a:r>
          </a:p>
        </p:txBody>
      </p:sp>
      <p:sp>
        <p:nvSpPr>
          <p:cNvPr id="13" name="Text Placeholder 2">
            <a:extLst>
              <a:ext uri="{FF2B5EF4-FFF2-40B4-BE49-F238E27FC236}">
                <a16:creationId xmlns:a16="http://schemas.microsoft.com/office/drawing/2014/main" id="{EDE1E44A-D007-46D2-9E20-283025607FF2}"/>
              </a:ext>
            </a:extLst>
          </p:cNvPr>
          <p:cNvSpPr>
            <a:spLocks noGrp="1"/>
          </p:cNvSpPr>
          <p:nvPr>
            <p:ph type="body" idx="14" hasCustomPrompt="1"/>
          </p:nvPr>
        </p:nvSpPr>
        <p:spPr>
          <a:xfrm>
            <a:off x="6286499" y="1371601"/>
            <a:ext cx="55245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 24pt</a:t>
            </a:r>
          </a:p>
        </p:txBody>
      </p:sp>
      <p:sp>
        <p:nvSpPr>
          <p:cNvPr id="18" name="Text Placeholder 2">
            <a:extLst>
              <a:ext uri="{FF2B5EF4-FFF2-40B4-BE49-F238E27FC236}">
                <a16:creationId xmlns:a16="http://schemas.microsoft.com/office/drawing/2014/main" id="{6B6533C5-6F53-46C1-904B-4A15BC734E7D}"/>
              </a:ext>
            </a:extLst>
          </p:cNvPr>
          <p:cNvSpPr>
            <a:spLocks noGrp="1"/>
          </p:cNvSpPr>
          <p:nvPr>
            <p:ph type="body" idx="16" hasCustomPrompt="1"/>
          </p:nvPr>
        </p:nvSpPr>
        <p:spPr>
          <a:xfrm>
            <a:off x="381000" y="5874026"/>
            <a:ext cx="5524500" cy="437873"/>
          </a:xfrm>
        </p:spPr>
        <p:txBody>
          <a:bodyPr anchor="t"/>
          <a:lstStyle>
            <a:lvl1pPr marL="0" indent="0" defTabSz="228600">
              <a:lnSpc>
                <a:spcPct val="90000"/>
              </a:lnSpc>
              <a:spcAft>
                <a:spcPts val="0"/>
              </a:spcAft>
              <a:buFont typeface="Arial" panose="020B0604020202020204" pitchFamily="34" charset="0"/>
              <a:buNone/>
              <a:defRPr sz="1200" b="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more info here 12pt</a:t>
            </a:r>
          </a:p>
        </p:txBody>
      </p:sp>
      <p:sp>
        <p:nvSpPr>
          <p:cNvPr id="21" name="Text Placeholder 2">
            <a:extLst>
              <a:ext uri="{FF2B5EF4-FFF2-40B4-BE49-F238E27FC236}">
                <a16:creationId xmlns:a16="http://schemas.microsoft.com/office/drawing/2014/main" id="{842901BF-D744-42DD-805A-32CB37B9D8BC}"/>
              </a:ext>
            </a:extLst>
          </p:cNvPr>
          <p:cNvSpPr>
            <a:spLocks noGrp="1"/>
          </p:cNvSpPr>
          <p:nvPr>
            <p:ph type="body" idx="17" hasCustomPrompt="1"/>
          </p:nvPr>
        </p:nvSpPr>
        <p:spPr>
          <a:xfrm>
            <a:off x="6286499" y="5874026"/>
            <a:ext cx="5524500" cy="437873"/>
          </a:xfrm>
        </p:spPr>
        <p:txBody>
          <a:bodyPr vert="horz" lIns="0" tIns="0" rIns="0" bIns="0" rtlCol="0" anchor="t">
            <a:noAutofit/>
          </a:bodyPr>
          <a:lstStyle>
            <a:lvl1pPr marL="0" indent="0" defTabSz="228600">
              <a:buNone/>
              <a:defRPr lang="en-US" sz="1200" dirty="0">
                <a:latin typeface="Calibri" panose="020F0502020204030204" pitchFamily="34" charset="0"/>
                <a:cs typeface="Calibri" panose="020F0502020204030204" pitchFamily="34" charset="0"/>
              </a:defRPr>
            </a:lvl1pPr>
          </a:lstStyle>
          <a:p>
            <a:pPr lvl="0"/>
            <a:r>
              <a:rPr lang="en-US"/>
              <a:t>Place more info here 12pt</a:t>
            </a:r>
          </a:p>
        </p:txBody>
      </p:sp>
      <p:sp>
        <p:nvSpPr>
          <p:cNvPr id="15" name="Content Placeholder 3">
            <a:extLst>
              <a:ext uri="{FF2B5EF4-FFF2-40B4-BE49-F238E27FC236}">
                <a16:creationId xmlns:a16="http://schemas.microsoft.com/office/drawing/2014/main" id="{F42700C7-7F8C-8142-B39A-C4519A48B902}"/>
              </a:ext>
            </a:extLst>
          </p:cNvPr>
          <p:cNvSpPr>
            <a:spLocks noGrp="1"/>
          </p:cNvSpPr>
          <p:nvPr>
            <p:ph sz="half" idx="2" hasCustomPrompt="1"/>
          </p:nvPr>
        </p:nvSpPr>
        <p:spPr>
          <a:xfrm>
            <a:off x="380999" y="2194561"/>
            <a:ext cx="5524499" cy="3679465"/>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6" name="Content Placeholder 3">
            <a:extLst>
              <a:ext uri="{FF2B5EF4-FFF2-40B4-BE49-F238E27FC236}">
                <a16:creationId xmlns:a16="http://schemas.microsoft.com/office/drawing/2014/main" id="{B1D4973F-C5A4-0C42-BA05-26E23A1AE857}"/>
              </a:ext>
            </a:extLst>
          </p:cNvPr>
          <p:cNvSpPr>
            <a:spLocks noGrp="1"/>
          </p:cNvSpPr>
          <p:nvPr>
            <p:ph sz="half" idx="18" hasCustomPrompt="1"/>
          </p:nvPr>
        </p:nvSpPr>
        <p:spPr>
          <a:xfrm>
            <a:off x="6286500" y="2194561"/>
            <a:ext cx="5524499" cy="3679465"/>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pic>
        <p:nvPicPr>
          <p:cNvPr id="22" name="Picture 21" descr="Graphical user interface, text&#10;&#10;Description automatically generated">
            <a:extLst>
              <a:ext uri="{FF2B5EF4-FFF2-40B4-BE49-F238E27FC236}">
                <a16:creationId xmlns:a16="http://schemas.microsoft.com/office/drawing/2014/main" id="{4B03E8A3-BCBB-8F4C-BC38-FCA2D981C4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10" name="Picture 9" descr="Shape&#10;&#10;Description automatically generated with low confidence">
            <a:extLst>
              <a:ext uri="{FF2B5EF4-FFF2-40B4-BE49-F238E27FC236}">
                <a16:creationId xmlns:a16="http://schemas.microsoft.com/office/drawing/2014/main" id="{92889984-8C99-E740-8CC3-0852186C89A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16678932"/>
      </p:ext>
    </p:extLst>
  </p:cSld>
  <p:clrMapOvr>
    <a:masterClrMapping/>
  </p:clrMapOvr>
  <p:extLst>
    <p:ext uri="{DCECCB84-F9BA-43D5-87BE-67443E8EF086}">
      <p15:sldGuideLst xmlns:p15="http://schemas.microsoft.com/office/powerpoint/2012/main">
        <p15:guide id="1" orient="horz" pos="864">
          <p15:clr>
            <a:srgbClr val="5ACBF0"/>
          </p15:clr>
        </p15:guide>
        <p15:guide id="2" pos="3720">
          <p15:clr>
            <a:srgbClr val="5ACBF0"/>
          </p15:clr>
        </p15:guide>
        <p15:guide id="3" pos="3960">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lumns 3 -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380999"/>
            <a:ext cx="11429999" cy="990602"/>
          </a:xfrm>
        </p:spPr>
        <p:txBody>
          <a:bodyPr/>
          <a:lstStyle>
            <a:lvl1pPr>
              <a:defRPr>
                <a:latin typeface="Calibri" panose="020F0502020204030204" pitchFamily="34" charset="0"/>
                <a:cs typeface="Calibri" panose="020F0502020204030204" pitchFamily="34" charset="0"/>
              </a:defRPr>
            </a:lvl1pPr>
          </a:lstStyle>
          <a:p>
            <a:r>
              <a:rPr lang="en-GB"/>
              <a:t>Place headline here (36pt, min 30pt)</a:t>
            </a:r>
            <a:endParaRPr lang="en-US"/>
          </a:p>
        </p:txBody>
      </p:sp>
      <p:sp>
        <p:nvSpPr>
          <p:cNvPr id="3" name="Text Placeholder 2">
            <a:extLst>
              <a:ext uri="{FF2B5EF4-FFF2-40B4-BE49-F238E27FC236}">
                <a16:creationId xmlns:a16="http://schemas.microsoft.com/office/drawing/2014/main" id="{4C9BBD74-54FD-481F-B3FD-0CE5318F281F}"/>
              </a:ext>
            </a:extLst>
          </p:cNvPr>
          <p:cNvSpPr>
            <a:spLocks noGrp="1"/>
          </p:cNvSpPr>
          <p:nvPr>
            <p:ph type="body" idx="1" hasCustomPrompt="1"/>
          </p:nvPr>
        </p:nvSpPr>
        <p:spPr>
          <a:xfrm>
            <a:off x="381000" y="2286000"/>
            <a:ext cx="35560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4" name="Content Placeholder 3">
            <a:extLst>
              <a:ext uri="{FF2B5EF4-FFF2-40B4-BE49-F238E27FC236}">
                <a16:creationId xmlns:a16="http://schemas.microsoft.com/office/drawing/2014/main" id="{02BA4C27-1C65-4465-A8B1-ACE92701B4D0}"/>
              </a:ext>
            </a:extLst>
          </p:cNvPr>
          <p:cNvSpPr>
            <a:spLocks noGrp="1"/>
          </p:cNvSpPr>
          <p:nvPr>
            <p:ph sz="half" idx="2" hasCustomPrompt="1"/>
          </p:nvPr>
        </p:nvSpPr>
        <p:spPr>
          <a:xfrm>
            <a:off x="381000" y="3108960"/>
            <a:ext cx="3556000"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9" name="Text Placeholder 2">
            <a:extLst>
              <a:ext uri="{FF2B5EF4-FFF2-40B4-BE49-F238E27FC236}">
                <a16:creationId xmlns:a16="http://schemas.microsoft.com/office/drawing/2014/main" id="{72341109-26F6-4227-8890-EA8EB1C0EBBA}"/>
              </a:ext>
            </a:extLst>
          </p:cNvPr>
          <p:cNvSpPr>
            <a:spLocks noGrp="1"/>
          </p:cNvSpPr>
          <p:nvPr>
            <p:ph type="body" idx="18" hasCustomPrompt="1"/>
          </p:nvPr>
        </p:nvSpPr>
        <p:spPr>
          <a:xfrm>
            <a:off x="381000" y="1828800"/>
            <a:ext cx="355600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2" name="Text Placeholder 2">
            <a:extLst>
              <a:ext uri="{FF2B5EF4-FFF2-40B4-BE49-F238E27FC236}">
                <a16:creationId xmlns:a16="http://schemas.microsoft.com/office/drawing/2014/main" id="{65274935-A310-47A1-ACB7-150C9A4CCBD8}"/>
              </a:ext>
            </a:extLst>
          </p:cNvPr>
          <p:cNvSpPr>
            <a:spLocks noGrp="1"/>
          </p:cNvSpPr>
          <p:nvPr>
            <p:ph type="body" idx="19" hasCustomPrompt="1"/>
          </p:nvPr>
        </p:nvSpPr>
        <p:spPr>
          <a:xfrm>
            <a:off x="4318000" y="2286000"/>
            <a:ext cx="35560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3" name="Content Placeholder 3">
            <a:extLst>
              <a:ext uri="{FF2B5EF4-FFF2-40B4-BE49-F238E27FC236}">
                <a16:creationId xmlns:a16="http://schemas.microsoft.com/office/drawing/2014/main" id="{DB26F5FE-8482-4C00-99C1-3FC3BEEE82C8}"/>
              </a:ext>
            </a:extLst>
          </p:cNvPr>
          <p:cNvSpPr>
            <a:spLocks noGrp="1"/>
          </p:cNvSpPr>
          <p:nvPr>
            <p:ph sz="half" idx="20" hasCustomPrompt="1"/>
          </p:nvPr>
        </p:nvSpPr>
        <p:spPr>
          <a:xfrm>
            <a:off x="4318000" y="3108960"/>
            <a:ext cx="3556000"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lang="en-US" sz="1200" kern="1200" dirty="0">
                <a:solidFill>
                  <a:schemeClr val="tx1"/>
                </a:solidFill>
                <a:latin typeface="Calibri" panose="020F0502020204030204" pitchFamily="34" charset="0"/>
                <a:ea typeface="+mn-ea"/>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marL="11113" lvl="5" indent="0" algn="l" defTabSz="228600" rtl="0" eaLnBrk="1" latinLnBrk="0" hangingPunct="1">
              <a:lnSpc>
                <a:spcPct val="90000"/>
              </a:lnSpc>
              <a:spcBef>
                <a:spcPts val="0"/>
              </a:spcBef>
              <a:spcAft>
                <a:spcPts val="1200"/>
              </a:spcAft>
              <a:buFont typeface="Graphik" panose="020B0503030202060203" pitchFamily="34" charset="0"/>
              <a:buNone/>
              <a:tabLst/>
            </a:pPr>
            <a:r>
              <a:rPr lang="en-US"/>
              <a:t>Sixth level</a:t>
            </a:r>
          </a:p>
        </p:txBody>
      </p:sp>
      <p:sp>
        <p:nvSpPr>
          <p:cNvPr id="24" name="Text Placeholder 2">
            <a:extLst>
              <a:ext uri="{FF2B5EF4-FFF2-40B4-BE49-F238E27FC236}">
                <a16:creationId xmlns:a16="http://schemas.microsoft.com/office/drawing/2014/main" id="{6F91AD4F-1A63-495D-A741-37A4A9D585AA}"/>
              </a:ext>
            </a:extLst>
          </p:cNvPr>
          <p:cNvSpPr>
            <a:spLocks noGrp="1"/>
          </p:cNvSpPr>
          <p:nvPr>
            <p:ph type="body" idx="21" hasCustomPrompt="1"/>
          </p:nvPr>
        </p:nvSpPr>
        <p:spPr>
          <a:xfrm>
            <a:off x="4318000" y="1828800"/>
            <a:ext cx="355600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5" name="Text Placeholder 2">
            <a:extLst>
              <a:ext uri="{FF2B5EF4-FFF2-40B4-BE49-F238E27FC236}">
                <a16:creationId xmlns:a16="http://schemas.microsoft.com/office/drawing/2014/main" id="{9B33E71D-D540-47A3-B3BA-2FFF7F53FF11}"/>
              </a:ext>
            </a:extLst>
          </p:cNvPr>
          <p:cNvSpPr>
            <a:spLocks noGrp="1"/>
          </p:cNvSpPr>
          <p:nvPr>
            <p:ph type="body" idx="22" hasCustomPrompt="1"/>
          </p:nvPr>
        </p:nvSpPr>
        <p:spPr>
          <a:xfrm>
            <a:off x="8255000" y="2286000"/>
            <a:ext cx="35560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6" name="Content Placeholder 3">
            <a:extLst>
              <a:ext uri="{FF2B5EF4-FFF2-40B4-BE49-F238E27FC236}">
                <a16:creationId xmlns:a16="http://schemas.microsoft.com/office/drawing/2014/main" id="{CBA38EFA-DE92-462D-AAF3-DE465A478568}"/>
              </a:ext>
            </a:extLst>
          </p:cNvPr>
          <p:cNvSpPr>
            <a:spLocks noGrp="1"/>
          </p:cNvSpPr>
          <p:nvPr>
            <p:ph sz="half" idx="23" hasCustomPrompt="1"/>
          </p:nvPr>
        </p:nvSpPr>
        <p:spPr>
          <a:xfrm>
            <a:off x="8255000" y="3108960"/>
            <a:ext cx="3556000"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lang="en-US" sz="1200" kern="1200" dirty="0">
                <a:solidFill>
                  <a:schemeClr val="tx1"/>
                </a:solidFill>
                <a:latin typeface="Calibri" panose="020F0502020204030204" pitchFamily="34" charset="0"/>
                <a:ea typeface="+mn-ea"/>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marL="11113" lvl="5" indent="0" algn="l" defTabSz="228600" rtl="0" eaLnBrk="1" latinLnBrk="0" hangingPunct="1">
              <a:lnSpc>
                <a:spcPct val="90000"/>
              </a:lnSpc>
              <a:spcBef>
                <a:spcPts val="0"/>
              </a:spcBef>
              <a:spcAft>
                <a:spcPts val="1200"/>
              </a:spcAft>
              <a:buFont typeface="Graphik" panose="020B0503030202060203" pitchFamily="34" charset="0"/>
              <a:buNone/>
              <a:tabLst/>
            </a:pPr>
            <a:r>
              <a:rPr lang="en-US"/>
              <a:t>Sixth level</a:t>
            </a:r>
          </a:p>
        </p:txBody>
      </p:sp>
      <p:sp>
        <p:nvSpPr>
          <p:cNvPr id="27" name="Text Placeholder 2">
            <a:extLst>
              <a:ext uri="{FF2B5EF4-FFF2-40B4-BE49-F238E27FC236}">
                <a16:creationId xmlns:a16="http://schemas.microsoft.com/office/drawing/2014/main" id="{93F1B026-22B9-4DC5-B7C8-C26593A206F4}"/>
              </a:ext>
            </a:extLst>
          </p:cNvPr>
          <p:cNvSpPr>
            <a:spLocks noGrp="1"/>
          </p:cNvSpPr>
          <p:nvPr>
            <p:ph type="body" idx="24" hasCustomPrompt="1"/>
          </p:nvPr>
        </p:nvSpPr>
        <p:spPr>
          <a:xfrm>
            <a:off x="8255000" y="1828800"/>
            <a:ext cx="355600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pic>
        <p:nvPicPr>
          <p:cNvPr id="21" name="Picture 20" descr="Graphical user interface, text&#10;&#10;Description automatically generated">
            <a:extLst>
              <a:ext uri="{FF2B5EF4-FFF2-40B4-BE49-F238E27FC236}">
                <a16:creationId xmlns:a16="http://schemas.microsoft.com/office/drawing/2014/main" id="{4BF1F140-C9C8-5749-942C-98C164B580C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13" name="Picture 12" descr="Shape&#10;&#10;Description automatically generated with low confidence">
            <a:extLst>
              <a:ext uri="{FF2B5EF4-FFF2-40B4-BE49-F238E27FC236}">
                <a16:creationId xmlns:a16="http://schemas.microsoft.com/office/drawing/2014/main" id="{CA709DEB-69C6-CF41-BF08-E73469A2E0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2601216675"/>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lumns 4 -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380999"/>
            <a:ext cx="11429999" cy="990602"/>
          </a:xfrm>
        </p:spPr>
        <p:txBody>
          <a:bodyPr/>
          <a:lstStyle>
            <a:lvl1pPr>
              <a:defRPr>
                <a:latin typeface="Calibri" panose="020F0502020204030204" pitchFamily="34" charset="0"/>
                <a:cs typeface="Calibri" panose="020F0502020204030204" pitchFamily="34" charset="0"/>
              </a:defRPr>
            </a:lvl1pPr>
          </a:lstStyle>
          <a:p>
            <a:r>
              <a:rPr lang="en-GB"/>
              <a:t>Place headline here (36pt, min 30pt)</a:t>
            </a:r>
            <a:endParaRPr lang="en-US"/>
          </a:p>
        </p:txBody>
      </p:sp>
      <p:sp>
        <p:nvSpPr>
          <p:cNvPr id="3" name="Text Placeholder 2">
            <a:extLst>
              <a:ext uri="{FF2B5EF4-FFF2-40B4-BE49-F238E27FC236}">
                <a16:creationId xmlns:a16="http://schemas.microsoft.com/office/drawing/2014/main" id="{4C9BBD74-54FD-481F-B3FD-0CE5318F281F}"/>
              </a:ext>
            </a:extLst>
          </p:cNvPr>
          <p:cNvSpPr>
            <a:spLocks noGrp="1"/>
          </p:cNvSpPr>
          <p:nvPr>
            <p:ph type="body" idx="1" hasCustomPrompt="1"/>
          </p:nvPr>
        </p:nvSpPr>
        <p:spPr>
          <a:xfrm>
            <a:off x="381000" y="2286000"/>
            <a:ext cx="2571749"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19" name="Text Placeholder 2">
            <a:extLst>
              <a:ext uri="{FF2B5EF4-FFF2-40B4-BE49-F238E27FC236}">
                <a16:creationId xmlns:a16="http://schemas.microsoft.com/office/drawing/2014/main" id="{72341109-26F6-4227-8890-EA8EB1C0EBBA}"/>
              </a:ext>
            </a:extLst>
          </p:cNvPr>
          <p:cNvSpPr>
            <a:spLocks noGrp="1"/>
          </p:cNvSpPr>
          <p:nvPr>
            <p:ph type="body" idx="18" hasCustomPrompt="1"/>
          </p:nvPr>
        </p:nvSpPr>
        <p:spPr>
          <a:xfrm>
            <a:off x="381000" y="1828800"/>
            <a:ext cx="2571749"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2" name="Text Placeholder 2">
            <a:extLst>
              <a:ext uri="{FF2B5EF4-FFF2-40B4-BE49-F238E27FC236}">
                <a16:creationId xmlns:a16="http://schemas.microsoft.com/office/drawing/2014/main" id="{65274935-A310-47A1-ACB7-150C9A4CCBD8}"/>
              </a:ext>
            </a:extLst>
          </p:cNvPr>
          <p:cNvSpPr>
            <a:spLocks noGrp="1"/>
          </p:cNvSpPr>
          <p:nvPr>
            <p:ph type="body" idx="19" hasCustomPrompt="1"/>
          </p:nvPr>
        </p:nvSpPr>
        <p:spPr>
          <a:xfrm>
            <a:off x="3333750" y="2286000"/>
            <a:ext cx="257175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4" name="Text Placeholder 2">
            <a:extLst>
              <a:ext uri="{FF2B5EF4-FFF2-40B4-BE49-F238E27FC236}">
                <a16:creationId xmlns:a16="http://schemas.microsoft.com/office/drawing/2014/main" id="{6F91AD4F-1A63-495D-A741-37A4A9D585AA}"/>
              </a:ext>
            </a:extLst>
          </p:cNvPr>
          <p:cNvSpPr>
            <a:spLocks noGrp="1"/>
          </p:cNvSpPr>
          <p:nvPr>
            <p:ph type="body" idx="21" hasCustomPrompt="1"/>
          </p:nvPr>
        </p:nvSpPr>
        <p:spPr>
          <a:xfrm>
            <a:off x="3333750" y="1828800"/>
            <a:ext cx="257175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5" name="Text Placeholder 2">
            <a:extLst>
              <a:ext uri="{FF2B5EF4-FFF2-40B4-BE49-F238E27FC236}">
                <a16:creationId xmlns:a16="http://schemas.microsoft.com/office/drawing/2014/main" id="{9B33E71D-D540-47A3-B3BA-2FFF7F53FF11}"/>
              </a:ext>
            </a:extLst>
          </p:cNvPr>
          <p:cNvSpPr>
            <a:spLocks noGrp="1"/>
          </p:cNvSpPr>
          <p:nvPr>
            <p:ph type="body" idx="22" hasCustomPrompt="1"/>
          </p:nvPr>
        </p:nvSpPr>
        <p:spPr>
          <a:xfrm>
            <a:off x="6286500" y="2286000"/>
            <a:ext cx="257175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7" name="Text Placeholder 2">
            <a:extLst>
              <a:ext uri="{FF2B5EF4-FFF2-40B4-BE49-F238E27FC236}">
                <a16:creationId xmlns:a16="http://schemas.microsoft.com/office/drawing/2014/main" id="{93F1B026-22B9-4DC5-B7C8-C26593A206F4}"/>
              </a:ext>
            </a:extLst>
          </p:cNvPr>
          <p:cNvSpPr>
            <a:spLocks noGrp="1"/>
          </p:cNvSpPr>
          <p:nvPr>
            <p:ph type="body" idx="24" hasCustomPrompt="1"/>
          </p:nvPr>
        </p:nvSpPr>
        <p:spPr>
          <a:xfrm>
            <a:off x="6286500" y="1828800"/>
            <a:ext cx="257175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18" name="Text Placeholder 2">
            <a:extLst>
              <a:ext uri="{FF2B5EF4-FFF2-40B4-BE49-F238E27FC236}">
                <a16:creationId xmlns:a16="http://schemas.microsoft.com/office/drawing/2014/main" id="{6973701C-90E3-449B-A44A-0C66B0945601}"/>
              </a:ext>
            </a:extLst>
          </p:cNvPr>
          <p:cNvSpPr>
            <a:spLocks noGrp="1"/>
          </p:cNvSpPr>
          <p:nvPr>
            <p:ph type="body" idx="25" hasCustomPrompt="1"/>
          </p:nvPr>
        </p:nvSpPr>
        <p:spPr>
          <a:xfrm>
            <a:off x="9239250" y="2286000"/>
            <a:ext cx="257175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1" name="Text Placeholder 2">
            <a:extLst>
              <a:ext uri="{FF2B5EF4-FFF2-40B4-BE49-F238E27FC236}">
                <a16:creationId xmlns:a16="http://schemas.microsoft.com/office/drawing/2014/main" id="{D6CB018D-34A3-4417-AE76-9BB3793F0332}"/>
              </a:ext>
            </a:extLst>
          </p:cNvPr>
          <p:cNvSpPr>
            <a:spLocks noGrp="1"/>
          </p:cNvSpPr>
          <p:nvPr>
            <p:ph type="body" idx="27" hasCustomPrompt="1"/>
          </p:nvPr>
        </p:nvSpPr>
        <p:spPr>
          <a:xfrm>
            <a:off x="9239250" y="1828800"/>
            <a:ext cx="257175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16" name="Content Placeholder 3">
            <a:extLst>
              <a:ext uri="{FF2B5EF4-FFF2-40B4-BE49-F238E27FC236}">
                <a16:creationId xmlns:a16="http://schemas.microsoft.com/office/drawing/2014/main" id="{3BDC2B1A-D3A0-C04B-AEDB-0389C637EF1A}"/>
              </a:ext>
            </a:extLst>
          </p:cNvPr>
          <p:cNvSpPr>
            <a:spLocks noGrp="1"/>
          </p:cNvSpPr>
          <p:nvPr>
            <p:ph sz="half" idx="28" hasCustomPrompt="1"/>
          </p:nvPr>
        </p:nvSpPr>
        <p:spPr>
          <a:xfrm>
            <a:off x="381000" y="3108960"/>
            <a:ext cx="2571749"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7" name="Content Placeholder 3">
            <a:extLst>
              <a:ext uri="{FF2B5EF4-FFF2-40B4-BE49-F238E27FC236}">
                <a16:creationId xmlns:a16="http://schemas.microsoft.com/office/drawing/2014/main" id="{40F6CE73-9C88-264F-A7F2-A3D2B2D1938B}"/>
              </a:ext>
            </a:extLst>
          </p:cNvPr>
          <p:cNvSpPr>
            <a:spLocks noGrp="1"/>
          </p:cNvSpPr>
          <p:nvPr>
            <p:ph sz="half" idx="29" hasCustomPrompt="1"/>
          </p:nvPr>
        </p:nvSpPr>
        <p:spPr>
          <a:xfrm>
            <a:off x="3333751" y="3108960"/>
            <a:ext cx="2571749"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28" name="Content Placeholder 3">
            <a:extLst>
              <a:ext uri="{FF2B5EF4-FFF2-40B4-BE49-F238E27FC236}">
                <a16:creationId xmlns:a16="http://schemas.microsoft.com/office/drawing/2014/main" id="{5F289FE6-F2A2-784D-9D31-047C10F04CDF}"/>
              </a:ext>
            </a:extLst>
          </p:cNvPr>
          <p:cNvSpPr>
            <a:spLocks noGrp="1"/>
          </p:cNvSpPr>
          <p:nvPr>
            <p:ph sz="half" idx="30" hasCustomPrompt="1"/>
          </p:nvPr>
        </p:nvSpPr>
        <p:spPr>
          <a:xfrm>
            <a:off x="6286501" y="3108960"/>
            <a:ext cx="2571749"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29" name="Content Placeholder 3">
            <a:extLst>
              <a:ext uri="{FF2B5EF4-FFF2-40B4-BE49-F238E27FC236}">
                <a16:creationId xmlns:a16="http://schemas.microsoft.com/office/drawing/2014/main" id="{A079B5C1-1D0F-8F40-A376-4AE3B49D1B5A}"/>
              </a:ext>
            </a:extLst>
          </p:cNvPr>
          <p:cNvSpPr>
            <a:spLocks noGrp="1"/>
          </p:cNvSpPr>
          <p:nvPr>
            <p:ph sz="half" idx="31" hasCustomPrompt="1"/>
          </p:nvPr>
        </p:nvSpPr>
        <p:spPr>
          <a:xfrm>
            <a:off x="9239251" y="3108960"/>
            <a:ext cx="2571749"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pic>
        <p:nvPicPr>
          <p:cNvPr id="34" name="Picture 33" descr="Graphical user interface, text&#10;&#10;Description automatically generated">
            <a:extLst>
              <a:ext uri="{FF2B5EF4-FFF2-40B4-BE49-F238E27FC236}">
                <a16:creationId xmlns:a16="http://schemas.microsoft.com/office/drawing/2014/main" id="{3113BD3A-5DFB-7D4E-A3D7-4C6ABA55084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20" name="Picture 19" descr="Shape&#10;&#10;Description automatically generated with low confidence">
            <a:extLst>
              <a:ext uri="{FF2B5EF4-FFF2-40B4-BE49-F238E27FC236}">
                <a16:creationId xmlns:a16="http://schemas.microsoft.com/office/drawing/2014/main" id="{D38AC699-E42E-8640-81B2-1BAFEBDE4E9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209733305"/>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cons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914400"/>
          </a:xfrm>
        </p:spPr>
        <p:txBody>
          <a:bodyPr/>
          <a:lstStyle>
            <a:lvl1pPr>
              <a:defRPr sz="3600"/>
            </a:lvl1pPr>
          </a:lstStyle>
          <a:p>
            <a:r>
              <a:rPr lang="en-GB"/>
              <a:t>Place headline here (36pt, min 30pt)</a:t>
            </a:r>
            <a:endParaRPr lang="en-US"/>
          </a:p>
        </p:txBody>
      </p:sp>
      <p:sp>
        <p:nvSpPr>
          <p:cNvPr id="15" name="Picture Placeholder 13">
            <a:extLst>
              <a:ext uri="{FF2B5EF4-FFF2-40B4-BE49-F238E27FC236}">
                <a16:creationId xmlns:a16="http://schemas.microsoft.com/office/drawing/2014/main" id="{BD757F29-5B8C-430C-B53D-FA44B1887B4E}"/>
              </a:ext>
            </a:extLst>
          </p:cNvPr>
          <p:cNvSpPr>
            <a:spLocks noGrp="1"/>
          </p:cNvSpPr>
          <p:nvPr>
            <p:ph type="pic" sz="quarter" idx="14" hasCustomPrompt="1"/>
          </p:nvPr>
        </p:nvSpPr>
        <p:spPr>
          <a:xfrm>
            <a:off x="713771" y="2098874"/>
            <a:ext cx="1312792" cy="1312792"/>
          </a:xfrm>
          <a:noFill/>
        </p:spPr>
        <p:txBody>
          <a:bodyPr/>
          <a:lstStyle>
            <a:lvl1pPr marL="0" indent="0" algn="ctr">
              <a:buFont typeface="Arial" panose="020B0604020202020204" pitchFamily="34" charset="0"/>
              <a:buNone/>
              <a:defRPr sz="1800" b="0"/>
            </a:lvl1pPr>
          </a:lstStyle>
          <a:p>
            <a:r>
              <a:rPr lang="en-GB" dirty="0"/>
              <a:t>Add icon</a:t>
            </a:r>
            <a:endParaRPr lang="en-US" dirty="0"/>
          </a:p>
        </p:txBody>
      </p:sp>
      <p:sp>
        <p:nvSpPr>
          <p:cNvPr id="22" name="Text Placeholder 21">
            <a:extLst>
              <a:ext uri="{FF2B5EF4-FFF2-40B4-BE49-F238E27FC236}">
                <a16:creationId xmlns:a16="http://schemas.microsoft.com/office/drawing/2014/main" id="{4C854DFB-B17D-45CF-98C3-3882DBE2C32C}"/>
              </a:ext>
            </a:extLst>
          </p:cNvPr>
          <p:cNvSpPr>
            <a:spLocks noGrp="1"/>
          </p:cNvSpPr>
          <p:nvPr>
            <p:ph type="body" sz="quarter" idx="19" hasCustomPrompt="1"/>
          </p:nvPr>
        </p:nvSpPr>
        <p:spPr>
          <a:xfrm>
            <a:off x="377415"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sp>
        <p:nvSpPr>
          <p:cNvPr id="16" name="Text Placeholder 21">
            <a:extLst>
              <a:ext uri="{FF2B5EF4-FFF2-40B4-BE49-F238E27FC236}">
                <a16:creationId xmlns:a16="http://schemas.microsoft.com/office/drawing/2014/main" id="{C5D125FD-0D25-4E65-82F5-4E18FE84E47C}"/>
              </a:ext>
            </a:extLst>
          </p:cNvPr>
          <p:cNvSpPr>
            <a:spLocks noGrp="1"/>
          </p:cNvSpPr>
          <p:nvPr>
            <p:ph type="body" sz="quarter" idx="20" hasCustomPrompt="1"/>
          </p:nvPr>
        </p:nvSpPr>
        <p:spPr>
          <a:xfrm>
            <a:off x="2739435"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sp>
        <p:nvSpPr>
          <p:cNvPr id="21" name="Text Placeholder 21">
            <a:extLst>
              <a:ext uri="{FF2B5EF4-FFF2-40B4-BE49-F238E27FC236}">
                <a16:creationId xmlns:a16="http://schemas.microsoft.com/office/drawing/2014/main" id="{5B124AA5-6419-4552-97B5-242DA08BE730}"/>
              </a:ext>
            </a:extLst>
          </p:cNvPr>
          <p:cNvSpPr>
            <a:spLocks noGrp="1"/>
          </p:cNvSpPr>
          <p:nvPr>
            <p:ph type="body" sz="quarter" idx="21" hasCustomPrompt="1"/>
          </p:nvPr>
        </p:nvSpPr>
        <p:spPr>
          <a:xfrm>
            <a:off x="5101455"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sp>
        <p:nvSpPr>
          <p:cNvPr id="23" name="Text Placeholder 21">
            <a:extLst>
              <a:ext uri="{FF2B5EF4-FFF2-40B4-BE49-F238E27FC236}">
                <a16:creationId xmlns:a16="http://schemas.microsoft.com/office/drawing/2014/main" id="{A378CD97-B880-4BCB-AD71-A7C1C1C84891}"/>
              </a:ext>
            </a:extLst>
          </p:cNvPr>
          <p:cNvSpPr>
            <a:spLocks noGrp="1"/>
          </p:cNvSpPr>
          <p:nvPr>
            <p:ph type="body" sz="quarter" idx="22" hasCustomPrompt="1"/>
          </p:nvPr>
        </p:nvSpPr>
        <p:spPr>
          <a:xfrm>
            <a:off x="7463475"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sp>
        <p:nvSpPr>
          <p:cNvPr id="24" name="Text Placeholder 21">
            <a:extLst>
              <a:ext uri="{FF2B5EF4-FFF2-40B4-BE49-F238E27FC236}">
                <a16:creationId xmlns:a16="http://schemas.microsoft.com/office/drawing/2014/main" id="{82CB6C29-05E0-4B43-A2EB-22FEB969E562}"/>
              </a:ext>
            </a:extLst>
          </p:cNvPr>
          <p:cNvSpPr>
            <a:spLocks noGrp="1"/>
          </p:cNvSpPr>
          <p:nvPr>
            <p:ph type="body" sz="quarter" idx="23" hasCustomPrompt="1"/>
          </p:nvPr>
        </p:nvSpPr>
        <p:spPr>
          <a:xfrm>
            <a:off x="9825496"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cxnSp>
        <p:nvCxnSpPr>
          <p:cNvPr id="4" name="Straight Connector 3">
            <a:extLst>
              <a:ext uri="{FF2B5EF4-FFF2-40B4-BE49-F238E27FC236}">
                <a16:creationId xmlns:a16="http://schemas.microsoft.com/office/drawing/2014/main" id="{B13EDE11-CE40-4943-AE63-A3B14CB3C037}"/>
              </a:ext>
            </a:extLst>
          </p:cNvPr>
          <p:cNvCxnSpPr>
            <a:cxnSpLocks/>
          </p:cNvCxnSpPr>
          <p:nvPr userDrawn="1"/>
        </p:nvCxnSpPr>
        <p:spPr>
          <a:xfrm>
            <a:off x="114156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67ED40C-58DA-45F1-8E80-6A74976C6E1E}"/>
              </a:ext>
            </a:extLst>
          </p:cNvPr>
          <p:cNvCxnSpPr/>
          <p:nvPr userDrawn="1"/>
        </p:nvCxnSpPr>
        <p:spPr>
          <a:xfrm>
            <a:off x="350358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91A22B2-C08A-41DA-ACB1-5B59B4CDA8DE}"/>
              </a:ext>
            </a:extLst>
          </p:cNvPr>
          <p:cNvCxnSpPr/>
          <p:nvPr userDrawn="1"/>
        </p:nvCxnSpPr>
        <p:spPr>
          <a:xfrm>
            <a:off x="586560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7D3E374-86AB-4A80-81AD-B09F07C51B80}"/>
              </a:ext>
            </a:extLst>
          </p:cNvPr>
          <p:cNvCxnSpPr/>
          <p:nvPr userDrawn="1"/>
        </p:nvCxnSpPr>
        <p:spPr>
          <a:xfrm>
            <a:off x="822762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3A5244A-D0CA-43CB-A0DB-296A219EDC9D}"/>
              </a:ext>
            </a:extLst>
          </p:cNvPr>
          <p:cNvCxnSpPr>
            <a:cxnSpLocks/>
          </p:cNvCxnSpPr>
          <p:nvPr userDrawn="1"/>
        </p:nvCxnSpPr>
        <p:spPr>
          <a:xfrm>
            <a:off x="10589648"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Picture Placeholder 13">
            <a:extLst>
              <a:ext uri="{FF2B5EF4-FFF2-40B4-BE49-F238E27FC236}">
                <a16:creationId xmlns:a16="http://schemas.microsoft.com/office/drawing/2014/main" id="{EABD27E6-4547-45B3-9AC5-1EF508AE88ED}"/>
              </a:ext>
            </a:extLst>
          </p:cNvPr>
          <p:cNvSpPr>
            <a:spLocks noGrp="1"/>
          </p:cNvSpPr>
          <p:nvPr>
            <p:ph type="pic" sz="quarter" idx="24" hasCustomPrompt="1"/>
          </p:nvPr>
        </p:nvSpPr>
        <p:spPr>
          <a:xfrm>
            <a:off x="3075791" y="2098874"/>
            <a:ext cx="1312792" cy="1312792"/>
          </a:xfrm>
          <a:noFill/>
        </p:spPr>
        <p:txBody>
          <a:bodyPr/>
          <a:lstStyle>
            <a:lvl1pPr marL="0" indent="0" algn="ctr">
              <a:buFont typeface="Arial" panose="020B0604020202020204" pitchFamily="34" charset="0"/>
              <a:buNone/>
              <a:defRPr sz="1800" b="0"/>
            </a:lvl1pPr>
          </a:lstStyle>
          <a:p>
            <a:r>
              <a:rPr lang="en-GB" dirty="0"/>
              <a:t>Add icon</a:t>
            </a:r>
            <a:endParaRPr lang="en-US" dirty="0"/>
          </a:p>
        </p:txBody>
      </p:sp>
      <p:sp>
        <p:nvSpPr>
          <p:cNvPr id="30" name="Picture Placeholder 13">
            <a:extLst>
              <a:ext uri="{FF2B5EF4-FFF2-40B4-BE49-F238E27FC236}">
                <a16:creationId xmlns:a16="http://schemas.microsoft.com/office/drawing/2014/main" id="{31C34651-25FA-45DD-86DF-BB58EBE9AA84}"/>
              </a:ext>
            </a:extLst>
          </p:cNvPr>
          <p:cNvSpPr>
            <a:spLocks noGrp="1"/>
          </p:cNvSpPr>
          <p:nvPr>
            <p:ph type="pic" sz="quarter" idx="25" hasCustomPrompt="1"/>
          </p:nvPr>
        </p:nvSpPr>
        <p:spPr>
          <a:xfrm>
            <a:off x="5437811" y="2098874"/>
            <a:ext cx="1312792" cy="1312792"/>
          </a:xfrm>
          <a:noFill/>
        </p:spPr>
        <p:txBody>
          <a:bodyPr/>
          <a:lstStyle>
            <a:lvl1pPr marL="0" indent="0" algn="ctr">
              <a:buFont typeface="Arial" panose="020B0604020202020204" pitchFamily="34" charset="0"/>
              <a:buNone/>
              <a:defRPr sz="1800" b="0"/>
            </a:lvl1pPr>
          </a:lstStyle>
          <a:p>
            <a:r>
              <a:rPr lang="en-GB" dirty="0"/>
              <a:t>Add icon</a:t>
            </a:r>
            <a:endParaRPr lang="en-US" dirty="0"/>
          </a:p>
        </p:txBody>
      </p:sp>
      <p:sp>
        <p:nvSpPr>
          <p:cNvPr id="31" name="Picture Placeholder 13">
            <a:extLst>
              <a:ext uri="{FF2B5EF4-FFF2-40B4-BE49-F238E27FC236}">
                <a16:creationId xmlns:a16="http://schemas.microsoft.com/office/drawing/2014/main" id="{B32375EE-E449-4B59-B987-5D6EBFBDF31C}"/>
              </a:ext>
            </a:extLst>
          </p:cNvPr>
          <p:cNvSpPr>
            <a:spLocks noGrp="1"/>
          </p:cNvSpPr>
          <p:nvPr>
            <p:ph type="pic" sz="quarter" idx="26" hasCustomPrompt="1"/>
          </p:nvPr>
        </p:nvSpPr>
        <p:spPr>
          <a:xfrm>
            <a:off x="7799831" y="2098874"/>
            <a:ext cx="1312792" cy="1312792"/>
          </a:xfrm>
          <a:noFill/>
        </p:spPr>
        <p:txBody>
          <a:bodyPr/>
          <a:lstStyle>
            <a:lvl1pPr marL="0" indent="0" algn="ctr">
              <a:buFont typeface="Arial" panose="020B0604020202020204" pitchFamily="34" charset="0"/>
              <a:buNone/>
              <a:defRPr sz="1800" b="0"/>
            </a:lvl1pPr>
          </a:lstStyle>
          <a:p>
            <a:r>
              <a:rPr lang="en-GB" dirty="0"/>
              <a:t>Add icon</a:t>
            </a:r>
            <a:endParaRPr lang="en-US" dirty="0"/>
          </a:p>
        </p:txBody>
      </p:sp>
      <p:sp>
        <p:nvSpPr>
          <p:cNvPr id="32" name="Picture Placeholder 13">
            <a:extLst>
              <a:ext uri="{FF2B5EF4-FFF2-40B4-BE49-F238E27FC236}">
                <a16:creationId xmlns:a16="http://schemas.microsoft.com/office/drawing/2014/main" id="{EE1692D5-4CE6-4990-8769-B146983B9477}"/>
              </a:ext>
            </a:extLst>
          </p:cNvPr>
          <p:cNvSpPr>
            <a:spLocks noGrp="1"/>
          </p:cNvSpPr>
          <p:nvPr>
            <p:ph type="pic" sz="quarter" idx="27" hasCustomPrompt="1"/>
          </p:nvPr>
        </p:nvSpPr>
        <p:spPr>
          <a:xfrm>
            <a:off x="10161852" y="2098874"/>
            <a:ext cx="1312792" cy="1312792"/>
          </a:xfrm>
          <a:noFill/>
        </p:spPr>
        <p:txBody>
          <a:bodyPr/>
          <a:lstStyle>
            <a:lvl1pPr marL="0" indent="0" algn="ctr">
              <a:buFont typeface="Arial" panose="020B0604020202020204" pitchFamily="34" charset="0"/>
              <a:buNone/>
              <a:defRPr sz="1800" b="0"/>
            </a:lvl1pPr>
          </a:lstStyle>
          <a:p>
            <a:r>
              <a:rPr lang="en-GB" dirty="0"/>
              <a:t>Add icon</a:t>
            </a:r>
            <a:endParaRPr lang="en-US" dirty="0"/>
          </a:p>
        </p:txBody>
      </p:sp>
      <p:pic>
        <p:nvPicPr>
          <p:cNvPr id="38" name="Picture 37" descr="Graphical user interface, text&#10;&#10;Description automatically generated">
            <a:extLst>
              <a:ext uri="{FF2B5EF4-FFF2-40B4-BE49-F238E27FC236}">
                <a16:creationId xmlns:a16="http://schemas.microsoft.com/office/drawing/2014/main" id="{76D1AE3A-B158-D246-9BDF-8E3B36FC18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19" name="Picture 18" descr="Shape&#10;&#10;Description automatically generated with low confidence">
            <a:extLst>
              <a:ext uri="{FF2B5EF4-FFF2-40B4-BE49-F238E27FC236}">
                <a16:creationId xmlns:a16="http://schemas.microsoft.com/office/drawing/2014/main" id="{A20DEBCD-3D52-3445-85BF-DADD5807EE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627640688"/>
      </p:ext>
    </p:extLst>
  </p:cSld>
  <p:clrMapOvr>
    <a:masterClrMapping/>
  </p:clrMapOvr>
  <p:extLst>
    <p:ext uri="{DCECCB84-F9BA-43D5-87BE-67443E8EF086}">
      <p15:sldGuideLst xmlns:p15="http://schemas.microsoft.com/office/powerpoint/2012/main">
        <p15:guide id="1" orient="horz" pos="983">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and Image 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7AA6D93-92FF-400D-8AF3-C5AC33611540}"/>
              </a:ext>
            </a:extLst>
          </p:cNvPr>
          <p:cNvSpPr>
            <a:spLocks noGrp="1"/>
          </p:cNvSpPr>
          <p:nvPr>
            <p:ph type="pic" idx="1" hasCustomPrompt="1"/>
          </p:nvPr>
        </p:nvSpPr>
        <p:spPr>
          <a:xfrm>
            <a:off x="6095999" y="0"/>
            <a:ext cx="6096001" cy="6858000"/>
          </a:xfrm>
          <a:solidFill>
            <a:schemeClr val="bg2"/>
          </a:solidFill>
        </p:spPr>
        <p:txBody>
          <a:bodyPr anchor="ctr"/>
          <a:lstStyle>
            <a:lvl1pPr marL="0" indent="0" algn="ctr" defTabSz="914400" rtl="0" eaLnBrk="1" latinLnBrk="0" hangingPunct="1">
              <a:lnSpc>
                <a:spcPct val="100000"/>
              </a:lnSpc>
              <a:spcBef>
                <a:spcPts val="0"/>
              </a:spcBef>
              <a:spcAft>
                <a:spcPts val="1200"/>
              </a:spcAft>
              <a:buFont typeface="Arial" panose="020B0604020202020204" pitchFamily="34" charset="0"/>
              <a:buNone/>
              <a:defRPr lang="en-US" sz="1400" b="0" kern="1200" dirty="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Add image, then ‘Send to Back’</a:t>
            </a:r>
            <a:endParaRPr lang="en-US" dirty="0"/>
          </a:p>
        </p:txBody>
      </p:sp>
      <p:sp>
        <p:nvSpPr>
          <p:cNvPr id="15" name="Text Placeholder 14">
            <a:extLst>
              <a:ext uri="{FF2B5EF4-FFF2-40B4-BE49-F238E27FC236}">
                <a16:creationId xmlns:a16="http://schemas.microsoft.com/office/drawing/2014/main" id="{A27BE519-6A5B-4320-BE53-57885A779914}"/>
              </a:ext>
            </a:extLst>
          </p:cNvPr>
          <p:cNvSpPr>
            <a:spLocks noGrp="1"/>
          </p:cNvSpPr>
          <p:nvPr>
            <p:ph type="body" sz="quarter" idx="14" hasCustomPrompt="1"/>
          </p:nvPr>
        </p:nvSpPr>
        <p:spPr>
          <a:xfrm>
            <a:off x="381001" y="3267635"/>
            <a:ext cx="5334000" cy="2667000"/>
          </a:xfrm>
        </p:spPr>
        <p:txBody>
          <a:bodyPr/>
          <a:lstStyle>
            <a:lvl1pPr marL="0" indent="0">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atin typeface="Calibri" panose="020F0502020204030204" pitchFamily="34" charset="0"/>
                <a:cs typeface="Calibri" panose="020F0502020204030204" pitchFamily="34" charset="0"/>
              </a:defRPr>
            </a:lvl2pPr>
            <a:lvl3pPr marL="228600">
              <a:buFont typeface="Arial" panose="020B0604020202020204" pitchFamily="34" charset="0"/>
              <a:buChar char="•"/>
              <a:defRPr sz="1800">
                <a:latin typeface="Calibri" panose="020F0502020204030204" pitchFamily="34" charset="0"/>
                <a:cs typeface="Calibri" panose="020F0502020204030204" pitchFamily="34" charset="0"/>
              </a:defRPr>
            </a:lvl3pPr>
            <a:lvl4pPr marL="457200">
              <a:buFont typeface="System Font"/>
              <a:buChar char="–"/>
              <a:defRPr sz="1600">
                <a:latin typeface="Calibri" panose="020F0502020204030204" pitchFamily="34" charset="0"/>
                <a:cs typeface="Calibri" panose="020F0502020204030204" pitchFamily="34" charset="0"/>
              </a:defRPr>
            </a:lvl4pPr>
            <a:lvl5pPr marL="685800">
              <a:buFont typeface="Arial" panose="020B0604020202020204" pitchFamily="34" charset="0"/>
              <a:buChar char="•"/>
              <a:defRPr sz="1600">
                <a:latin typeface="Calibri" panose="020F0502020204030204" pitchFamily="34" charset="0"/>
                <a:cs typeface="Calibri" panose="020F0502020204030204" pitchFamily="34" charset="0"/>
              </a:defRPr>
            </a:lvl5pPr>
          </a:lstStyle>
          <a:p>
            <a:pPr lvl="0"/>
            <a:r>
              <a:rPr lang="en-US"/>
              <a:t>Place sub-headline here in Calibri, indent for other levels</a:t>
            </a:r>
          </a:p>
          <a:p>
            <a:pPr lvl="1"/>
            <a:r>
              <a:rPr lang="en-US"/>
              <a:t>Second level (text 18pt)</a:t>
            </a:r>
          </a:p>
          <a:p>
            <a:pPr lvl="2"/>
            <a:r>
              <a:rPr lang="en-US"/>
              <a:t>Third level bullet (bullet 18pt)</a:t>
            </a:r>
          </a:p>
          <a:p>
            <a:pPr lvl="3"/>
            <a:r>
              <a:rPr lang="en-US"/>
              <a:t>Fourth level bullet (bullet 16pt)</a:t>
            </a:r>
          </a:p>
          <a:p>
            <a:pPr lvl="4"/>
            <a:r>
              <a:rPr lang="en-US"/>
              <a:t>Fifth level bullet (bullet 16pt)</a:t>
            </a:r>
          </a:p>
        </p:txBody>
      </p:sp>
      <p:sp>
        <p:nvSpPr>
          <p:cNvPr id="5" name="Title 1">
            <a:extLst>
              <a:ext uri="{FF2B5EF4-FFF2-40B4-BE49-F238E27FC236}">
                <a16:creationId xmlns:a16="http://schemas.microsoft.com/office/drawing/2014/main" id="{1BB929FF-38D9-4792-A56F-C1810627FF9B}"/>
              </a:ext>
            </a:extLst>
          </p:cNvPr>
          <p:cNvSpPr>
            <a:spLocks noGrp="1"/>
          </p:cNvSpPr>
          <p:nvPr>
            <p:ph type="title" hasCustomPrompt="1"/>
          </p:nvPr>
        </p:nvSpPr>
        <p:spPr>
          <a:xfrm>
            <a:off x="381000" y="381000"/>
            <a:ext cx="5334000" cy="2667000"/>
          </a:xfrm>
        </p:spPr>
        <p:txBody>
          <a:bodyPr anchor="b"/>
          <a:lstStyle>
            <a:lvl1pPr>
              <a:defRPr sz="3600"/>
            </a:lvl1pPr>
          </a:lstStyle>
          <a:p>
            <a:r>
              <a:rPr lang="en-GB"/>
              <a:t>Place headline here </a:t>
            </a:r>
            <a:br>
              <a:rPr lang="en-GB"/>
            </a:br>
            <a:r>
              <a:rPr lang="en-GB"/>
              <a:t>(36pt, min 30pt)</a:t>
            </a:r>
            <a:endParaRPr lang="en-US"/>
          </a:p>
        </p:txBody>
      </p:sp>
      <p:pic>
        <p:nvPicPr>
          <p:cNvPr id="17" name="Picture 16" descr="Graphical user interface, text&#10;&#10;Description automatically generated">
            <a:extLst>
              <a:ext uri="{FF2B5EF4-FFF2-40B4-BE49-F238E27FC236}">
                <a16:creationId xmlns:a16="http://schemas.microsoft.com/office/drawing/2014/main" id="{037FCD13-A9FC-2B41-91AB-F7DF4A4B51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19" name="TextBox 18">
            <a:extLst>
              <a:ext uri="{FF2B5EF4-FFF2-40B4-BE49-F238E27FC236}">
                <a16:creationId xmlns:a16="http://schemas.microsoft.com/office/drawing/2014/main" id="{AC304638-F3D5-474D-974F-2DFB8C9AF312}"/>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dirty="0">
              <a:ln>
                <a:noFill/>
              </a:ln>
              <a:solidFill>
                <a:schemeClr val="bg2">
                  <a:alpha val="75000"/>
                </a:schemeClr>
              </a:solidFill>
              <a:effectLst/>
              <a:uLnTx/>
              <a:uFillTx/>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6B3170A-F5FE-D541-91B3-AE2B57449A27}"/>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tx2">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dirty="0">
              <a:ln>
                <a:noFill/>
              </a:ln>
              <a:solidFill>
                <a:schemeClr val="tx2">
                  <a:alpha val="75000"/>
                </a:schemeClr>
              </a:solidFill>
              <a:effectLst/>
              <a:uLnTx/>
              <a:uFillTx/>
              <a:latin typeface="Arial" panose="020B0604020202020204" pitchFamily="34" charset="0"/>
              <a:cs typeface="Arial" panose="020B0604020202020204" pitchFamily="34" charset="0"/>
            </a:endParaRPr>
          </a:p>
        </p:txBody>
      </p:sp>
      <p:pic>
        <p:nvPicPr>
          <p:cNvPr id="8" name="Picture 7" descr="Shape&#10;&#10;Description automatically generated with low confidence">
            <a:extLst>
              <a:ext uri="{FF2B5EF4-FFF2-40B4-BE49-F238E27FC236}">
                <a16:creationId xmlns:a16="http://schemas.microsoft.com/office/drawing/2014/main" id="{542813EF-17B8-C246-ADC8-1E7047A9ECF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1000" y="381000"/>
            <a:ext cx="806355" cy="806355"/>
          </a:xfrm>
          <a:prstGeom prst="rect">
            <a:avLst/>
          </a:prstGeom>
        </p:spPr>
      </p:pic>
    </p:spTree>
    <p:extLst>
      <p:ext uri="{BB962C8B-B14F-4D97-AF65-F5344CB8AC3E}">
        <p14:creationId xmlns:p14="http://schemas.microsoft.com/office/powerpoint/2010/main" val="3557385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Full Bleed Image">
    <p:bg>
      <p:bgPr>
        <a:solidFill>
          <a:schemeClr val="accent3"/>
        </a:solidFill>
        <a:effectLst/>
      </p:bgPr>
    </p:bg>
    <p:spTree>
      <p:nvGrpSpPr>
        <p:cNvPr id="1" name=""/>
        <p:cNvGrpSpPr/>
        <p:nvPr/>
      </p:nvGrpSpPr>
      <p:grpSpPr>
        <a:xfrm>
          <a:off x="0" y="0"/>
          <a:ext cx="0" cy="0"/>
          <a:chOff x="0" y="0"/>
          <a:chExt cx="0" cy="0"/>
        </a:xfrm>
      </p:grpSpPr>
      <p:sp>
        <p:nvSpPr>
          <p:cNvPr id="11" name="Picture Placeholder 18">
            <a:extLst>
              <a:ext uri="{FF2B5EF4-FFF2-40B4-BE49-F238E27FC236}">
                <a16:creationId xmlns:a16="http://schemas.microsoft.com/office/drawing/2014/main" id="{0302C3C0-FF67-42ED-97D5-60E1344FC3C3}"/>
              </a:ext>
            </a:extLst>
          </p:cNvPr>
          <p:cNvSpPr>
            <a:spLocks noGrp="1"/>
          </p:cNvSpPr>
          <p:nvPr>
            <p:ph type="pic" sz="quarter" idx="13" hasCustomPrompt="1"/>
          </p:nvPr>
        </p:nvSpPr>
        <p:spPr>
          <a:xfrm>
            <a:off x="0" y="0"/>
            <a:ext cx="12192000" cy="6858000"/>
          </a:xfrm>
          <a:solidFill>
            <a:schemeClr val="bg2"/>
          </a:solidFill>
        </p:spPr>
        <p:txBody>
          <a:bodyPr tIns="274320" bIns="274320" anchor="t"/>
          <a:lstStyle>
            <a:lvl1pPr marL="0" indent="0" algn="ctr">
              <a:buNone/>
              <a:defRPr sz="1400" b="0">
                <a:solidFill>
                  <a:schemeClr val="tx2"/>
                </a:solidFill>
              </a:defRPr>
            </a:lvl1pPr>
          </a:lstStyle>
          <a:p>
            <a:r>
              <a:rPr lang="en-GB" dirty="0"/>
              <a:t>Add image, then ‘Send to Back’</a:t>
            </a:r>
            <a:endParaRPr lang="en-US" dirty="0"/>
          </a:p>
        </p:txBody>
      </p:sp>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39" y="2015925"/>
            <a:ext cx="8656320" cy="2826150"/>
          </a:xfrm>
        </p:spPr>
        <p:txBody>
          <a:bodyPr anchor="ctr"/>
          <a:lstStyle>
            <a:lvl1pPr algn="ctr">
              <a:defRPr sz="5400">
                <a:solidFill>
                  <a:schemeClr val="tx1"/>
                </a:solidFill>
              </a:defRPr>
            </a:lvl1pPr>
          </a:lstStyle>
          <a:p>
            <a:r>
              <a:rPr lang="en-US"/>
              <a:t>Place headline here</a:t>
            </a:r>
          </a:p>
        </p:txBody>
      </p:sp>
      <p:sp>
        <p:nvSpPr>
          <p:cNvPr id="16" name="TextBox 15">
            <a:extLst>
              <a:ext uri="{FF2B5EF4-FFF2-40B4-BE49-F238E27FC236}">
                <a16:creationId xmlns:a16="http://schemas.microsoft.com/office/drawing/2014/main" id="{77757DC5-BC25-6A40-8BD0-5D0E6EDF681F}"/>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dirty="0">
              <a:ln>
                <a:noFill/>
              </a:ln>
              <a:solidFill>
                <a:srgbClr val="FFFFFF">
                  <a:alpha val="75000"/>
                </a:srgbClr>
              </a:solidFill>
              <a:effectLst/>
              <a:uLnTx/>
              <a:uFillTx/>
              <a:latin typeface="Arial" panose="020B0604020202020204" pitchFamily="34" charset="0"/>
              <a:cs typeface="Arial" panose="020B0604020202020204" pitchFamily="34" charset="0"/>
            </a:endParaRPr>
          </a:p>
        </p:txBody>
      </p:sp>
      <p:pic>
        <p:nvPicPr>
          <p:cNvPr id="18" name="Picture 17" descr="Text&#10;&#10;Description automatically generated with medium confidence">
            <a:extLst>
              <a:ext uri="{FF2B5EF4-FFF2-40B4-BE49-F238E27FC236}">
                <a16:creationId xmlns:a16="http://schemas.microsoft.com/office/drawing/2014/main" id="{826DDAE4-1938-8845-BB84-ABE79286B9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3588327701"/>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Key Message Mid Purpl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14" name="TextBox 13">
            <a:extLst>
              <a:ext uri="{FF2B5EF4-FFF2-40B4-BE49-F238E27FC236}">
                <a16:creationId xmlns:a16="http://schemas.microsoft.com/office/drawing/2014/main" id="{04BAA820-596C-0D45-A02A-C648688D2C4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dirty="0">
              <a:ln>
                <a:noFill/>
              </a:ln>
              <a:solidFill>
                <a:srgbClr val="FFFFFF">
                  <a:alpha val="75000"/>
                </a:srgbClr>
              </a:solidFill>
              <a:effectLst/>
              <a:uLnTx/>
              <a:uFillTx/>
              <a:latin typeface="Arial" panose="020B0604020202020204" pitchFamily="34" charset="0"/>
              <a:cs typeface="Arial" panose="020B0604020202020204" pitchFamily="34" charset="0"/>
            </a:endParaRPr>
          </a:p>
        </p:txBody>
      </p:sp>
      <p:pic>
        <p:nvPicPr>
          <p:cNvPr id="16" name="Picture 15" descr="Text&#10;&#10;Description automatically generated with medium confidence">
            <a:extLst>
              <a:ext uri="{FF2B5EF4-FFF2-40B4-BE49-F238E27FC236}">
                <a16:creationId xmlns:a16="http://schemas.microsoft.com/office/drawing/2014/main" id="{414B3FA1-89A6-6B46-AC43-47E06955053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4221101093"/>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Key Message Light Gradient 2">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39A6AB23-5DA0-8C40-AFC6-6ABA316671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514" y="0"/>
            <a:ext cx="12227069" cy="6858000"/>
          </a:xfrm>
          <a:prstGeom prst="rect">
            <a:avLst/>
          </a:prstGeom>
        </p:spPr>
      </p:pic>
      <p:pic>
        <p:nvPicPr>
          <p:cNvPr id="10" name="Picture 9" descr="Graphical user interface, text&#10;&#10;Description automatically generated">
            <a:extLst>
              <a:ext uri="{FF2B5EF4-FFF2-40B4-BE49-F238E27FC236}">
                <a16:creationId xmlns:a16="http://schemas.microsoft.com/office/drawing/2014/main" id="{E16F2D5F-410E-174F-83C7-F06A803A135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accent2"/>
                </a:solidFill>
              </a:defRPr>
            </a:lvl1pPr>
          </a:lstStyle>
          <a:p>
            <a:r>
              <a:rPr lang="en-US"/>
              <a:t>Place key message here</a:t>
            </a:r>
          </a:p>
        </p:txBody>
      </p:sp>
      <p:sp>
        <p:nvSpPr>
          <p:cNvPr id="20" name="TextBox 19">
            <a:extLst>
              <a:ext uri="{FF2B5EF4-FFF2-40B4-BE49-F238E27FC236}">
                <a16:creationId xmlns:a16="http://schemas.microsoft.com/office/drawing/2014/main" id="{B6E328B7-CF3A-A247-94C3-A579AC54E0DF}"/>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dirty="0">
              <a:ln>
                <a:noFill/>
              </a:ln>
              <a:solidFill>
                <a:schemeClr val="bg2">
                  <a:alpha val="75000"/>
                </a:schemeClr>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3186536"/>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Key Message Med Gradient 1">
    <p:bg>
      <p:bgPr>
        <a:solidFill>
          <a:schemeClr val="accent2"/>
        </a:solidFill>
        <a:effectLst/>
      </p:bgPr>
    </p:bg>
    <p:spTree>
      <p:nvGrpSpPr>
        <p:cNvPr id="1" name=""/>
        <p:cNvGrpSpPr/>
        <p:nvPr/>
      </p:nvGrpSpPr>
      <p:grpSpPr>
        <a:xfrm>
          <a:off x="0" y="0"/>
          <a:ext cx="0" cy="0"/>
          <a:chOff x="0" y="0"/>
          <a:chExt cx="0" cy="0"/>
        </a:xfrm>
      </p:grpSpPr>
      <p:pic>
        <p:nvPicPr>
          <p:cNvPr id="10" name="Picture 9" descr="A picture containing sky, blur&#10;&#10;Description automatically generated">
            <a:extLst>
              <a:ext uri="{FF2B5EF4-FFF2-40B4-BE49-F238E27FC236}">
                <a16:creationId xmlns:a16="http://schemas.microsoft.com/office/drawing/2014/main" id="{2A0D9F3F-A502-5245-AD69-29FB9FFC87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68" y="-19699"/>
            <a:ext cx="12281653" cy="6877699"/>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accent2"/>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dirty="0">
              <a:ln>
                <a:noFill/>
              </a:ln>
              <a:solidFill>
                <a:schemeClr val="bg2">
                  <a:alpha val="75000"/>
                </a:schemeClr>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endParaRPr>
          </a:p>
        </p:txBody>
      </p:sp>
      <p:pic>
        <p:nvPicPr>
          <p:cNvPr id="20" name="Picture 19" descr="Graphical user interface, text&#10;&#10;Description automatically generated">
            <a:extLst>
              <a:ext uri="{FF2B5EF4-FFF2-40B4-BE49-F238E27FC236}">
                <a16:creationId xmlns:a16="http://schemas.microsoft.com/office/drawing/2014/main" id="{3798EB28-F435-7A4E-82C5-41A8FB0F5DE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Tree>
    <p:extLst>
      <p:ext uri="{BB962C8B-B14F-4D97-AF65-F5344CB8AC3E}">
        <p14:creationId xmlns:p14="http://schemas.microsoft.com/office/powerpoint/2010/main" val="416514856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561579"/>
            <a:fld id="{D983F1FA-211D-3044-9E35-958DFBC26156}" type="slidenum">
              <a:rPr lang="en-US" smtClean="0">
                <a:solidFill>
                  <a:prstClr val="white"/>
                </a:solidFill>
              </a:rPr>
              <a:pPr defTabSz="561579"/>
              <a:t>‹#›</a:t>
            </a:fld>
            <a:endParaRPr lang="en-US" dirty="0">
              <a:solidFill>
                <a:prstClr val="white"/>
              </a:solidFill>
            </a:endParaRPr>
          </a:p>
        </p:txBody>
      </p:sp>
      <p:sp>
        <p:nvSpPr>
          <p:cNvPr id="4" name="Rectangle 3"/>
          <p:cNvSpPr/>
          <p:nvPr userDrawn="1"/>
        </p:nvSpPr>
        <p:spPr>
          <a:xfrm>
            <a:off x="3"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12316" tIns="56158" rIns="112316" bIns="56158" rtlCol="0" anchor="ctr"/>
          <a:lstStyle/>
          <a:p>
            <a:pPr algn="ctr" defTabSz="561579"/>
            <a:endParaRPr lang="en-US" sz="1800" dirty="0">
              <a:solidFill>
                <a:prstClr val="white"/>
              </a:solidFill>
            </a:endParaRPr>
          </a:p>
        </p:txBody>
      </p:sp>
      <p:sp>
        <p:nvSpPr>
          <p:cNvPr id="5" name="Title 1"/>
          <p:cNvSpPr>
            <a:spLocks noGrp="1"/>
          </p:cNvSpPr>
          <p:nvPr>
            <p:ph type="title" hasCustomPrompt="1"/>
          </p:nvPr>
        </p:nvSpPr>
        <p:spPr>
          <a:xfrm>
            <a:off x="3" y="-76200"/>
            <a:ext cx="12192000" cy="731520"/>
          </a:xfrm>
        </p:spPr>
        <p:txBody>
          <a:bodyPr>
            <a:normAutofit/>
          </a:bodyPr>
          <a:lstStyle>
            <a:lvl1pPr>
              <a:defRPr b="1" baseline="0">
                <a:solidFill>
                  <a:schemeClr val="bg1"/>
                </a:solidFill>
              </a:defRPr>
            </a:lvl1pPr>
          </a:lstStyle>
          <a:p>
            <a:r>
              <a:rPr lang="en-US" sz="4400"/>
              <a:t>Click to edit Slide Maser Style</a:t>
            </a:r>
            <a:endParaRPr lang="en-US" sz="4400" u="sng"/>
          </a:p>
        </p:txBody>
      </p:sp>
    </p:spTree>
    <p:extLst>
      <p:ext uri="{BB962C8B-B14F-4D97-AF65-F5344CB8AC3E}">
        <p14:creationId xmlns:p14="http://schemas.microsoft.com/office/powerpoint/2010/main" val="22256110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_Key Message Med Gradient 1">
    <p:bg>
      <p:bgPr>
        <a:solidFill>
          <a:schemeClr val="accent2"/>
        </a:solidFill>
        <a:effectLst/>
      </p:bgPr>
    </p:bg>
    <p:spTree>
      <p:nvGrpSpPr>
        <p:cNvPr id="1" name=""/>
        <p:cNvGrpSpPr/>
        <p:nvPr/>
      </p:nvGrpSpPr>
      <p:grpSpPr>
        <a:xfrm>
          <a:off x="0" y="0"/>
          <a:ext cx="0" cy="0"/>
          <a:chOff x="0" y="0"/>
          <a:chExt cx="0" cy="0"/>
        </a:xfrm>
      </p:grpSpPr>
      <p:pic>
        <p:nvPicPr>
          <p:cNvPr id="10" name="Picture 9" descr="A picture containing sky, blur&#10;&#10;Description automatically generated">
            <a:extLst>
              <a:ext uri="{FF2B5EF4-FFF2-40B4-BE49-F238E27FC236}">
                <a16:creationId xmlns:a16="http://schemas.microsoft.com/office/drawing/2014/main" id="{2A0D9F3F-A502-5245-AD69-29FB9FFC87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68" y="-19699"/>
            <a:ext cx="12281653" cy="6877699"/>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dirty="0">
              <a:ln>
                <a:noFill/>
              </a:ln>
              <a:solidFill>
                <a:schemeClr val="bg2">
                  <a:alpha val="75000"/>
                </a:schemeClr>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endParaRPr>
          </a:p>
        </p:txBody>
      </p:sp>
      <p:pic>
        <p:nvPicPr>
          <p:cNvPr id="20" name="Picture 19" descr="Graphical user interface, text&#10;&#10;Description automatically generated">
            <a:extLst>
              <a:ext uri="{FF2B5EF4-FFF2-40B4-BE49-F238E27FC236}">
                <a16:creationId xmlns:a16="http://schemas.microsoft.com/office/drawing/2014/main" id="{3798EB28-F435-7A4E-82C5-41A8FB0F5DE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65055" y="2946501"/>
            <a:ext cx="4061889" cy="964997"/>
          </a:xfrm>
          <a:prstGeom prst="rect">
            <a:avLst/>
          </a:prstGeom>
        </p:spPr>
      </p:pic>
    </p:spTree>
    <p:extLst>
      <p:ext uri="{BB962C8B-B14F-4D97-AF65-F5344CB8AC3E}">
        <p14:creationId xmlns:p14="http://schemas.microsoft.com/office/powerpoint/2010/main" val="629574239"/>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Key Message Light Gradient 1">
    <p:bg>
      <p:bgPr>
        <a:solidFill>
          <a:schemeClr val="accent2"/>
        </a:solidFill>
        <a:effectLst/>
      </p:bgPr>
    </p:bg>
    <p:spTree>
      <p:nvGrpSpPr>
        <p:cNvPr id="1" name=""/>
        <p:cNvGrpSpPr/>
        <p:nvPr/>
      </p:nvGrpSpPr>
      <p:grpSpPr>
        <a:xfrm>
          <a:off x="0" y="0"/>
          <a:ext cx="0" cy="0"/>
          <a:chOff x="0" y="0"/>
          <a:chExt cx="0" cy="0"/>
        </a:xfrm>
      </p:grpSpPr>
      <p:pic>
        <p:nvPicPr>
          <p:cNvPr id="13" name="Picture 12" descr="Background pattern&#10;&#10;Description automatically generated">
            <a:extLst>
              <a:ext uri="{FF2B5EF4-FFF2-40B4-BE49-F238E27FC236}">
                <a16:creationId xmlns:a16="http://schemas.microsoft.com/office/drawing/2014/main" id="{B298B3F5-D667-C84E-9F63-6E5F20C1305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bg2"/>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dirty="0">
              <a:ln>
                <a:noFill/>
              </a:ln>
              <a:solidFill>
                <a:schemeClr val="bg2">
                  <a:alpha val="75000"/>
                </a:schemeClr>
              </a:solidFill>
              <a:effectLst/>
              <a:uLnTx/>
              <a:uFillTx/>
              <a:latin typeface="Arial" panose="020B0604020202020204" pitchFamily="34" charset="0"/>
              <a:cs typeface="Arial" panose="020B060402020202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66EBC5BF-E81B-4A4F-8956-E620C0C00D0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2453188688"/>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Key Message Dark Gradient 1">
    <p:bg>
      <p:bgPr>
        <a:solidFill>
          <a:schemeClr val="accent2"/>
        </a:solidFill>
        <a:effectLst/>
      </p:bgPr>
    </p:bg>
    <p:spTree>
      <p:nvGrpSpPr>
        <p:cNvPr id="1" name=""/>
        <p:cNvGrpSpPr/>
        <p:nvPr/>
      </p:nvGrpSpPr>
      <p:grpSpPr>
        <a:xfrm>
          <a:off x="0" y="0"/>
          <a:ext cx="0" cy="0"/>
          <a:chOff x="0" y="0"/>
          <a:chExt cx="0" cy="0"/>
        </a:xfrm>
      </p:grpSpPr>
      <p:pic>
        <p:nvPicPr>
          <p:cNvPr id="4" name="Picture 3" descr="A picture containing outdoor, day&#10;&#10;Description automatically generated">
            <a:extLst>
              <a:ext uri="{FF2B5EF4-FFF2-40B4-BE49-F238E27FC236}">
                <a16:creationId xmlns:a16="http://schemas.microsoft.com/office/drawing/2014/main" id="{F2D97FF6-E153-424B-B3D0-6CDDFBDD7B4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1419" y="-19701"/>
            <a:ext cx="12233419" cy="6877701"/>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dirty="0">
              <a:ln>
                <a:noFill/>
              </a:ln>
              <a:solidFill>
                <a:srgbClr val="FFFFFF">
                  <a:alpha val="75000"/>
                </a:srgbClr>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4277137C-6B07-3B45-B1B9-5187406EFEB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1498165118"/>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dirty="0">
              <a:ln>
                <a:noFill/>
              </a:ln>
              <a:solidFill>
                <a:srgbClr val="FFFFFF">
                  <a:alpha val="75000"/>
                </a:srgbClr>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38BB4551-DF92-3A40-BDC2-27F5075F326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1133639711"/>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_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dirty="0">
              <a:ln>
                <a:noFill/>
              </a:ln>
              <a:solidFill>
                <a:srgbClr val="FFFFFF">
                  <a:alpha val="75000"/>
                </a:srgbClr>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38BB4551-DF92-3A40-BDC2-27F5075F326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65055" y="2946501"/>
            <a:ext cx="4076348" cy="964997"/>
          </a:xfrm>
          <a:prstGeom prst="rect">
            <a:avLst/>
          </a:prstGeom>
        </p:spPr>
      </p:pic>
    </p:spTree>
    <p:extLst>
      <p:ext uri="{BB962C8B-B14F-4D97-AF65-F5344CB8AC3E}">
        <p14:creationId xmlns:p14="http://schemas.microsoft.com/office/powerpoint/2010/main" val="957051129"/>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Key Message Med Gradient 2">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8124330-6AE3-FD40-B7A6-B9199FD140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68" y="-19700"/>
            <a:ext cx="12262135" cy="6988629"/>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dirty="0">
              <a:ln>
                <a:noFill/>
              </a:ln>
              <a:solidFill>
                <a:srgbClr val="FFFFFF">
                  <a:alpha val="75000"/>
                </a:srgbClr>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9E1629BA-F667-8B44-9F49-34D7B4CECE8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758855860"/>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90601"/>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5" name="Rectangle 4"/>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sp>
        <p:nvSpPr>
          <p:cNvPr id="7"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defRPr>
            </a:lvl1pPr>
          </a:lstStyle>
          <a:p>
            <a:r>
              <a:rPr lang="en-US" sz="3600"/>
              <a:t>Click to edit Slide Master Style</a:t>
            </a:r>
            <a:endParaRPr lang="en-US" sz="3600" u="sng"/>
          </a:p>
        </p:txBody>
      </p:sp>
    </p:spTree>
    <p:extLst>
      <p:ext uri="{BB962C8B-B14F-4D97-AF65-F5344CB8AC3E}">
        <p14:creationId xmlns:p14="http://schemas.microsoft.com/office/powerpoint/2010/main" val="1649059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4" name="Rectangle 3"/>
          <p:cNvSpPr/>
          <p:nvPr userDrawn="1"/>
        </p:nvSpPr>
        <p:spPr>
          <a:xfrm>
            <a:off x="3"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12316" tIns="56158" rIns="112316" bIns="56158" rtlCol="0" anchor="ctr"/>
          <a:lstStyle/>
          <a:p>
            <a:pPr algn="ctr" defTabSz="561579"/>
            <a:endParaRPr lang="en-US" sz="1800" dirty="0">
              <a:solidFill>
                <a:prstClr val="white"/>
              </a:solidFill>
            </a:endParaRPr>
          </a:p>
        </p:txBody>
      </p:sp>
      <p:sp>
        <p:nvSpPr>
          <p:cNvPr id="6" name="Title 1"/>
          <p:cNvSpPr>
            <a:spLocks noGrp="1"/>
          </p:cNvSpPr>
          <p:nvPr>
            <p:ph type="title" hasCustomPrompt="1"/>
          </p:nvPr>
        </p:nvSpPr>
        <p:spPr>
          <a:xfrm>
            <a:off x="3" y="-76200"/>
            <a:ext cx="12192000" cy="731520"/>
          </a:xfrm>
        </p:spPr>
        <p:txBody>
          <a:bodyPr>
            <a:normAutofit/>
          </a:bodyPr>
          <a:lstStyle>
            <a:lvl1pPr>
              <a:defRPr b="1" baseline="0">
                <a:solidFill>
                  <a:schemeClr val="bg1"/>
                </a:solidFill>
              </a:defRPr>
            </a:lvl1pPr>
          </a:lstStyle>
          <a:p>
            <a:r>
              <a:rPr lang="en-US" sz="4400" dirty="0"/>
              <a:t>Click to edit Slide Maser Style</a:t>
            </a:r>
            <a:endParaRPr lang="en-US" sz="4400" u="sng" dirty="0"/>
          </a:p>
        </p:txBody>
      </p:sp>
    </p:spTree>
    <p:extLst>
      <p:ext uri="{BB962C8B-B14F-4D97-AF65-F5344CB8AC3E}">
        <p14:creationId xmlns:p14="http://schemas.microsoft.com/office/powerpoint/2010/main" val="39874023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Greetings Slide - Solid">
    <p:bg>
      <p:bgPr>
        <a:solidFill>
          <a:schemeClr val="accent2"/>
        </a:solidFill>
        <a:effectLst/>
      </p:bgPr>
    </p:bg>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49C506B8-726D-EE46-B6CB-9B8B65F19578}"/>
              </a:ext>
            </a:extLst>
          </p:cNvPr>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a:stretch/>
        </p:blipFill>
        <p:spPr>
          <a:xfrm>
            <a:off x="0" y="-1321"/>
            <a:ext cx="12192008" cy="6859321"/>
          </a:xfrm>
          <a:prstGeom prst="rect">
            <a:avLst/>
          </a:prstGeom>
        </p:spPr>
      </p:pic>
      <p:sp>
        <p:nvSpPr>
          <p:cNvPr id="2" name="Title 1">
            <a:extLst>
              <a:ext uri="{FF2B5EF4-FFF2-40B4-BE49-F238E27FC236}">
                <a16:creationId xmlns:a16="http://schemas.microsoft.com/office/drawing/2014/main" id="{32394B85-B39D-4BE7-A334-787162CB4A41}"/>
              </a:ext>
            </a:extLst>
          </p:cNvPr>
          <p:cNvSpPr>
            <a:spLocks noGrp="1"/>
          </p:cNvSpPr>
          <p:nvPr>
            <p:ph type="title" hasCustomPrompt="1"/>
          </p:nvPr>
        </p:nvSpPr>
        <p:spPr>
          <a:xfrm>
            <a:off x="2575624" y="2318273"/>
            <a:ext cx="7040753" cy="2221454"/>
          </a:xfrm>
        </p:spPr>
        <p:txBody>
          <a:bodyPr anchor="ctr"/>
          <a:lstStyle>
            <a:lvl1pPr algn="ctr">
              <a:defRPr sz="8800">
                <a:solidFill>
                  <a:schemeClr val="tx1"/>
                </a:solidFill>
              </a:defRPr>
            </a:lvl1pPr>
          </a:lstStyle>
          <a:p>
            <a:r>
              <a:rPr lang="en-GB"/>
              <a:t>Welcome</a:t>
            </a:r>
            <a:endParaRPr lang="en-US"/>
          </a:p>
        </p:txBody>
      </p:sp>
      <p:sp>
        <p:nvSpPr>
          <p:cNvPr id="11" name="TextBox 10">
            <a:extLst>
              <a:ext uri="{FF2B5EF4-FFF2-40B4-BE49-F238E27FC236}">
                <a16:creationId xmlns:a16="http://schemas.microsoft.com/office/drawing/2014/main" id="{0B104FBB-E799-42A8-A4FA-483DC489523D}"/>
              </a:ext>
            </a:extLst>
          </p:cNvPr>
          <p:cNvSpPr txBox="1"/>
          <p:nvPr userDrawn="1"/>
        </p:nvSpPr>
        <p:spPr>
          <a:xfrm>
            <a:off x="0" y="-257908"/>
            <a:ext cx="6096000" cy="257908"/>
          </a:xfrm>
          <a:prstGeom prst="rect">
            <a:avLst/>
          </a:prstGeom>
          <a:noFill/>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800" b="0" i="0" u="none" strike="noStrike" kern="0" cap="none" spc="0" normalizeH="0" baseline="0">
                <a:ln>
                  <a:noFill/>
                </a:ln>
                <a:solidFill>
                  <a:schemeClr val="bg2"/>
                </a:solidFill>
                <a:effectLst/>
                <a:uLnTx/>
                <a:uFillTx/>
              </a:defRPr>
            </a:lvl1pPr>
          </a:lstStyle>
          <a:p>
            <a:pPr lvl="0"/>
            <a:r>
              <a:rPr lang="en-GB" noProof="0" dirty="0">
                <a:solidFill>
                  <a:schemeClr val="tx1"/>
                </a:solidFill>
                <a:latin typeface="Arial" panose="020B0604020202020204" pitchFamily="34" charset="0"/>
                <a:cs typeface="Arial" panose="020B0604020202020204" pitchFamily="34" charset="0"/>
              </a:rPr>
              <a:t>Format Background… &gt; Picture or texture fill &gt; Set to one of the dark or mid gradient options</a:t>
            </a:r>
            <a:endParaRPr lang="en-US" noProof="0" dirty="0">
              <a:solidFill>
                <a:schemeClr val="tx1"/>
              </a:solidFill>
              <a:latin typeface="Arial" panose="020B0604020202020204" pitchFamily="34" charset="0"/>
              <a:cs typeface="Arial" panose="020B0604020202020204" pitchFamily="34" charset="0"/>
            </a:endParaRPr>
          </a:p>
        </p:txBody>
      </p:sp>
      <p:pic>
        <p:nvPicPr>
          <p:cNvPr id="5" name="Picture 4" descr="Text&#10;&#10;Description automatically generated with medium confidence">
            <a:extLst>
              <a:ext uri="{FF2B5EF4-FFF2-40B4-BE49-F238E27FC236}">
                <a16:creationId xmlns:a16="http://schemas.microsoft.com/office/drawing/2014/main" id="{EF4411CE-23F1-9544-A503-F260D60BB12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pic>
        <p:nvPicPr>
          <p:cNvPr id="7" name="Picture 6" descr="Shape&#10;&#10;Description automatically generated">
            <a:extLst>
              <a:ext uri="{FF2B5EF4-FFF2-40B4-BE49-F238E27FC236}">
                <a16:creationId xmlns:a16="http://schemas.microsoft.com/office/drawing/2014/main" id="{2A0ADD70-8966-FF42-A794-44D92C925E5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96939" y="382718"/>
            <a:ext cx="1227034" cy="1227034"/>
          </a:xfrm>
          <a:prstGeom prst="rect">
            <a:avLst/>
          </a:prstGeom>
        </p:spPr>
      </p:pic>
    </p:spTree>
    <p:extLst>
      <p:ext uri="{BB962C8B-B14F-4D97-AF65-F5344CB8AC3E}">
        <p14:creationId xmlns:p14="http://schemas.microsoft.com/office/powerpoint/2010/main" val="3322297520"/>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Greetings Slide - Image">
    <p:bg>
      <p:bgPr>
        <a:solidFill>
          <a:schemeClr val="accent2"/>
        </a:solidFill>
        <a:effectLst/>
      </p:bgPr>
    </p:bg>
    <p:spTree>
      <p:nvGrpSpPr>
        <p:cNvPr id="1" name=""/>
        <p:cNvGrpSpPr/>
        <p:nvPr/>
      </p:nvGrpSpPr>
      <p:grpSpPr>
        <a:xfrm>
          <a:off x="0" y="0"/>
          <a:ext cx="0" cy="0"/>
          <a:chOff x="0" y="0"/>
          <a:chExt cx="0" cy="0"/>
        </a:xfrm>
      </p:grpSpPr>
      <p:sp>
        <p:nvSpPr>
          <p:cNvPr id="12" name="Picture Placeholder 8">
            <a:extLst>
              <a:ext uri="{FF2B5EF4-FFF2-40B4-BE49-F238E27FC236}">
                <a16:creationId xmlns:a16="http://schemas.microsoft.com/office/drawing/2014/main" id="{66AF92B0-566F-4143-BE31-0CA2507B799E}"/>
              </a:ext>
            </a:extLst>
          </p:cNvPr>
          <p:cNvSpPr>
            <a:spLocks noGrp="1"/>
          </p:cNvSpPr>
          <p:nvPr>
            <p:ph type="pic" sz="quarter" idx="13" hasCustomPrompt="1"/>
          </p:nvPr>
        </p:nvSpPr>
        <p:spPr>
          <a:xfrm>
            <a:off x="0" y="0"/>
            <a:ext cx="12192000" cy="6858000"/>
          </a:xfrm>
          <a:solidFill>
            <a:schemeClr val="bg2"/>
          </a:solidFill>
        </p:spPr>
        <p:txBody>
          <a:bodyPr/>
          <a:lstStyle/>
          <a:p>
            <a:r>
              <a:rPr lang="en-US" dirty="0"/>
              <a:t>INSERT PICTURE HERE</a:t>
            </a:r>
          </a:p>
        </p:txBody>
      </p:sp>
      <p:sp>
        <p:nvSpPr>
          <p:cNvPr id="2" name="Title 1">
            <a:extLst>
              <a:ext uri="{FF2B5EF4-FFF2-40B4-BE49-F238E27FC236}">
                <a16:creationId xmlns:a16="http://schemas.microsoft.com/office/drawing/2014/main" id="{32394B85-B39D-4BE7-A334-787162CB4A41}"/>
              </a:ext>
            </a:extLst>
          </p:cNvPr>
          <p:cNvSpPr>
            <a:spLocks noGrp="1"/>
          </p:cNvSpPr>
          <p:nvPr>
            <p:ph type="title" hasCustomPrompt="1"/>
          </p:nvPr>
        </p:nvSpPr>
        <p:spPr>
          <a:xfrm>
            <a:off x="2575624" y="2318273"/>
            <a:ext cx="7040753" cy="2221454"/>
          </a:xfrm>
        </p:spPr>
        <p:txBody>
          <a:bodyPr anchor="ctr"/>
          <a:lstStyle>
            <a:lvl1pPr algn="ctr">
              <a:defRPr sz="8800">
                <a:solidFill>
                  <a:schemeClr val="tx1"/>
                </a:solidFill>
              </a:defRPr>
            </a:lvl1pPr>
          </a:lstStyle>
          <a:p>
            <a:r>
              <a:rPr lang="en-GB"/>
              <a:t>Welcome</a:t>
            </a:r>
            <a:endParaRPr lang="en-US"/>
          </a:p>
        </p:txBody>
      </p:sp>
      <p:sp>
        <p:nvSpPr>
          <p:cNvPr id="14" name="TextBox 13">
            <a:extLst>
              <a:ext uri="{FF2B5EF4-FFF2-40B4-BE49-F238E27FC236}">
                <a16:creationId xmlns:a16="http://schemas.microsoft.com/office/drawing/2014/main" id="{CB32E415-69AE-3247-84D3-43FDE2958075}"/>
              </a:ext>
            </a:extLst>
          </p:cNvPr>
          <p:cNvSpPr txBox="1"/>
          <p:nvPr userDrawn="1"/>
        </p:nvSpPr>
        <p:spPr>
          <a:xfrm>
            <a:off x="0" y="-257908"/>
            <a:ext cx="6096000" cy="257908"/>
          </a:xfrm>
          <a:prstGeom prst="rect">
            <a:avLst/>
          </a:prstGeom>
          <a:noFill/>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800" b="0" i="0" u="none" strike="noStrike" kern="0" cap="none" spc="0" normalizeH="0" baseline="0">
                <a:ln>
                  <a:noFill/>
                </a:ln>
                <a:solidFill>
                  <a:schemeClr val="bg2"/>
                </a:solidFill>
                <a:effectLst/>
                <a:uLnTx/>
                <a:uFillTx/>
              </a:defRPr>
            </a:lvl1pPr>
          </a:lstStyle>
          <a:p>
            <a:pPr lvl="0"/>
            <a:r>
              <a:rPr lang="en-GB" noProof="0" dirty="0">
                <a:solidFill>
                  <a:schemeClr val="tx1"/>
                </a:solidFill>
                <a:latin typeface="Arial" panose="020B0604020202020204" pitchFamily="34" charset="0"/>
                <a:cs typeface="Arial" panose="020B0604020202020204" pitchFamily="34" charset="0"/>
              </a:rPr>
              <a:t>Format Background… &gt; Picture or texture fill &gt; Set to one of the dark or mid gradient options</a:t>
            </a:r>
            <a:endParaRPr lang="en-US" noProof="0" dirty="0">
              <a:solidFill>
                <a:schemeClr val="tx1"/>
              </a:solidFill>
              <a:latin typeface="Arial" panose="020B0604020202020204" pitchFamily="34" charset="0"/>
              <a:cs typeface="Arial" panose="020B0604020202020204" pitchFamily="34" charset="0"/>
            </a:endParaRPr>
          </a:p>
        </p:txBody>
      </p:sp>
      <p:pic>
        <p:nvPicPr>
          <p:cNvPr id="13" name="Picture 12" descr="Text&#10;&#10;Description automatically generated with medium confidence">
            <a:extLst>
              <a:ext uri="{FF2B5EF4-FFF2-40B4-BE49-F238E27FC236}">
                <a16:creationId xmlns:a16="http://schemas.microsoft.com/office/drawing/2014/main" id="{A82D54B5-2815-4749-8AA4-628EA7C4E7E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84581" y="5506397"/>
            <a:ext cx="2422837" cy="573561"/>
          </a:xfrm>
          <a:prstGeom prst="rect">
            <a:avLst/>
          </a:prstGeom>
        </p:spPr>
      </p:pic>
    </p:spTree>
    <p:extLst>
      <p:ext uri="{BB962C8B-B14F-4D97-AF65-F5344CB8AC3E}">
        <p14:creationId xmlns:p14="http://schemas.microsoft.com/office/powerpoint/2010/main" val="43941846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3" y="2130523"/>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1"/>
            <a:ext cx="8534401" cy="1752600"/>
          </a:xfrm>
        </p:spPr>
        <p:txBody>
          <a:bodyPr/>
          <a:lstStyle>
            <a:lvl1pPr marL="0" indent="0" algn="ctr">
              <a:buNone/>
              <a:defRPr>
                <a:solidFill>
                  <a:schemeClr val="tx1">
                    <a:tint val="75000"/>
                  </a:schemeClr>
                </a:solidFill>
              </a:defRPr>
            </a:lvl1pPr>
            <a:lvl2pPr marL="561579" indent="0" algn="ctr">
              <a:buNone/>
              <a:defRPr>
                <a:solidFill>
                  <a:schemeClr val="tx1">
                    <a:tint val="75000"/>
                  </a:schemeClr>
                </a:solidFill>
              </a:defRPr>
            </a:lvl2pPr>
            <a:lvl3pPr marL="1123158" indent="0" algn="ctr">
              <a:buNone/>
              <a:defRPr>
                <a:solidFill>
                  <a:schemeClr val="tx1">
                    <a:tint val="75000"/>
                  </a:schemeClr>
                </a:solidFill>
              </a:defRPr>
            </a:lvl3pPr>
            <a:lvl4pPr marL="1684736" indent="0" algn="ctr">
              <a:buNone/>
              <a:defRPr>
                <a:solidFill>
                  <a:schemeClr val="tx1">
                    <a:tint val="75000"/>
                  </a:schemeClr>
                </a:solidFill>
              </a:defRPr>
            </a:lvl4pPr>
            <a:lvl5pPr marL="2246315" indent="0" algn="ctr">
              <a:buNone/>
              <a:defRPr>
                <a:solidFill>
                  <a:schemeClr val="tx1">
                    <a:tint val="75000"/>
                  </a:schemeClr>
                </a:solidFill>
              </a:defRPr>
            </a:lvl5pPr>
            <a:lvl6pPr marL="2807894" indent="0" algn="ctr">
              <a:buNone/>
              <a:defRPr>
                <a:solidFill>
                  <a:schemeClr val="tx1">
                    <a:tint val="75000"/>
                  </a:schemeClr>
                </a:solidFill>
              </a:defRPr>
            </a:lvl6pPr>
            <a:lvl7pPr marL="3369473" indent="0" algn="ctr">
              <a:buNone/>
              <a:defRPr>
                <a:solidFill>
                  <a:schemeClr val="tx1">
                    <a:tint val="75000"/>
                  </a:schemeClr>
                </a:solidFill>
              </a:defRPr>
            </a:lvl7pPr>
            <a:lvl8pPr marL="3931051" indent="0" algn="ctr">
              <a:buNone/>
              <a:defRPr>
                <a:solidFill>
                  <a:schemeClr val="tx1">
                    <a:tint val="75000"/>
                  </a:schemeClr>
                </a:solidFill>
              </a:defRPr>
            </a:lvl8pPr>
            <a:lvl9pPr marL="449263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9027587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Image + Solid Left">
    <p:bg>
      <p:bgPr>
        <a:solidFill>
          <a:schemeClr val="accent3"/>
        </a:solidFill>
        <a:effectLst/>
      </p:bgPr>
    </p:bg>
    <p:spTree>
      <p:nvGrpSpPr>
        <p:cNvPr id="1" name=""/>
        <p:cNvGrpSpPr/>
        <p:nvPr/>
      </p:nvGrpSpPr>
      <p:grpSpPr>
        <a:xfrm>
          <a:off x="0" y="0"/>
          <a:ext cx="0" cy="0"/>
          <a:chOff x="0" y="0"/>
          <a:chExt cx="0" cy="0"/>
        </a:xfrm>
      </p:grpSpPr>
      <p:sp>
        <p:nvSpPr>
          <p:cNvPr id="14" name="Picture Placeholder 8">
            <a:extLst>
              <a:ext uri="{FF2B5EF4-FFF2-40B4-BE49-F238E27FC236}">
                <a16:creationId xmlns:a16="http://schemas.microsoft.com/office/drawing/2014/main" id="{DE2930C6-6CD4-6E44-9B66-F0DB5CA192F1}"/>
              </a:ext>
            </a:extLst>
          </p:cNvPr>
          <p:cNvSpPr>
            <a:spLocks noGrp="1"/>
          </p:cNvSpPr>
          <p:nvPr>
            <p:ph type="pic" sz="quarter" idx="13"/>
          </p:nvPr>
        </p:nvSpPr>
        <p:spPr>
          <a:xfrm>
            <a:off x="0" y="0"/>
            <a:ext cx="12192000" cy="6858000"/>
          </a:xfrm>
          <a:solidFill>
            <a:schemeClr val="bg2"/>
          </a:solidFill>
        </p:spPr>
        <p:txBody>
          <a:bodyPr/>
          <a:lstStyle>
            <a:lvl1pPr algn="r">
              <a:defRPr>
                <a:solidFill>
                  <a:schemeClr val="tx1"/>
                </a:solidFill>
              </a:defRPr>
            </a:lvl1pPr>
          </a:lstStyle>
          <a:p>
            <a:endParaRPr lang="en-US" dirty="0"/>
          </a:p>
          <a:p>
            <a:r>
              <a:rPr lang="en-US" dirty="0"/>
              <a:t>INSERT PICTURE HERE			</a:t>
            </a:r>
          </a:p>
        </p:txBody>
      </p:sp>
      <p:sp>
        <p:nvSpPr>
          <p:cNvPr id="10" name="TextBox 9">
            <a:extLst>
              <a:ext uri="{FF2B5EF4-FFF2-40B4-BE49-F238E27FC236}">
                <a16:creationId xmlns:a16="http://schemas.microsoft.com/office/drawing/2014/main" id="{EA10F008-96E5-E843-A84C-6825B65E4A53}"/>
              </a:ext>
            </a:extLst>
          </p:cNvPr>
          <p:cNvSpPr txBox="1"/>
          <p:nvPr userDrawn="1"/>
        </p:nvSpPr>
        <p:spPr>
          <a:xfrm>
            <a:off x="-1" y="-257908"/>
            <a:ext cx="7643813"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Format Background… &gt; Picture or texture fill &gt; Set to one of the provided selections in the image library, Bring shape to front after Image selection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010FEEA-8DF3-8E46-ABF0-083974916F4D}"/>
              </a:ext>
            </a:extLst>
          </p:cNvPr>
          <p:cNvSpPr txBox="1"/>
          <p:nvPr userDrawn="1"/>
        </p:nvSpPr>
        <p:spPr>
          <a:xfrm>
            <a:off x="482321" y="331596"/>
            <a:ext cx="0" cy="0"/>
          </a:xfrm>
          <a:prstGeom prst="rect">
            <a:avLst/>
          </a:prstGeom>
          <a:noFill/>
        </p:spPr>
        <p:txBody>
          <a:bodyPr wrap="none" lIns="0" tIns="0" rIns="0" bIns="0" rtlCol="0">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endParaRPr lang="en-US" dirty="0">
              <a:solidFill>
                <a:srgbClr val="002060"/>
              </a:solidFill>
            </a:endParaRPr>
          </a:p>
        </p:txBody>
      </p:sp>
      <p:sp>
        <p:nvSpPr>
          <p:cNvPr id="13" name="Title 1">
            <a:extLst>
              <a:ext uri="{FF2B5EF4-FFF2-40B4-BE49-F238E27FC236}">
                <a16:creationId xmlns:a16="http://schemas.microsoft.com/office/drawing/2014/main" id="{3F24B203-175F-1B47-8544-DBC8706104CF}"/>
              </a:ext>
            </a:extLst>
          </p:cNvPr>
          <p:cNvSpPr>
            <a:spLocks noGrp="1"/>
          </p:cNvSpPr>
          <p:nvPr>
            <p:ph type="ctrTitle" hasCustomPrompt="1"/>
          </p:nvPr>
        </p:nvSpPr>
        <p:spPr>
          <a:xfrm>
            <a:off x="964405" y="2721919"/>
            <a:ext cx="5715000" cy="2476499"/>
          </a:xfrm>
        </p:spPr>
        <p:txBody>
          <a:bodyPr anchor="b"/>
          <a:lstStyle>
            <a:lvl1pPr algn="l">
              <a:lnSpc>
                <a:spcPct val="90000"/>
              </a:lnSpc>
              <a:defRPr sz="4800">
                <a:solidFill>
                  <a:schemeClr val="tx1"/>
                </a:solidFill>
              </a:defRPr>
            </a:lvl1pPr>
          </a:lstStyle>
          <a:p>
            <a:r>
              <a:rPr lang="en-US"/>
              <a:t>Place presentation title here 48pt</a:t>
            </a:r>
          </a:p>
        </p:txBody>
      </p:sp>
    </p:spTree>
    <p:extLst>
      <p:ext uri="{BB962C8B-B14F-4D97-AF65-F5344CB8AC3E}">
        <p14:creationId xmlns:p14="http://schemas.microsoft.com/office/powerpoint/2010/main" val="154352754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pos="720">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EF1CCFB-BA3E-5F4D-8234-5ECF455A5CB4}"/>
              </a:ext>
            </a:extLst>
          </p:cNvPr>
          <p:cNvSpPr/>
          <p:nvPr userDrawn="1"/>
        </p:nvSpPr>
        <p:spPr>
          <a:xfrm>
            <a:off x="11214" y="0"/>
            <a:ext cx="40290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1" y="2182000"/>
            <a:ext cx="3267012" cy="2869570"/>
          </a:xfrm>
        </p:spPr>
        <p:txBody>
          <a:bodyPr/>
          <a:lstStyle>
            <a:lvl1pPr marL="0" indent="0">
              <a:lnSpc>
                <a:spcPct val="90000"/>
              </a:lnSpc>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vl2pPr>
            <a:lvl3pPr marL="228600">
              <a:buFont typeface="Arial" panose="020B0604020202020204" pitchFamily="34" charset="0"/>
              <a:buChar char="•"/>
              <a:defRPr sz="1800"/>
            </a:lvl3pPr>
            <a:lvl4pPr marL="457200">
              <a:buFont typeface="System Font"/>
              <a:buChar char="–"/>
              <a:defRPr sz="1600"/>
            </a:lvl4pPr>
            <a:lvl5pPr marL="685800">
              <a:buFont typeface="Arial" panose="020B0604020202020204" pitchFamily="34" charset="0"/>
              <a:buChar char="•"/>
              <a:defRPr sz="1600"/>
            </a:lvl5pPr>
          </a:lstStyle>
          <a:p>
            <a:pPr lvl="0"/>
            <a:r>
              <a:rPr lang="en-US"/>
              <a:t>Place agenda summary here in Calibri (24pt)</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2" y="1371601"/>
            <a:ext cx="3267011" cy="810399"/>
          </a:xfrm>
        </p:spPr>
        <p:txBody>
          <a:bodyPr/>
          <a:lstStyle/>
          <a:p>
            <a:r>
              <a:rPr lang="en-GB"/>
              <a:t>Agenda</a:t>
            </a:r>
            <a:endParaRPr lang="en-US"/>
          </a:p>
        </p:txBody>
      </p:sp>
      <p:pic>
        <p:nvPicPr>
          <p:cNvPr id="38" name="Picture 37" descr="Graphical user interface, text&#10;&#10;Description automatically generated">
            <a:extLst>
              <a:ext uri="{FF2B5EF4-FFF2-40B4-BE49-F238E27FC236}">
                <a16:creationId xmlns:a16="http://schemas.microsoft.com/office/drawing/2014/main" id="{B48BC5F6-ECBD-9044-A3F5-573F43039B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5" name="TextBox 4">
            <a:extLst>
              <a:ext uri="{FF2B5EF4-FFF2-40B4-BE49-F238E27FC236}">
                <a16:creationId xmlns:a16="http://schemas.microsoft.com/office/drawing/2014/main" id="{721EEEE8-0C8E-F642-909F-DB1BFDFC77C4}"/>
              </a:ext>
            </a:extLst>
          </p:cNvPr>
          <p:cNvSpPr txBox="1"/>
          <p:nvPr userDrawn="1"/>
        </p:nvSpPr>
        <p:spPr>
          <a:xfrm>
            <a:off x="6211019" y="-966158"/>
            <a:ext cx="0" cy="0"/>
          </a:xfrm>
          <a:prstGeom prst="rect">
            <a:avLst/>
          </a:prstGeom>
          <a:noFill/>
        </p:spPr>
        <p:txBody>
          <a:bodyPr wrap="none" lIns="0" tIns="0" rIns="0" bIns="0" rtlCol="0">
            <a:noAutofit/>
          </a:bodyPr>
          <a:lstStyle/>
          <a:p>
            <a:pPr algn="l" defTabSz="228600">
              <a:spcAft>
                <a:spcPts val="1200"/>
              </a:spcAft>
            </a:pPr>
            <a:endParaRPr lang="en-US" noProof="0" dirty="0"/>
          </a:p>
        </p:txBody>
      </p:sp>
    </p:spTree>
    <p:extLst>
      <p:ext uri="{BB962C8B-B14F-4D97-AF65-F5344CB8AC3E}">
        <p14:creationId xmlns:p14="http://schemas.microsoft.com/office/powerpoint/2010/main" val="3322869339"/>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990600"/>
          </a:xfrm>
        </p:spPr>
        <p:txBody>
          <a:bodyPr/>
          <a:lstStyle>
            <a:lvl1pPr>
              <a:defRPr sz="3600"/>
            </a:lvl1pPr>
          </a:lstStyle>
          <a:p>
            <a:r>
              <a:rPr lang="en-GB"/>
              <a:t>Place headline here (36pt, min 30pt)</a:t>
            </a:r>
            <a:endParaRPr lang="en-US"/>
          </a:p>
        </p:txBody>
      </p:sp>
      <p:sp>
        <p:nvSpPr>
          <p:cNvPr id="8" name="Content Placeholder 7">
            <a:extLst>
              <a:ext uri="{FF2B5EF4-FFF2-40B4-BE49-F238E27FC236}">
                <a16:creationId xmlns:a16="http://schemas.microsoft.com/office/drawing/2014/main" id="{2A49B96C-8E74-4C8B-BDE4-9B82801CA0EE}"/>
              </a:ext>
            </a:extLst>
          </p:cNvPr>
          <p:cNvSpPr>
            <a:spLocks noGrp="1"/>
          </p:cNvSpPr>
          <p:nvPr>
            <p:ph sz="quarter" idx="10" hasCustomPrompt="1"/>
          </p:nvPr>
        </p:nvSpPr>
        <p:spPr>
          <a:xfrm>
            <a:off x="381001" y="1371601"/>
            <a:ext cx="11430000" cy="4940300"/>
          </a:xfrm>
        </p:spPr>
        <p:txBody>
          <a:body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pic>
        <p:nvPicPr>
          <p:cNvPr id="13" name="Picture 12" descr="Graphical user interface, text&#10;&#10;Description automatically generated">
            <a:extLst>
              <a:ext uri="{FF2B5EF4-FFF2-40B4-BE49-F238E27FC236}">
                <a16:creationId xmlns:a16="http://schemas.microsoft.com/office/drawing/2014/main" id="{7106DE9C-E951-7542-B0B1-FB4D741B114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5" name="Picture 4" descr="Shape&#10;&#10;Description automatically generated with low confidence">
            <a:extLst>
              <a:ext uri="{FF2B5EF4-FFF2-40B4-BE49-F238E27FC236}">
                <a16:creationId xmlns:a16="http://schemas.microsoft.com/office/drawing/2014/main" id="{2E84C94F-DF0D-6741-974D-A2D45F2257F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3644399219"/>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pic>
        <p:nvPicPr>
          <p:cNvPr id="13" name="Picture 12" descr="Graphical user interface, text&#10;&#10;Description automatically generated">
            <a:extLst>
              <a:ext uri="{FF2B5EF4-FFF2-40B4-BE49-F238E27FC236}">
                <a16:creationId xmlns:a16="http://schemas.microsoft.com/office/drawing/2014/main" id="{ADDB594A-06AF-0245-8D18-4DB5962D552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dirty="0">
              <a:ln>
                <a:noFill/>
              </a:ln>
              <a:solidFill>
                <a:schemeClr val="bg2">
                  <a:alpha val="75000"/>
                </a:schemeClr>
              </a:solidFill>
              <a:effectLst/>
              <a:uLnTx/>
              <a:uFillTx/>
              <a:latin typeface="Arial" panose="020B0604020202020204" pitchFamily="34" charset="0"/>
              <a:cs typeface="Arial" panose="020B0604020202020204" pitchFamily="34" charset="0"/>
            </a:endParaRPr>
          </a:p>
        </p:txBody>
      </p:sp>
      <p:pic>
        <p:nvPicPr>
          <p:cNvPr id="7" name="Picture 6" descr="Shape&#10;&#10;Description automatically generated with low confidence">
            <a:extLst>
              <a:ext uri="{FF2B5EF4-FFF2-40B4-BE49-F238E27FC236}">
                <a16:creationId xmlns:a16="http://schemas.microsoft.com/office/drawing/2014/main" id="{6CB9CCA7-1210-DA47-B740-C895C5EAE4D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975306758"/>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Shape&#10;&#10;Description automatically generated">
            <a:extLst>
              <a:ext uri="{FF2B5EF4-FFF2-40B4-BE49-F238E27FC236}">
                <a16:creationId xmlns:a16="http://schemas.microsoft.com/office/drawing/2014/main" id="{64F4C271-9E3D-0A49-BD9E-FF1BA14835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359" y="336008"/>
            <a:ext cx="806356" cy="806356"/>
          </a:xfrm>
          <a:prstGeom prst="rect">
            <a:avLst/>
          </a:prstGeom>
        </p:spPr>
      </p:pic>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solidFill>
                  <a:schemeClr val="tx1"/>
                </a:solidFill>
              </a:defRPr>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tx1">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dirty="0">
              <a:ln>
                <a:noFill/>
              </a:ln>
              <a:solidFill>
                <a:schemeClr val="tx1">
                  <a:alpha val="75000"/>
                </a:schemeClr>
              </a:solidFill>
              <a:effectLst/>
              <a:uLnTx/>
              <a:uFillTx/>
              <a:latin typeface="Arial" panose="020B0604020202020204" pitchFamily="34" charset="0"/>
              <a:cs typeface="Arial" panose="020B0604020202020204" pitchFamily="34" charset="0"/>
            </a:endParaRPr>
          </a:p>
        </p:txBody>
      </p:sp>
      <p:pic>
        <p:nvPicPr>
          <p:cNvPr id="8" name="Picture 7" descr="Text&#10;&#10;Description automatically generated with medium confidence">
            <a:extLst>
              <a:ext uri="{FF2B5EF4-FFF2-40B4-BE49-F238E27FC236}">
                <a16:creationId xmlns:a16="http://schemas.microsoft.com/office/drawing/2014/main" id="{0A40C95F-C1F1-614D-A25C-80ECBB6C85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3960769057"/>
      </p:ext>
    </p:extLst>
  </p:cSld>
  <p:clrMapOvr>
    <a:overrideClrMapping bg1="dk1" tx1="lt1" bg2="dk2" tx2="lt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solidFill>
                  <a:schemeClr val="tx1"/>
                </a:solidFill>
              </a:defRPr>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tx1">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dirty="0">
              <a:ln>
                <a:noFill/>
              </a:ln>
              <a:solidFill>
                <a:schemeClr val="tx1">
                  <a:alpha val="75000"/>
                </a:schemeClr>
              </a:solidFill>
              <a:effectLst/>
              <a:uLnTx/>
              <a:uFillTx/>
              <a:latin typeface="Arial" panose="020B0604020202020204" pitchFamily="34" charset="0"/>
              <a:cs typeface="Arial" panose="020B0604020202020204" pitchFamily="34" charset="0"/>
            </a:endParaRPr>
          </a:p>
        </p:txBody>
      </p:sp>
      <p:pic>
        <p:nvPicPr>
          <p:cNvPr id="8" name="Picture 7" descr="Text&#10;&#10;Description automatically generated with medium confidence">
            <a:extLst>
              <a:ext uri="{FF2B5EF4-FFF2-40B4-BE49-F238E27FC236}">
                <a16:creationId xmlns:a16="http://schemas.microsoft.com/office/drawing/2014/main" id="{0A40C95F-C1F1-614D-A25C-80ECBB6C85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2334147492"/>
      </p:ext>
    </p:extLst>
  </p:cSld>
  <p:clrMapOvr>
    <a:overrideClrMapping bg1="dk1" tx1="lt1" bg2="dk2" tx2="lt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solidFill>
                  <a:schemeClr val="tx1"/>
                </a:solidFill>
              </a:defRPr>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tx1">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dirty="0">
              <a:ln>
                <a:noFill/>
              </a:ln>
              <a:solidFill>
                <a:schemeClr val="tx1">
                  <a:alpha val="75000"/>
                </a:schemeClr>
              </a:solidFill>
              <a:effectLst/>
              <a:uLnTx/>
              <a:uFillTx/>
              <a:latin typeface="Arial" panose="020B0604020202020204" pitchFamily="34" charset="0"/>
              <a:cs typeface="Arial" panose="020B0604020202020204" pitchFamily="34" charset="0"/>
            </a:endParaRPr>
          </a:p>
        </p:txBody>
      </p:sp>
      <p:pic>
        <p:nvPicPr>
          <p:cNvPr id="8" name="Picture 7" descr="Text&#10;&#10;Description automatically generated with medium confidence">
            <a:extLst>
              <a:ext uri="{FF2B5EF4-FFF2-40B4-BE49-F238E27FC236}">
                <a16:creationId xmlns:a16="http://schemas.microsoft.com/office/drawing/2014/main" id="{0A40C95F-C1F1-614D-A25C-80ECBB6C85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3877058343"/>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Title and Content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450273"/>
          </a:xfrm>
        </p:spPr>
        <p:txBody>
          <a:bodyPr/>
          <a:lstStyle>
            <a:lvl1pPr>
              <a:defRPr sz="3600"/>
            </a:lvl1pPr>
          </a:lstStyle>
          <a:p>
            <a:r>
              <a:rPr lang="en-GB"/>
              <a:t>Place headline here (36pt, min 30pt)</a:t>
            </a:r>
            <a:endParaRPr lang="en-US"/>
          </a:p>
        </p:txBody>
      </p:sp>
      <p:sp>
        <p:nvSpPr>
          <p:cNvPr id="5" name="Content Placeholder 4">
            <a:extLst>
              <a:ext uri="{FF2B5EF4-FFF2-40B4-BE49-F238E27FC236}">
                <a16:creationId xmlns:a16="http://schemas.microsoft.com/office/drawing/2014/main" id="{3F981FE5-18B0-AE46-8F75-78C07AD6417B}"/>
              </a:ext>
            </a:extLst>
          </p:cNvPr>
          <p:cNvSpPr>
            <a:spLocks noGrp="1"/>
          </p:cNvSpPr>
          <p:nvPr>
            <p:ph sz="quarter" idx="11"/>
          </p:nvPr>
        </p:nvSpPr>
        <p:spPr>
          <a:xfrm>
            <a:off x="381000" y="855600"/>
            <a:ext cx="11453813" cy="390525"/>
          </a:xfrm>
        </p:spPr>
        <p:txBody>
          <a:bodyPr/>
          <a:lstStyle>
            <a:lvl1pPr>
              <a:defRPr i="1">
                <a:solidFill>
                  <a:schemeClr val="accent1"/>
                </a:solidFill>
              </a:defRPr>
            </a:lvl1pPr>
          </a:lstStyle>
          <a:p>
            <a:pPr lvl="0"/>
            <a:r>
              <a:rPr lang="en-US"/>
              <a:t>Click to edit Master text styles</a:t>
            </a:r>
          </a:p>
        </p:txBody>
      </p:sp>
      <p:pic>
        <p:nvPicPr>
          <p:cNvPr id="13" name="Picture 12" descr="Graphical user interface, text&#10;&#10;Description automatically generated">
            <a:extLst>
              <a:ext uri="{FF2B5EF4-FFF2-40B4-BE49-F238E27FC236}">
                <a16:creationId xmlns:a16="http://schemas.microsoft.com/office/drawing/2014/main" id="{29DB8A6F-67E4-F643-A50D-240109A7A0D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Tree>
    <p:extLst>
      <p:ext uri="{BB962C8B-B14F-4D97-AF65-F5344CB8AC3E}">
        <p14:creationId xmlns:p14="http://schemas.microsoft.com/office/powerpoint/2010/main" val="3947964790"/>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 Light">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D76DEEE-B1D2-C84C-B50A-2E16A38BC8A1}"/>
              </a:ext>
            </a:extLst>
          </p:cNvPr>
          <p:cNvSpPr>
            <a:spLocks noGrp="1"/>
          </p:cNvSpPr>
          <p:nvPr>
            <p:ph type="title" hasCustomPrompt="1"/>
          </p:nvPr>
        </p:nvSpPr>
        <p:spPr>
          <a:xfrm>
            <a:off x="381000" y="381000"/>
            <a:ext cx="11430000" cy="450273"/>
          </a:xfrm>
        </p:spPr>
        <p:txBody>
          <a:bodyPr/>
          <a:lstStyle>
            <a:lvl1pPr>
              <a:defRPr sz="3600"/>
            </a:lvl1pPr>
          </a:lstStyle>
          <a:p>
            <a:r>
              <a:rPr lang="en-GB"/>
              <a:t>Place headline here (36pt, min 30pt)</a:t>
            </a:r>
            <a:endParaRPr lang="en-US"/>
          </a:p>
        </p:txBody>
      </p:sp>
      <p:pic>
        <p:nvPicPr>
          <p:cNvPr id="14" name="Picture 13" descr="Graphical user interface, text&#10;&#10;Description automatically generated">
            <a:extLst>
              <a:ext uri="{FF2B5EF4-FFF2-40B4-BE49-F238E27FC236}">
                <a16:creationId xmlns:a16="http://schemas.microsoft.com/office/drawing/2014/main" id="{A10C00F4-B84C-7D4A-BF8E-A07C9BC8B6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4" name="Picture 3" descr="Shape&#10;&#10;Description automatically generated with low confidence">
            <a:extLst>
              <a:ext uri="{FF2B5EF4-FFF2-40B4-BE49-F238E27FC236}">
                <a16:creationId xmlns:a16="http://schemas.microsoft.com/office/drawing/2014/main" id="{9BEEDBD3-8B6F-7D42-A68C-0FC65649DA9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3155439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Blank - Light">
    <p:spTree>
      <p:nvGrpSpPr>
        <p:cNvPr id="1" name=""/>
        <p:cNvGrpSpPr/>
        <p:nvPr/>
      </p:nvGrpSpPr>
      <p:grpSpPr>
        <a:xfrm>
          <a:off x="0" y="0"/>
          <a:ext cx="0" cy="0"/>
          <a:chOff x="0" y="0"/>
          <a:chExt cx="0" cy="0"/>
        </a:xfrm>
      </p:grpSpPr>
      <p:pic>
        <p:nvPicPr>
          <p:cNvPr id="14" name="Picture 13" descr="Graphical user interface, text&#10;&#10;Description automatically generated">
            <a:extLst>
              <a:ext uri="{FF2B5EF4-FFF2-40B4-BE49-F238E27FC236}">
                <a16:creationId xmlns:a16="http://schemas.microsoft.com/office/drawing/2014/main" id="{A10C00F4-B84C-7D4A-BF8E-A07C9BC8B6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5" name="Content Placeholder 2">
            <a:extLst>
              <a:ext uri="{FF2B5EF4-FFF2-40B4-BE49-F238E27FC236}">
                <a16:creationId xmlns:a16="http://schemas.microsoft.com/office/drawing/2014/main" id="{3F35332E-8950-2946-A2F6-71077D3085E6}"/>
              </a:ext>
            </a:extLst>
          </p:cNvPr>
          <p:cNvSpPr>
            <a:spLocks noGrp="1"/>
          </p:cNvSpPr>
          <p:nvPr>
            <p:ph type="body" sz="quarter" idx="14"/>
          </p:nvPr>
        </p:nvSpPr>
        <p:spPr>
          <a:xfrm>
            <a:off x="381000" y="3004457"/>
            <a:ext cx="5524500" cy="2869570"/>
          </a:xfrm>
        </p:spPr>
        <p:txBody>
          <a:bodyPr>
            <a:normAutofit/>
          </a:bodyPr>
          <a:lstStyle>
            <a:lvl1pPr>
              <a:defRPr>
                <a:solidFill>
                  <a:schemeClr val="accent1"/>
                </a:solidFill>
              </a:defRPr>
            </a:lvl1pPr>
          </a:lstStyle>
          <a:p>
            <a:r>
              <a:rPr lang="en-US" err="1"/>
              <a:t>Onse</a:t>
            </a:r>
            <a:r>
              <a:rPr lang="en-US"/>
              <a:t> </a:t>
            </a:r>
            <a:r>
              <a:rPr lang="en-US" err="1"/>
              <a:t>eatemol</a:t>
            </a:r>
            <a:r>
              <a:rPr lang="en-US"/>
              <a:t> </a:t>
            </a:r>
            <a:r>
              <a:rPr lang="en-US" err="1"/>
              <a:t>orepele</a:t>
            </a:r>
            <a:r>
              <a:rPr lang="en-US"/>
              <a:t> </a:t>
            </a:r>
            <a:r>
              <a:rPr lang="en-US" err="1"/>
              <a:t>ntotasit</a:t>
            </a:r>
            <a:r>
              <a:rPr lang="en-US"/>
              <a:t> </a:t>
            </a:r>
            <a:r>
              <a:rPr lang="en-US" err="1"/>
              <a:t>incienis</a:t>
            </a:r>
            <a:r>
              <a:rPr lang="en-US"/>
              <a:t> sim </a:t>
            </a:r>
            <a:r>
              <a:rPr lang="en-US" err="1"/>
              <a:t>enimi</a:t>
            </a:r>
            <a:r>
              <a:rPr lang="en-US"/>
              <a:t>, </a:t>
            </a:r>
            <a:r>
              <a:rPr lang="en-US" err="1"/>
              <a:t>odictet</a:t>
            </a:r>
            <a:r>
              <a:rPr lang="en-US"/>
              <a:t> di </a:t>
            </a:r>
            <a:r>
              <a:rPr lang="en-US" err="1"/>
              <a:t>occat</a:t>
            </a:r>
            <a:r>
              <a:rPr lang="en-US"/>
              <a:t> </a:t>
            </a:r>
            <a:r>
              <a:rPr lang="en-US" err="1"/>
              <a:t>faceatquas</a:t>
            </a:r>
            <a:r>
              <a:rPr lang="en-US"/>
              <a:t> </a:t>
            </a:r>
            <a:r>
              <a:rPr lang="en-US" err="1"/>
              <a:t>magni</a:t>
            </a:r>
            <a:r>
              <a:rPr lang="en-US"/>
              <a:t> </a:t>
            </a:r>
            <a:r>
              <a:rPr lang="en-US" err="1"/>
              <a:t>consequi</a:t>
            </a:r>
            <a:r>
              <a:rPr lang="en-US"/>
              <a:t> </a:t>
            </a:r>
            <a:r>
              <a:rPr lang="en-US" err="1"/>
              <a:t>volor</a:t>
            </a:r>
            <a:r>
              <a:rPr lang="en-US"/>
              <a:t> as </a:t>
            </a:r>
            <a:r>
              <a:rPr lang="en-US" err="1"/>
              <a:t>inimi</a:t>
            </a:r>
            <a:r>
              <a:rPr lang="en-US"/>
              <a:t>, ipsum </a:t>
            </a:r>
            <a:r>
              <a:rPr lang="en-US" err="1"/>
              <a:t>aut</a:t>
            </a:r>
            <a:r>
              <a:rPr lang="en-US"/>
              <a:t> </a:t>
            </a:r>
            <a:r>
              <a:rPr lang="en-US" err="1"/>
              <a:t>faccati</a:t>
            </a:r>
            <a:r>
              <a:rPr lang="en-US"/>
              <a:t> quo </a:t>
            </a:r>
            <a:r>
              <a:rPr lang="en-US" err="1"/>
              <a:t>blant</a:t>
            </a:r>
            <a:r>
              <a:rPr lang="en-US"/>
              <a:t>, to </a:t>
            </a:r>
            <a:r>
              <a:rPr lang="en-US" err="1"/>
              <a:t>everspicia</a:t>
            </a:r>
            <a:r>
              <a:rPr lang="en-US"/>
              <a:t> </a:t>
            </a:r>
            <a:r>
              <a:rPr lang="en-US" err="1"/>
              <a:t>corestiis</a:t>
            </a:r>
            <a:r>
              <a:rPr lang="en-US"/>
              <a:t> </a:t>
            </a:r>
            <a:r>
              <a:rPr lang="en-US" err="1"/>
              <a:t>sequo</a:t>
            </a:r>
            <a:r>
              <a:rPr lang="en-US"/>
              <a:t> et </a:t>
            </a:r>
            <a:r>
              <a:rPr lang="en-US" err="1"/>
              <a:t>volorru</a:t>
            </a:r>
            <a:r>
              <a:rPr lang="en-US"/>
              <a:t> </a:t>
            </a:r>
            <a:r>
              <a:rPr lang="en-US" err="1"/>
              <a:t>ptaquias</a:t>
            </a:r>
            <a:r>
              <a:rPr lang="en-US"/>
              <a:t> </a:t>
            </a:r>
            <a:r>
              <a:rPr lang="en-US" err="1"/>
              <a:t>molupta</a:t>
            </a:r>
            <a:r>
              <a:rPr lang="en-US"/>
              <a:t> </a:t>
            </a:r>
            <a:r>
              <a:rPr lang="en-US" err="1"/>
              <a:t>quatur</a:t>
            </a:r>
            <a:r>
              <a:rPr lang="en-US"/>
              <a:t> sum as </a:t>
            </a:r>
            <a:r>
              <a:rPr lang="en-US" err="1"/>
              <a:t>nulpa</a:t>
            </a:r>
            <a:r>
              <a:rPr lang="en-US"/>
              <a:t> </a:t>
            </a:r>
            <a:r>
              <a:rPr lang="en-US" err="1"/>
              <a:t>aut</a:t>
            </a:r>
            <a:r>
              <a:rPr lang="en-US"/>
              <a:t> et </a:t>
            </a:r>
            <a:r>
              <a:rPr lang="en-US" err="1"/>
              <a:t>alicia</a:t>
            </a:r>
            <a:r>
              <a:rPr lang="en-US"/>
              <a:t> </a:t>
            </a:r>
            <a:r>
              <a:rPr lang="en-US" err="1"/>
              <a:t>volupta</a:t>
            </a:r>
            <a:r>
              <a:rPr lang="en-US"/>
              <a:t> </a:t>
            </a:r>
            <a:r>
              <a:rPr lang="en-US" err="1"/>
              <a:t>turemporis</a:t>
            </a:r>
            <a:r>
              <a:rPr lang="en-US"/>
              <a:t> </a:t>
            </a:r>
            <a:r>
              <a:rPr lang="en-US" err="1"/>
              <a:t>adi</a:t>
            </a:r>
            <a:r>
              <a:rPr lang="en-US"/>
              <a:t> </a:t>
            </a:r>
            <a:r>
              <a:rPr lang="en-US" err="1"/>
              <a:t>totatqui</a:t>
            </a:r>
            <a:r>
              <a:rPr lang="en-US"/>
              <a:t> </a:t>
            </a:r>
            <a:r>
              <a:rPr lang="en-US" err="1"/>
              <a:t>aut</a:t>
            </a:r>
            <a:r>
              <a:rPr lang="en-US"/>
              <a:t> ab </a:t>
            </a:r>
            <a:r>
              <a:rPr lang="en-US" err="1"/>
              <a:t>imolent</a:t>
            </a:r>
            <a:r>
              <a:rPr lang="en-US"/>
              <a:t> </a:t>
            </a:r>
            <a:r>
              <a:rPr lang="en-US" err="1"/>
              <a:t>quam</a:t>
            </a:r>
            <a:r>
              <a:rPr lang="en-US"/>
              <a:t> </a:t>
            </a:r>
            <a:r>
              <a:rPr lang="en-US" err="1"/>
              <a:t>ist</a:t>
            </a:r>
            <a:r>
              <a:rPr lang="en-US"/>
              <a:t>.</a:t>
            </a:r>
          </a:p>
          <a:p>
            <a:endParaRPr lang="en-US"/>
          </a:p>
        </p:txBody>
      </p:sp>
      <p:pic>
        <p:nvPicPr>
          <p:cNvPr id="6" name="Picture 5" descr="Shape&#10;&#10;Description automatically generated with low confidence">
            <a:extLst>
              <a:ext uri="{FF2B5EF4-FFF2-40B4-BE49-F238E27FC236}">
                <a16:creationId xmlns:a16="http://schemas.microsoft.com/office/drawing/2014/main" id="{3EAADC9A-DB46-E24F-8E10-342627499445}"/>
              </a:ext>
            </a:extLst>
          </p:cNvPr>
          <p:cNvPicPr>
            <a:picLocks noChangeAspect="1"/>
          </p:cNvPicPr>
          <p:nvPr userDrawn="1"/>
        </p:nvPicPr>
        <p:blipFill>
          <a:blip r:embed="rId3" cstate="screen">
            <a:alphaModFix amt="10000"/>
            <a:extLst>
              <a:ext uri="{28A0092B-C50C-407E-A947-70E740481C1C}">
                <a14:useLocalDpi xmlns:a14="http://schemas.microsoft.com/office/drawing/2010/main"/>
              </a:ext>
            </a:extLst>
          </a:blip>
          <a:stretch>
            <a:fillRect/>
          </a:stretch>
        </p:blipFill>
        <p:spPr>
          <a:xfrm>
            <a:off x="6797536" y="1177787"/>
            <a:ext cx="4502426" cy="4502426"/>
          </a:xfrm>
          <a:prstGeom prst="rect">
            <a:avLst/>
          </a:prstGeom>
          <a:noFill/>
        </p:spPr>
      </p:pic>
      <p:sp>
        <p:nvSpPr>
          <p:cNvPr id="7" name="Title 1">
            <a:extLst>
              <a:ext uri="{FF2B5EF4-FFF2-40B4-BE49-F238E27FC236}">
                <a16:creationId xmlns:a16="http://schemas.microsoft.com/office/drawing/2014/main" id="{1B136FFC-D5FE-BC41-BFD5-C6FB794D11C6}"/>
              </a:ext>
            </a:extLst>
          </p:cNvPr>
          <p:cNvSpPr txBox="1">
            <a:spLocks/>
          </p:cNvSpPr>
          <p:nvPr userDrawn="1"/>
        </p:nvSpPr>
        <p:spPr>
          <a:xfrm>
            <a:off x="381002" y="1371601"/>
            <a:ext cx="4734338" cy="1632856"/>
          </a:xfrm>
          <a:prstGeom prst="rect">
            <a:avLst/>
          </a:prstGeom>
        </p:spPr>
        <p:txBody>
          <a:bodyPr vert="horz" lIns="0" tIns="0" rIns="0" bIns="0" rtlCol="0" anchor="t">
            <a:norm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r>
              <a:rPr lang="en-GB" dirty="0"/>
              <a:t>Place headline here (36pt, min 30pt)</a:t>
            </a:r>
            <a:endParaRPr lang="en-US" dirty="0"/>
          </a:p>
        </p:txBody>
      </p:sp>
    </p:spTree>
    <p:extLst>
      <p:ext uri="{BB962C8B-B14F-4D97-AF65-F5344CB8AC3E}">
        <p14:creationId xmlns:p14="http://schemas.microsoft.com/office/powerpoint/2010/main" val="1278095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2" y="990603"/>
            <a:ext cx="10972801"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userDrawn="1"/>
        </p:nvSpPr>
        <p:spPr>
          <a:xfrm>
            <a:off x="3"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12316" tIns="56158" rIns="112316" bIns="56158" rtlCol="0" anchor="ctr"/>
          <a:lstStyle/>
          <a:p>
            <a:pPr algn="ctr" defTabSz="561579"/>
            <a:endParaRPr lang="en-US" sz="1800" dirty="0">
              <a:solidFill>
                <a:prstClr val="white"/>
              </a:solidFill>
            </a:endParaRPr>
          </a:p>
        </p:txBody>
      </p:sp>
      <p:sp>
        <p:nvSpPr>
          <p:cNvPr id="7" name="Title 1"/>
          <p:cNvSpPr>
            <a:spLocks noGrp="1"/>
          </p:cNvSpPr>
          <p:nvPr>
            <p:ph type="title" hasCustomPrompt="1"/>
          </p:nvPr>
        </p:nvSpPr>
        <p:spPr>
          <a:xfrm>
            <a:off x="3" y="-76200"/>
            <a:ext cx="12192000" cy="731520"/>
          </a:xfrm>
        </p:spPr>
        <p:txBody>
          <a:bodyPr>
            <a:normAutofit/>
          </a:bodyPr>
          <a:lstStyle>
            <a:lvl1pPr>
              <a:defRPr b="1" baseline="0">
                <a:solidFill>
                  <a:schemeClr val="bg1"/>
                </a:solidFill>
              </a:defRPr>
            </a:lvl1pPr>
          </a:lstStyle>
          <a:p>
            <a:r>
              <a:rPr lang="en-US" sz="4400"/>
              <a:t>Click to edit Slide Maser Style</a:t>
            </a:r>
            <a:endParaRPr lang="en-US" sz="4400" u="sng"/>
          </a:p>
        </p:txBody>
      </p:sp>
    </p:spTree>
    <p:extLst>
      <p:ext uri="{BB962C8B-B14F-4D97-AF65-F5344CB8AC3E}">
        <p14:creationId xmlns:p14="http://schemas.microsoft.com/office/powerpoint/2010/main" val="357819943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lumns 2 - Headline + GT Sectra">
    <p:spTree>
      <p:nvGrpSpPr>
        <p:cNvPr id="1" name=""/>
        <p:cNvGrpSpPr/>
        <p:nvPr/>
      </p:nvGrpSpPr>
      <p:grpSpPr>
        <a:xfrm>
          <a:off x="0" y="0"/>
          <a:ext cx="0" cy="0"/>
          <a:chOff x="0" y="0"/>
          <a:chExt cx="0" cy="0"/>
        </a:xfrm>
      </p:grpSpPr>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0" y="3004457"/>
            <a:ext cx="5524500" cy="2869570"/>
          </a:xfrm>
        </p:spPr>
        <p:txBody>
          <a:bodyPr/>
          <a:lstStyle>
            <a:lvl1pPr marL="0" indent="0">
              <a:lnSpc>
                <a:spcPct val="90000"/>
              </a:lnSpc>
              <a:buNone/>
              <a:defRPr sz="2400" b="0">
                <a:solidFill>
                  <a:schemeClr val="accent1"/>
                </a:solidFill>
                <a:latin typeface="Calibri" panose="020F0502020204030204" pitchFamily="34" charset="0"/>
                <a:cs typeface="Calibri" panose="020F0502020204030204" pitchFamily="34" charset="0"/>
              </a:defRPr>
            </a:lvl1pPr>
            <a:lvl2pPr marL="0" indent="0">
              <a:buNone/>
              <a:defRPr sz="1800">
                <a:latin typeface="Calibri" panose="020F0502020204030204" pitchFamily="34" charset="0"/>
                <a:cs typeface="Calibri" panose="020F0502020204030204" pitchFamily="34" charset="0"/>
              </a:defRPr>
            </a:lvl2pPr>
            <a:lvl3pPr marL="228600">
              <a:buFont typeface="Arial" panose="020B0604020202020204" pitchFamily="34" charset="0"/>
              <a:buChar char="•"/>
              <a:defRPr sz="1800">
                <a:latin typeface="Calibri" panose="020F0502020204030204" pitchFamily="34" charset="0"/>
                <a:cs typeface="Calibri" panose="020F0502020204030204" pitchFamily="34" charset="0"/>
              </a:defRPr>
            </a:lvl3pPr>
            <a:lvl4pPr marL="457200">
              <a:buFont typeface="System Font"/>
              <a:buChar char="–"/>
              <a:defRPr sz="1600">
                <a:latin typeface="Calibri" panose="020F0502020204030204" pitchFamily="34" charset="0"/>
                <a:cs typeface="Calibri" panose="020F0502020204030204" pitchFamily="34" charset="0"/>
              </a:defRPr>
            </a:lvl4pPr>
            <a:lvl5pPr marL="685800">
              <a:buFont typeface="Arial" panose="020B0604020202020204" pitchFamily="34" charset="0"/>
              <a:buChar char="•"/>
              <a:defRPr sz="1600">
                <a:latin typeface="Calibri" panose="020F0502020204030204" pitchFamily="34" charset="0"/>
                <a:cs typeface="Calibri" panose="020F0502020204030204" pitchFamily="34" charset="0"/>
              </a:defRPr>
            </a:lvl5pPr>
          </a:lstStyle>
          <a:p>
            <a:pPr lvl="0"/>
            <a:r>
              <a:rPr lang="en-US"/>
              <a:t>Place sub-headline here in Calibri, indent for other levels</a:t>
            </a:r>
          </a:p>
          <a:p>
            <a:pPr lvl="1"/>
            <a:r>
              <a:rPr lang="en-US"/>
              <a:t>Second level (text 18pt)</a:t>
            </a:r>
          </a:p>
          <a:p>
            <a:pPr lvl="2"/>
            <a:r>
              <a:rPr lang="en-US"/>
              <a:t>Third level bullet (bullet 18pt)</a:t>
            </a:r>
          </a:p>
          <a:p>
            <a:pPr lvl="3"/>
            <a:r>
              <a:rPr lang="en-US"/>
              <a:t>Fourth level bullet (bullet 16pt)</a:t>
            </a:r>
          </a:p>
          <a:p>
            <a:pPr lvl="4"/>
            <a:r>
              <a:rPr lang="en-US"/>
              <a:t>Fifth level bullet (bullet 16pt)</a:t>
            </a:r>
          </a:p>
        </p:txBody>
      </p:sp>
      <p:sp>
        <p:nvSpPr>
          <p:cNvPr id="6" name="Content Placeholder 7">
            <a:extLst>
              <a:ext uri="{FF2B5EF4-FFF2-40B4-BE49-F238E27FC236}">
                <a16:creationId xmlns:a16="http://schemas.microsoft.com/office/drawing/2014/main" id="{CC1513EB-EC9B-9B42-BA12-BC659505A768}"/>
              </a:ext>
            </a:extLst>
          </p:cNvPr>
          <p:cNvSpPr>
            <a:spLocks noGrp="1"/>
          </p:cNvSpPr>
          <p:nvPr>
            <p:ph sz="quarter" idx="10" hasCustomPrompt="1"/>
          </p:nvPr>
        </p:nvSpPr>
        <p:spPr>
          <a:xfrm>
            <a:off x="6286499" y="1371601"/>
            <a:ext cx="5524500" cy="4502426"/>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1371601"/>
            <a:ext cx="5524499" cy="1632856"/>
          </a:xfrm>
        </p:spPr>
        <p:txBody>
          <a:bodyPr/>
          <a:lstStyle>
            <a:lvl1pPr>
              <a:defRPr>
                <a:latin typeface="Calibri" panose="020F0502020204030204" pitchFamily="34" charset="0"/>
                <a:cs typeface="Calibri" panose="020F0502020204030204" pitchFamily="34" charset="0"/>
              </a:defRPr>
            </a:lvl1pPr>
          </a:lstStyle>
          <a:p>
            <a:r>
              <a:rPr lang="en-GB"/>
              <a:t>Place headline here (36pt, min 30pt)</a:t>
            </a:r>
            <a:endParaRPr lang="en-US"/>
          </a:p>
        </p:txBody>
      </p:sp>
      <p:pic>
        <p:nvPicPr>
          <p:cNvPr id="18" name="Picture 17" descr="Graphical user interface, text&#10;&#10;Description automatically generated">
            <a:extLst>
              <a:ext uri="{FF2B5EF4-FFF2-40B4-BE49-F238E27FC236}">
                <a16:creationId xmlns:a16="http://schemas.microsoft.com/office/drawing/2014/main" id="{0FDB79FE-2E90-374A-9271-1711CCD5FE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10" name="Picture 9" descr="Shape&#10;&#10;Description automatically generated with low confidence">
            <a:extLst>
              <a:ext uri="{FF2B5EF4-FFF2-40B4-BE49-F238E27FC236}">
                <a16:creationId xmlns:a16="http://schemas.microsoft.com/office/drawing/2014/main" id="{1534071C-749C-7B4E-9138-6113D221C41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1108695051"/>
      </p:ext>
    </p:extLst>
  </p:cSld>
  <p:clrMapOvr>
    <a:masterClrMapping/>
  </p:clrMapOvr>
  <p:extLst>
    <p:ext uri="{DCECCB84-F9BA-43D5-87BE-67443E8EF086}">
      <p15:sldGuideLst xmlns:p15="http://schemas.microsoft.com/office/powerpoint/2012/main">
        <p15:guide id="1" orient="horz" pos="864">
          <p15:clr>
            <a:srgbClr val="5ACBF0"/>
          </p15:clr>
        </p15:guide>
        <p15:guide id="2" pos="3720">
          <p15:clr>
            <a:srgbClr val="5ACBF0"/>
          </p15:clr>
        </p15:guide>
        <p15:guide id="3" pos="3960">
          <p15:clr>
            <a:srgbClr val="5ACBF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lumns 2 - Headline +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380999"/>
            <a:ext cx="11429999" cy="990602"/>
          </a:xfrm>
        </p:spPr>
        <p:txBody>
          <a:bodyPr/>
          <a:lstStyle>
            <a:lvl1pPr>
              <a:defRPr>
                <a:latin typeface="Calibri" panose="020F0502020204030204" pitchFamily="34" charset="0"/>
                <a:cs typeface="Calibri" panose="020F0502020204030204" pitchFamily="34" charset="0"/>
              </a:defRPr>
            </a:lvl1pPr>
          </a:lstStyle>
          <a:p>
            <a:r>
              <a:rPr lang="en-GB"/>
              <a:t>Place headline here (36pt, min 30pt)</a:t>
            </a:r>
            <a:endParaRPr lang="en-US"/>
          </a:p>
        </p:txBody>
      </p:sp>
      <p:sp>
        <p:nvSpPr>
          <p:cNvPr id="3" name="Text Placeholder 2">
            <a:extLst>
              <a:ext uri="{FF2B5EF4-FFF2-40B4-BE49-F238E27FC236}">
                <a16:creationId xmlns:a16="http://schemas.microsoft.com/office/drawing/2014/main" id="{4C9BBD74-54FD-481F-B3FD-0CE5318F281F}"/>
              </a:ext>
            </a:extLst>
          </p:cNvPr>
          <p:cNvSpPr>
            <a:spLocks noGrp="1"/>
          </p:cNvSpPr>
          <p:nvPr>
            <p:ph type="body" idx="1" hasCustomPrompt="1"/>
          </p:nvPr>
        </p:nvSpPr>
        <p:spPr>
          <a:xfrm>
            <a:off x="381000" y="1371601"/>
            <a:ext cx="55245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 24pt</a:t>
            </a:r>
          </a:p>
        </p:txBody>
      </p:sp>
      <p:sp>
        <p:nvSpPr>
          <p:cNvPr id="13" name="Text Placeholder 2">
            <a:extLst>
              <a:ext uri="{FF2B5EF4-FFF2-40B4-BE49-F238E27FC236}">
                <a16:creationId xmlns:a16="http://schemas.microsoft.com/office/drawing/2014/main" id="{EDE1E44A-D007-46D2-9E20-283025607FF2}"/>
              </a:ext>
            </a:extLst>
          </p:cNvPr>
          <p:cNvSpPr>
            <a:spLocks noGrp="1"/>
          </p:cNvSpPr>
          <p:nvPr>
            <p:ph type="body" idx="14" hasCustomPrompt="1"/>
          </p:nvPr>
        </p:nvSpPr>
        <p:spPr>
          <a:xfrm>
            <a:off x="6286499" y="1371601"/>
            <a:ext cx="55245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 24pt</a:t>
            </a:r>
          </a:p>
        </p:txBody>
      </p:sp>
      <p:sp>
        <p:nvSpPr>
          <p:cNvPr id="18" name="Text Placeholder 2">
            <a:extLst>
              <a:ext uri="{FF2B5EF4-FFF2-40B4-BE49-F238E27FC236}">
                <a16:creationId xmlns:a16="http://schemas.microsoft.com/office/drawing/2014/main" id="{6B6533C5-6F53-46C1-904B-4A15BC734E7D}"/>
              </a:ext>
            </a:extLst>
          </p:cNvPr>
          <p:cNvSpPr>
            <a:spLocks noGrp="1"/>
          </p:cNvSpPr>
          <p:nvPr>
            <p:ph type="body" idx="16" hasCustomPrompt="1"/>
          </p:nvPr>
        </p:nvSpPr>
        <p:spPr>
          <a:xfrm>
            <a:off x="381000" y="5874026"/>
            <a:ext cx="5524500" cy="437873"/>
          </a:xfrm>
        </p:spPr>
        <p:txBody>
          <a:bodyPr anchor="t"/>
          <a:lstStyle>
            <a:lvl1pPr marL="0" indent="0" defTabSz="228600">
              <a:lnSpc>
                <a:spcPct val="90000"/>
              </a:lnSpc>
              <a:spcAft>
                <a:spcPts val="0"/>
              </a:spcAft>
              <a:buFont typeface="Arial" panose="020B0604020202020204" pitchFamily="34" charset="0"/>
              <a:buNone/>
              <a:defRPr sz="1200" b="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more info here 12pt</a:t>
            </a:r>
          </a:p>
        </p:txBody>
      </p:sp>
      <p:sp>
        <p:nvSpPr>
          <p:cNvPr id="21" name="Text Placeholder 2">
            <a:extLst>
              <a:ext uri="{FF2B5EF4-FFF2-40B4-BE49-F238E27FC236}">
                <a16:creationId xmlns:a16="http://schemas.microsoft.com/office/drawing/2014/main" id="{842901BF-D744-42DD-805A-32CB37B9D8BC}"/>
              </a:ext>
            </a:extLst>
          </p:cNvPr>
          <p:cNvSpPr>
            <a:spLocks noGrp="1"/>
          </p:cNvSpPr>
          <p:nvPr>
            <p:ph type="body" idx="17" hasCustomPrompt="1"/>
          </p:nvPr>
        </p:nvSpPr>
        <p:spPr>
          <a:xfrm>
            <a:off x="6286499" y="5874026"/>
            <a:ext cx="5524500" cy="437873"/>
          </a:xfrm>
        </p:spPr>
        <p:txBody>
          <a:bodyPr vert="horz" lIns="0" tIns="0" rIns="0" bIns="0" rtlCol="0" anchor="t">
            <a:noAutofit/>
          </a:bodyPr>
          <a:lstStyle>
            <a:lvl1pPr marL="0" indent="0" defTabSz="228600">
              <a:buNone/>
              <a:defRPr lang="en-US" sz="1200" dirty="0">
                <a:latin typeface="Calibri" panose="020F0502020204030204" pitchFamily="34" charset="0"/>
                <a:cs typeface="Calibri" panose="020F0502020204030204" pitchFamily="34" charset="0"/>
              </a:defRPr>
            </a:lvl1pPr>
          </a:lstStyle>
          <a:p>
            <a:pPr lvl="0"/>
            <a:r>
              <a:rPr lang="en-US"/>
              <a:t>Place more info here 12pt</a:t>
            </a:r>
          </a:p>
        </p:txBody>
      </p:sp>
      <p:sp>
        <p:nvSpPr>
          <p:cNvPr id="15" name="Content Placeholder 3">
            <a:extLst>
              <a:ext uri="{FF2B5EF4-FFF2-40B4-BE49-F238E27FC236}">
                <a16:creationId xmlns:a16="http://schemas.microsoft.com/office/drawing/2014/main" id="{F42700C7-7F8C-8142-B39A-C4519A48B902}"/>
              </a:ext>
            </a:extLst>
          </p:cNvPr>
          <p:cNvSpPr>
            <a:spLocks noGrp="1"/>
          </p:cNvSpPr>
          <p:nvPr>
            <p:ph sz="half" idx="2" hasCustomPrompt="1"/>
          </p:nvPr>
        </p:nvSpPr>
        <p:spPr>
          <a:xfrm>
            <a:off x="380999" y="2194561"/>
            <a:ext cx="5524499" cy="3679465"/>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6" name="Content Placeholder 3">
            <a:extLst>
              <a:ext uri="{FF2B5EF4-FFF2-40B4-BE49-F238E27FC236}">
                <a16:creationId xmlns:a16="http://schemas.microsoft.com/office/drawing/2014/main" id="{B1D4973F-C5A4-0C42-BA05-26E23A1AE857}"/>
              </a:ext>
            </a:extLst>
          </p:cNvPr>
          <p:cNvSpPr>
            <a:spLocks noGrp="1"/>
          </p:cNvSpPr>
          <p:nvPr>
            <p:ph sz="half" idx="18" hasCustomPrompt="1"/>
          </p:nvPr>
        </p:nvSpPr>
        <p:spPr>
          <a:xfrm>
            <a:off x="6286500" y="2194561"/>
            <a:ext cx="5524499" cy="3679465"/>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pic>
        <p:nvPicPr>
          <p:cNvPr id="22" name="Picture 21" descr="Graphical user interface, text&#10;&#10;Description automatically generated">
            <a:extLst>
              <a:ext uri="{FF2B5EF4-FFF2-40B4-BE49-F238E27FC236}">
                <a16:creationId xmlns:a16="http://schemas.microsoft.com/office/drawing/2014/main" id="{4B03E8A3-BCBB-8F4C-BC38-FCA2D981C4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10" name="Picture 9" descr="Shape&#10;&#10;Description automatically generated with low confidence">
            <a:extLst>
              <a:ext uri="{FF2B5EF4-FFF2-40B4-BE49-F238E27FC236}">
                <a16:creationId xmlns:a16="http://schemas.microsoft.com/office/drawing/2014/main" id="{92889984-8C99-E740-8CC3-0852186C89A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1875922856"/>
      </p:ext>
    </p:extLst>
  </p:cSld>
  <p:clrMapOvr>
    <a:masterClrMapping/>
  </p:clrMapOvr>
  <p:extLst>
    <p:ext uri="{DCECCB84-F9BA-43D5-87BE-67443E8EF086}">
      <p15:sldGuideLst xmlns:p15="http://schemas.microsoft.com/office/powerpoint/2012/main">
        <p15:guide id="1" orient="horz" pos="864">
          <p15:clr>
            <a:srgbClr val="5ACBF0"/>
          </p15:clr>
        </p15:guide>
        <p15:guide id="2" pos="3720">
          <p15:clr>
            <a:srgbClr val="5ACBF0"/>
          </p15:clr>
        </p15:guide>
        <p15:guide id="3" pos="3960">
          <p15:clr>
            <a:srgbClr val="5ACBF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lumns 3 -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380999"/>
            <a:ext cx="11429999" cy="990602"/>
          </a:xfrm>
        </p:spPr>
        <p:txBody>
          <a:bodyPr/>
          <a:lstStyle>
            <a:lvl1pPr>
              <a:defRPr>
                <a:latin typeface="Calibri" panose="020F0502020204030204" pitchFamily="34" charset="0"/>
                <a:cs typeface="Calibri" panose="020F0502020204030204" pitchFamily="34" charset="0"/>
              </a:defRPr>
            </a:lvl1pPr>
          </a:lstStyle>
          <a:p>
            <a:r>
              <a:rPr lang="en-GB"/>
              <a:t>Place headline here (36pt, min 30pt)</a:t>
            </a:r>
            <a:endParaRPr lang="en-US"/>
          </a:p>
        </p:txBody>
      </p:sp>
      <p:sp>
        <p:nvSpPr>
          <p:cNvPr id="3" name="Text Placeholder 2">
            <a:extLst>
              <a:ext uri="{FF2B5EF4-FFF2-40B4-BE49-F238E27FC236}">
                <a16:creationId xmlns:a16="http://schemas.microsoft.com/office/drawing/2014/main" id="{4C9BBD74-54FD-481F-B3FD-0CE5318F281F}"/>
              </a:ext>
            </a:extLst>
          </p:cNvPr>
          <p:cNvSpPr>
            <a:spLocks noGrp="1"/>
          </p:cNvSpPr>
          <p:nvPr>
            <p:ph type="body" idx="1" hasCustomPrompt="1"/>
          </p:nvPr>
        </p:nvSpPr>
        <p:spPr>
          <a:xfrm>
            <a:off x="381000" y="2286000"/>
            <a:ext cx="35560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4" name="Content Placeholder 3">
            <a:extLst>
              <a:ext uri="{FF2B5EF4-FFF2-40B4-BE49-F238E27FC236}">
                <a16:creationId xmlns:a16="http://schemas.microsoft.com/office/drawing/2014/main" id="{02BA4C27-1C65-4465-A8B1-ACE92701B4D0}"/>
              </a:ext>
            </a:extLst>
          </p:cNvPr>
          <p:cNvSpPr>
            <a:spLocks noGrp="1"/>
          </p:cNvSpPr>
          <p:nvPr>
            <p:ph sz="half" idx="2" hasCustomPrompt="1"/>
          </p:nvPr>
        </p:nvSpPr>
        <p:spPr>
          <a:xfrm>
            <a:off x="381000" y="3108960"/>
            <a:ext cx="3556000"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9" name="Text Placeholder 2">
            <a:extLst>
              <a:ext uri="{FF2B5EF4-FFF2-40B4-BE49-F238E27FC236}">
                <a16:creationId xmlns:a16="http://schemas.microsoft.com/office/drawing/2014/main" id="{72341109-26F6-4227-8890-EA8EB1C0EBBA}"/>
              </a:ext>
            </a:extLst>
          </p:cNvPr>
          <p:cNvSpPr>
            <a:spLocks noGrp="1"/>
          </p:cNvSpPr>
          <p:nvPr>
            <p:ph type="body" idx="18" hasCustomPrompt="1"/>
          </p:nvPr>
        </p:nvSpPr>
        <p:spPr>
          <a:xfrm>
            <a:off x="381000" y="1828800"/>
            <a:ext cx="355600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2" name="Text Placeholder 2">
            <a:extLst>
              <a:ext uri="{FF2B5EF4-FFF2-40B4-BE49-F238E27FC236}">
                <a16:creationId xmlns:a16="http://schemas.microsoft.com/office/drawing/2014/main" id="{65274935-A310-47A1-ACB7-150C9A4CCBD8}"/>
              </a:ext>
            </a:extLst>
          </p:cNvPr>
          <p:cNvSpPr>
            <a:spLocks noGrp="1"/>
          </p:cNvSpPr>
          <p:nvPr>
            <p:ph type="body" idx="19" hasCustomPrompt="1"/>
          </p:nvPr>
        </p:nvSpPr>
        <p:spPr>
          <a:xfrm>
            <a:off x="4318000" y="2286000"/>
            <a:ext cx="35560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3" name="Content Placeholder 3">
            <a:extLst>
              <a:ext uri="{FF2B5EF4-FFF2-40B4-BE49-F238E27FC236}">
                <a16:creationId xmlns:a16="http://schemas.microsoft.com/office/drawing/2014/main" id="{DB26F5FE-8482-4C00-99C1-3FC3BEEE82C8}"/>
              </a:ext>
            </a:extLst>
          </p:cNvPr>
          <p:cNvSpPr>
            <a:spLocks noGrp="1"/>
          </p:cNvSpPr>
          <p:nvPr>
            <p:ph sz="half" idx="20" hasCustomPrompt="1"/>
          </p:nvPr>
        </p:nvSpPr>
        <p:spPr>
          <a:xfrm>
            <a:off x="4318000" y="3108960"/>
            <a:ext cx="3556000"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lang="en-US" sz="1200" kern="1200" dirty="0">
                <a:solidFill>
                  <a:schemeClr val="tx1"/>
                </a:solidFill>
                <a:latin typeface="Calibri" panose="020F0502020204030204" pitchFamily="34" charset="0"/>
                <a:ea typeface="+mn-ea"/>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marL="11113" lvl="5" indent="0" algn="l" defTabSz="228600" rtl="0" eaLnBrk="1" latinLnBrk="0" hangingPunct="1">
              <a:lnSpc>
                <a:spcPct val="90000"/>
              </a:lnSpc>
              <a:spcBef>
                <a:spcPts val="0"/>
              </a:spcBef>
              <a:spcAft>
                <a:spcPts val="1200"/>
              </a:spcAft>
              <a:buFont typeface="Graphik" panose="020B0503030202060203" pitchFamily="34" charset="0"/>
              <a:buNone/>
              <a:tabLst/>
            </a:pPr>
            <a:r>
              <a:rPr lang="en-US"/>
              <a:t>Sixth level</a:t>
            </a:r>
          </a:p>
        </p:txBody>
      </p:sp>
      <p:sp>
        <p:nvSpPr>
          <p:cNvPr id="24" name="Text Placeholder 2">
            <a:extLst>
              <a:ext uri="{FF2B5EF4-FFF2-40B4-BE49-F238E27FC236}">
                <a16:creationId xmlns:a16="http://schemas.microsoft.com/office/drawing/2014/main" id="{6F91AD4F-1A63-495D-A741-37A4A9D585AA}"/>
              </a:ext>
            </a:extLst>
          </p:cNvPr>
          <p:cNvSpPr>
            <a:spLocks noGrp="1"/>
          </p:cNvSpPr>
          <p:nvPr>
            <p:ph type="body" idx="21" hasCustomPrompt="1"/>
          </p:nvPr>
        </p:nvSpPr>
        <p:spPr>
          <a:xfrm>
            <a:off x="4318000" y="1828800"/>
            <a:ext cx="355600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5" name="Text Placeholder 2">
            <a:extLst>
              <a:ext uri="{FF2B5EF4-FFF2-40B4-BE49-F238E27FC236}">
                <a16:creationId xmlns:a16="http://schemas.microsoft.com/office/drawing/2014/main" id="{9B33E71D-D540-47A3-B3BA-2FFF7F53FF11}"/>
              </a:ext>
            </a:extLst>
          </p:cNvPr>
          <p:cNvSpPr>
            <a:spLocks noGrp="1"/>
          </p:cNvSpPr>
          <p:nvPr>
            <p:ph type="body" idx="22" hasCustomPrompt="1"/>
          </p:nvPr>
        </p:nvSpPr>
        <p:spPr>
          <a:xfrm>
            <a:off x="8255000" y="2286000"/>
            <a:ext cx="35560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6" name="Content Placeholder 3">
            <a:extLst>
              <a:ext uri="{FF2B5EF4-FFF2-40B4-BE49-F238E27FC236}">
                <a16:creationId xmlns:a16="http://schemas.microsoft.com/office/drawing/2014/main" id="{CBA38EFA-DE92-462D-AAF3-DE465A478568}"/>
              </a:ext>
            </a:extLst>
          </p:cNvPr>
          <p:cNvSpPr>
            <a:spLocks noGrp="1"/>
          </p:cNvSpPr>
          <p:nvPr>
            <p:ph sz="half" idx="23" hasCustomPrompt="1"/>
          </p:nvPr>
        </p:nvSpPr>
        <p:spPr>
          <a:xfrm>
            <a:off x="8255000" y="3108960"/>
            <a:ext cx="3556000"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lang="en-US" sz="1200" kern="1200" dirty="0">
                <a:solidFill>
                  <a:schemeClr val="tx1"/>
                </a:solidFill>
                <a:latin typeface="Calibri" panose="020F0502020204030204" pitchFamily="34" charset="0"/>
                <a:ea typeface="+mn-ea"/>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marL="11113" lvl="5" indent="0" algn="l" defTabSz="228600" rtl="0" eaLnBrk="1" latinLnBrk="0" hangingPunct="1">
              <a:lnSpc>
                <a:spcPct val="90000"/>
              </a:lnSpc>
              <a:spcBef>
                <a:spcPts val="0"/>
              </a:spcBef>
              <a:spcAft>
                <a:spcPts val="1200"/>
              </a:spcAft>
              <a:buFont typeface="Graphik" panose="020B0503030202060203" pitchFamily="34" charset="0"/>
              <a:buNone/>
              <a:tabLst/>
            </a:pPr>
            <a:r>
              <a:rPr lang="en-US"/>
              <a:t>Sixth level</a:t>
            </a:r>
          </a:p>
        </p:txBody>
      </p:sp>
      <p:sp>
        <p:nvSpPr>
          <p:cNvPr id="27" name="Text Placeholder 2">
            <a:extLst>
              <a:ext uri="{FF2B5EF4-FFF2-40B4-BE49-F238E27FC236}">
                <a16:creationId xmlns:a16="http://schemas.microsoft.com/office/drawing/2014/main" id="{93F1B026-22B9-4DC5-B7C8-C26593A206F4}"/>
              </a:ext>
            </a:extLst>
          </p:cNvPr>
          <p:cNvSpPr>
            <a:spLocks noGrp="1"/>
          </p:cNvSpPr>
          <p:nvPr>
            <p:ph type="body" idx="24" hasCustomPrompt="1"/>
          </p:nvPr>
        </p:nvSpPr>
        <p:spPr>
          <a:xfrm>
            <a:off x="8255000" y="1828800"/>
            <a:ext cx="355600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pic>
        <p:nvPicPr>
          <p:cNvPr id="21" name="Picture 20" descr="Graphical user interface, text&#10;&#10;Description automatically generated">
            <a:extLst>
              <a:ext uri="{FF2B5EF4-FFF2-40B4-BE49-F238E27FC236}">
                <a16:creationId xmlns:a16="http://schemas.microsoft.com/office/drawing/2014/main" id="{4BF1F140-C9C8-5749-942C-98C164B580C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13" name="Picture 12" descr="Shape&#10;&#10;Description automatically generated with low confidence">
            <a:extLst>
              <a:ext uri="{FF2B5EF4-FFF2-40B4-BE49-F238E27FC236}">
                <a16:creationId xmlns:a16="http://schemas.microsoft.com/office/drawing/2014/main" id="{CA709DEB-69C6-CF41-BF08-E73469A2E0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1843070329"/>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lumns 4 -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380999"/>
            <a:ext cx="11429999" cy="990602"/>
          </a:xfrm>
        </p:spPr>
        <p:txBody>
          <a:bodyPr/>
          <a:lstStyle>
            <a:lvl1pPr>
              <a:defRPr>
                <a:latin typeface="Calibri" panose="020F0502020204030204" pitchFamily="34" charset="0"/>
                <a:cs typeface="Calibri" panose="020F0502020204030204" pitchFamily="34" charset="0"/>
              </a:defRPr>
            </a:lvl1pPr>
          </a:lstStyle>
          <a:p>
            <a:r>
              <a:rPr lang="en-GB"/>
              <a:t>Place headline here (36pt, min 30pt)</a:t>
            </a:r>
            <a:endParaRPr lang="en-US"/>
          </a:p>
        </p:txBody>
      </p:sp>
      <p:sp>
        <p:nvSpPr>
          <p:cNvPr id="3" name="Text Placeholder 2">
            <a:extLst>
              <a:ext uri="{FF2B5EF4-FFF2-40B4-BE49-F238E27FC236}">
                <a16:creationId xmlns:a16="http://schemas.microsoft.com/office/drawing/2014/main" id="{4C9BBD74-54FD-481F-B3FD-0CE5318F281F}"/>
              </a:ext>
            </a:extLst>
          </p:cNvPr>
          <p:cNvSpPr>
            <a:spLocks noGrp="1"/>
          </p:cNvSpPr>
          <p:nvPr>
            <p:ph type="body" idx="1" hasCustomPrompt="1"/>
          </p:nvPr>
        </p:nvSpPr>
        <p:spPr>
          <a:xfrm>
            <a:off x="381000" y="2286000"/>
            <a:ext cx="2571749"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19" name="Text Placeholder 2">
            <a:extLst>
              <a:ext uri="{FF2B5EF4-FFF2-40B4-BE49-F238E27FC236}">
                <a16:creationId xmlns:a16="http://schemas.microsoft.com/office/drawing/2014/main" id="{72341109-26F6-4227-8890-EA8EB1C0EBBA}"/>
              </a:ext>
            </a:extLst>
          </p:cNvPr>
          <p:cNvSpPr>
            <a:spLocks noGrp="1"/>
          </p:cNvSpPr>
          <p:nvPr>
            <p:ph type="body" idx="18" hasCustomPrompt="1"/>
          </p:nvPr>
        </p:nvSpPr>
        <p:spPr>
          <a:xfrm>
            <a:off x="381000" y="1828800"/>
            <a:ext cx="2571749"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2" name="Text Placeholder 2">
            <a:extLst>
              <a:ext uri="{FF2B5EF4-FFF2-40B4-BE49-F238E27FC236}">
                <a16:creationId xmlns:a16="http://schemas.microsoft.com/office/drawing/2014/main" id="{65274935-A310-47A1-ACB7-150C9A4CCBD8}"/>
              </a:ext>
            </a:extLst>
          </p:cNvPr>
          <p:cNvSpPr>
            <a:spLocks noGrp="1"/>
          </p:cNvSpPr>
          <p:nvPr>
            <p:ph type="body" idx="19" hasCustomPrompt="1"/>
          </p:nvPr>
        </p:nvSpPr>
        <p:spPr>
          <a:xfrm>
            <a:off x="3333750" y="2286000"/>
            <a:ext cx="257175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4" name="Text Placeholder 2">
            <a:extLst>
              <a:ext uri="{FF2B5EF4-FFF2-40B4-BE49-F238E27FC236}">
                <a16:creationId xmlns:a16="http://schemas.microsoft.com/office/drawing/2014/main" id="{6F91AD4F-1A63-495D-A741-37A4A9D585AA}"/>
              </a:ext>
            </a:extLst>
          </p:cNvPr>
          <p:cNvSpPr>
            <a:spLocks noGrp="1"/>
          </p:cNvSpPr>
          <p:nvPr>
            <p:ph type="body" idx="21" hasCustomPrompt="1"/>
          </p:nvPr>
        </p:nvSpPr>
        <p:spPr>
          <a:xfrm>
            <a:off x="3333750" y="1828800"/>
            <a:ext cx="257175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5" name="Text Placeholder 2">
            <a:extLst>
              <a:ext uri="{FF2B5EF4-FFF2-40B4-BE49-F238E27FC236}">
                <a16:creationId xmlns:a16="http://schemas.microsoft.com/office/drawing/2014/main" id="{9B33E71D-D540-47A3-B3BA-2FFF7F53FF11}"/>
              </a:ext>
            </a:extLst>
          </p:cNvPr>
          <p:cNvSpPr>
            <a:spLocks noGrp="1"/>
          </p:cNvSpPr>
          <p:nvPr>
            <p:ph type="body" idx="22" hasCustomPrompt="1"/>
          </p:nvPr>
        </p:nvSpPr>
        <p:spPr>
          <a:xfrm>
            <a:off x="6286500" y="2286000"/>
            <a:ext cx="257175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7" name="Text Placeholder 2">
            <a:extLst>
              <a:ext uri="{FF2B5EF4-FFF2-40B4-BE49-F238E27FC236}">
                <a16:creationId xmlns:a16="http://schemas.microsoft.com/office/drawing/2014/main" id="{93F1B026-22B9-4DC5-B7C8-C26593A206F4}"/>
              </a:ext>
            </a:extLst>
          </p:cNvPr>
          <p:cNvSpPr>
            <a:spLocks noGrp="1"/>
          </p:cNvSpPr>
          <p:nvPr>
            <p:ph type="body" idx="24" hasCustomPrompt="1"/>
          </p:nvPr>
        </p:nvSpPr>
        <p:spPr>
          <a:xfrm>
            <a:off x="6286500" y="1828800"/>
            <a:ext cx="257175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18" name="Text Placeholder 2">
            <a:extLst>
              <a:ext uri="{FF2B5EF4-FFF2-40B4-BE49-F238E27FC236}">
                <a16:creationId xmlns:a16="http://schemas.microsoft.com/office/drawing/2014/main" id="{6973701C-90E3-449B-A44A-0C66B0945601}"/>
              </a:ext>
            </a:extLst>
          </p:cNvPr>
          <p:cNvSpPr>
            <a:spLocks noGrp="1"/>
          </p:cNvSpPr>
          <p:nvPr>
            <p:ph type="body" idx="25" hasCustomPrompt="1"/>
          </p:nvPr>
        </p:nvSpPr>
        <p:spPr>
          <a:xfrm>
            <a:off x="9239250" y="2286000"/>
            <a:ext cx="257175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1" name="Text Placeholder 2">
            <a:extLst>
              <a:ext uri="{FF2B5EF4-FFF2-40B4-BE49-F238E27FC236}">
                <a16:creationId xmlns:a16="http://schemas.microsoft.com/office/drawing/2014/main" id="{D6CB018D-34A3-4417-AE76-9BB3793F0332}"/>
              </a:ext>
            </a:extLst>
          </p:cNvPr>
          <p:cNvSpPr>
            <a:spLocks noGrp="1"/>
          </p:cNvSpPr>
          <p:nvPr>
            <p:ph type="body" idx="27" hasCustomPrompt="1"/>
          </p:nvPr>
        </p:nvSpPr>
        <p:spPr>
          <a:xfrm>
            <a:off x="9239250" y="1828800"/>
            <a:ext cx="257175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16" name="Content Placeholder 3">
            <a:extLst>
              <a:ext uri="{FF2B5EF4-FFF2-40B4-BE49-F238E27FC236}">
                <a16:creationId xmlns:a16="http://schemas.microsoft.com/office/drawing/2014/main" id="{3BDC2B1A-D3A0-C04B-AEDB-0389C637EF1A}"/>
              </a:ext>
            </a:extLst>
          </p:cNvPr>
          <p:cNvSpPr>
            <a:spLocks noGrp="1"/>
          </p:cNvSpPr>
          <p:nvPr>
            <p:ph sz="half" idx="28" hasCustomPrompt="1"/>
          </p:nvPr>
        </p:nvSpPr>
        <p:spPr>
          <a:xfrm>
            <a:off x="381000" y="3108960"/>
            <a:ext cx="2571749"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7" name="Content Placeholder 3">
            <a:extLst>
              <a:ext uri="{FF2B5EF4-FFF2-40B4-BE49-F238E27FC236}">
                <a16:creationId xmlns:a16="http://schemas.microsoft.com/office/drawing/2014/main" id="{40F6CE73-9C88-264F-A7F2-A3D2B2D1938B}"/>
              </a:ext>
            </a:extLst>
          </p:cNvPr>
          <p:cNvSpPr>
            <a:spLocks noGrp="1"/>
          </p:cNvSpPr>
          <p:nvPr>
            <p:ph sz="half" idx="29" hasCustomPrompt="1"/>
          </p:nvPr>
        </p:nvSpPr>
        <p:spPr>
          <a:xfrm>
            <a:off x="3333751" y="3108960"/>
            <a:ext cx="2571749"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28" name="Content Placeholder 3">
            <a:extLst>
              <a:ext uri="{FF2B5EF4-FFF2-40B4-BE49-F238E27FC236}">
                <a16:creationId xmlns:a16="http://schemas.microsoft.com/office/drawing/2014/main" id="{5F289FE6-F2A2-784D-9D31-047C10F04CDF}"/>
              </a:ext>
            </a:extLst>
          </p:cNvPr>
          <p:cNvSpPr>
            <a:spLocks noGrp="1"/>
          </p:cNvSpPr>
          <p:nvPr>
            <p:ph sz="half" idx="30" hasCustomPrompt="1"/>
          </p:nvPr>
        </p:nvSpPr>
        <p:spPr>
          <a:xfrm>
            <a:off x="6286501" y="3108960"/>
            <a:ext cx="2571749"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29" name="Content Placeholder 3">
            <a:extLst>
              <a:ext uri="{FF2B5EF4-FFF2-40B4-BE49-F238E27FC236}">
                <a16:creationId xmlns:a16="http://schemas.microsoft.com/office/drawing/2014/main" id="{A079B5C1-1D0F-8F40-A376-4AE3B49D1B5A}"/>
              </a:ext>
            </a:extLst>
          </p:cNvPr>
          <p:cNvSpPr>
            <a:spLocks noGrp="1"/>
          </p:cNvSpPr>
          <p:nvPr>
            <p:ph sz="half" idx="31" hasCustomPrompt="1"/>
          </p:nvPr>
        </p:nvSpPr>
        <p:spPr>
          <a:xfrm>
            <a:off x="9239251" y="3108960"/>
            <a:ext cx="2571749"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pic>
        <p:nvPicPr>
          <p:cNvPr id="34" name="Picture 33" descr="Graphical user interface, text&#10;&#10;Description automatically generated">
            <a:extLst>
              <a:ext uri="{FF2B5EF4-FFF2-40B4-BE49-F238E27FC236}">
                <a16:creationId xmlns:a16="http://schemas.microsoft.com/office/drawing/2014/main" id="{3113BD3A-5DFB-7D4E-A3D7-4C6ABA55084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20" name="Picture 19" descr="Shape&#10;&#10;Description automatically generated with low confidence">
            <a:extLst>
              <a:ext uri="{FF2B5EF4-FFF2-40B4-BE49-F238E27FC236}">
                <a16:creationId xmlns:a16="http://schemas.microsoft.com/office/drawing/2014/main" id="{D38AC699-E42E-8640-81B2-1BAFEBDE4E9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3891523891"/>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Icons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914400"/>
          </a:xfrm>
        </p:spPr>
        <p:txBody>
          <a:bodyPr/>
          <a:lstStyle>
            <a:lvl1pPr>
              <a:defRPr sz="3600"/>
            </a:lvl1pPr>
          </a:lstStyle>
          <a:p>
            <a:r>
              <a:rPr lang="en-GB"/>
              <a:t>Place headline here (36pt, min 30pt)</a:t>
            </a:r>
            <a:endParaRPr lang="en-US"/>
          </a:p>
        </p:txBody>
      </p:sp>
      <p:sp>
        <p:nvSpPr>
          <p:cNvPr id="15" name="Picture Placeholder 13">
            <a:extLst>
              <a:ext uri="{FF2B5EF4-FFF2-40B4-BE49-F238E27FC236}">
                <a16:creationId xmlns:a16="http://schemas.microsoft.com/office/drawing/2014/main" id="{BD757F29-5B8C-430C-B53D-FA44B1887B4E}"/>
              </a:ext>
            </a:extLst>
          </p:cNvPr>
          <p:cNvSpPr>
            <a:spLocks noGrp="1"/>
          </p:cNvSpPr>
          <p:nvPr>
            <p:ph type="pic" sz="quarter" idx="14" hasCustomPrompt="1"/>
          </p:nvPr>
        </p:nvSpPr>
        <p:spPr>
          <a:xfrm>
            <a:off x="713771" y="2098874"/>
            <a:ext cx="1312792" cy="1312792"/>
          </a:xfrm>
          <a:noFill/>
        </p:spPr>
        <p:txBody>
          <a:bodyPr/>
          <a:lstStyle>
            <a:lvl1pPr marL="0" indent="0" algn="ctr">
              <a:buFont typeface="Arial" panose="020B0604020202020204" pitchFamily="34" charset="0"/>
              <a:buNone/>
              <a:defRPr sz="1800" b="0"/>
            </a:lvl1pPr>
          </a:lstStyle>
          <a:p>
            <a:r>
              <a:rPr lang="en-GB" dirty="0"/>
              <a:t>Add icon</a:t>
            </a:r>
            <a:endParaRPr lang="en-US" dirty="0"/>
          </a:p>
        </p:txBody>
      </p:sp>
      <p:sp>
        <p:nvSpPr>
          <p:cNvPr id="22" name="Text Placeholder 21">
            <a:extLst>
              <a:ext uri="{FF2B5EF4-FFF2-40B4-BE49-F238E27FC236}">
                <a16:creationId xmlns:a16="http://schemas.microsoft.com/office/drawing/2014/main" id="{4C854DFB-B17D-45CF-98C3-3882DBE2C32C}"/>
              </a:ext>
            </a:extLst>
          </p:cNvPr>
          <p:cNvSpPr>
            <a:spLocks noGrp="1"/>
          </p:cNvSpPr>
          <p:nvPr>
            <p:ph type="body" sz="quarter" idx="19" hasCustomPrompt="1"/>
          </p:nvPr>
        </p:nvSpPr>
        <p:spPr>
          <a:xfrm>
            <a:off x="377415"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sp>
        <p:nvSpPr>
          <p:cNvPr id="16" name="Text Placeholder 21">
            <a:extLst>
              <a:ext uri="{FF2B5EF4-FFF2-40B4-BE49-F238E27FC236}">
                <a16:creationId xmlns:a16="http://schemas.microsoft.com/office/drawing/2014/main" id="{C5D125FD-0D25-4E65-82F5-4E18FE84E47C}"/>
              </a:ext>
            </a:extLst>
          </p:cNvPr>
          <p:cNvSpPr>
            <a:spLocks noGrp="1"/>
          </p:cNvSpPr>
          <p:nvPr>
            <p:ph type="body" sz="quarter" idx="20" hasCustomPrompt="1"/>
          </p:nvPr>
        </p:nvSpPr>
        <p:spPr>
          <a:xfrm>
            <a:off x="2739435"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sp>
        <p:nvSpPr>
          <p:cNvPr id="21" name="Text Placeholder 21">
            <a:extLst>
              <a:ext uri="{FF2B5EF4-FFF2-40B4-BE49-F238E27FC236}">
                <a16:creationId xmlns:a16="http://schemas.microsoft.com/office/drawing/2014/main" id="{5B124AA5-6419-4552-97B5-242DA08BE730}"/>
              </a:ext>
            </a:extLst>
          </p:cNvPr>
          <p:cNvSpPr>
            <a:spLocks noGrp="1"/>
          </p:cNvSpPr>
          <p:nvPr>
            <p:ph type="body" sz="quarter" idx="21" hasCustomPrompt="1"/>
          </p:nvPr>
        </p:nvSpPr>
        <p:spPr>
          <a:xfrm>
            <a:off x="5101455"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sp>
        <p:nvSpPr>
          <p:cNvPr id="23" name="Text Placeholder 21">
            <a:extLst>
              <a:ext uri="{FF2B5EF4-FFF2-40B4-BE49-F238E27FC236}">
                <a16:creationId xmlns:a16="http://schemas.microsoft.com/office/drawing/2014/main" id="{A378CD97-B880-4BCB-AD71-A7C1C1C84891}"/>
              </a:ext>
            </a:extLst>
          </p:cNvPr>
          <p:cNvSpPr>
            <a:spLocks noGrp="1"/>
          </p:cNvSpPr>
          <p:nvPr>
            <p:ph type="body" sz="quarter" idx="22" hasCustomPrompt="1"/>
          </p:nvPr>
        </p:nvSpPr>
        <p:spPr>
          <a:xfrm>
            <a:off x="7463475"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sp>
        <p:nvSpPr>
          <p:cNvPr id="24" name="Text Placeholder 21">
            <a:extLst>
              <a:ext uri="{FF2B5EF4-FFF2-40B4-BE49-F238E27FC236}">
                <a16:creationId xmlns:a16="http://schemas.microsoft.com/office/drawing/2014/main" id="{82CB6C29-05E0-4B43-A2EB-22FEB969E562}"/>
              </a:ext>
            </a:extLst>
          </p:cNvPr>
          <p:cNvSpPr>
            <a:spLocks noGrp="1"/>
          </p:cNvSpPr>
          <p:nvPr>
            <p:ph type="body" sz="quarter" idx="23" hasCustomPrompt="1"/>
          </p:nvPr>
        </p:nvSpPr>
        <p:spPr>
          <a:xfrm>
            <a:off x="9825496"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cxnSp>
        <p:nvCxnSpPr>
          <p:cNvPr id="4" name="Straight Connector 3">
            <a:extLst>
              <a:ext uri="{FF2B5EF4-FFF2-40B4-BE49-F238E27FC236}">
                <a16:creationId xmlns:a16="http://schemas.microsoft.com/office/drawing/2014/main" id="{B13EDE11-CE40-4943-AE63-A3B14CB3C037}"/>
              </a:ext>
            </a:extLst>
          </p:cNvPr>
          <p:cNvCxnSpPr>
            <a:cxnSpLocks/>
          </p:cNvCxnSpPr>
          <p:nvPr userDrawn="1"/>
        </p:nvCxnSpPr>
        <p:spPr>
          <a:xfrm>
            <a:off x="114156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67ED40C-58DA-45F1-8E80-6A74976C6E1E}"/>
              </a:ext>
            </a:extLst>
          </p:cNvPr>
          <p:cNvCxnSpPr/>
          <p:nvPr userDrawn="1"/>
        </p:nvCxnSpPr>
        <p:spPr>
          <a:xfrm>
            <a:off x="350358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91A22B2-C08A-41DA-ACB1-5B59B4CDA8DE}"/>
              </a:ext>
            </a:extLst>
          </p:cNvPr>
          <p:cNvCxnSpPr/>
          <p:nvPr userDrawn="1"/>
        </p:nvCxnSpPr>
        <p:spPr>
          <a:xfrm>
            <a:off x="586560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7D3E374-86AB-4A80-81AD-B09F07C51B80}"/>
              </a:ext>
            </a:extLst>
          </p:cNvPr>
          <p:cNvCxnSpPr/>
          <p:nvPr userDrawn="1"/>
        </p:nvCxnSpPr>
        <p:spPr>
          <a:xfrm>
            <a:off x="822762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3A5244A-D0CA-43CB-A0DB-296A219EDC9D}"/>
              </a:ext>
            </a:extLst>
          </p:cNvPr>
          <p:cNvCxnSpPr>
            <a:cxnSpLocks/>
          </p:cNvCxnSpPr>
          <p:nvPr userDrawn="1"/>
        </p:nvCxnSpPr>
        <p:spPr>
          <a:xfrm>
            <a:off x="10589648"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Picture Placeholder 13">
            <a:extLst>
              <a:ext uri="{FF2B5EF4-FFF2-40B4-BE49-F238E27FC236}">
                <a16:creationId xmlns:a16="http://schemas.microsoft.com/office/drawing/2014/main" id="{EABD27E6-4547-45B3-9AC5-1EF508AE88ED}"/>
              </a:ext>
            </a:extLst>
          </p:cNvPr>
          <p:cNvSpPr>
            <a:spLocks noGrp="1"/>
          </p:cNvSpPr>
          <p:nvPr>
            <p:ph type="pic" sz="quarter" idx="24" hasCustomPrompt="1"/>
          </p:nvPr>
        </p:nvSpPr>
        <p:spPr>
          <a:xfrm>
            <a:off x="3075791" y="2098874"/>
            <a:ext cx="1312792" cy="1312792"/>
          </a:xfrm>
          <a:noFill/>
        </p:spPr>
        <p:txBody>
          <a:bodyPr/>
          <a:lstStyle>
            <a:lvl1pPr marL="0" indent="0" algn="ctr">
              <a:buFont typeface="Arial" panose="020B0604020202020204" pitchFamily="34" charset="0"/>
              <a:buNone/>
              <a:defRPr sz="1800" b="0"/>
            </a:lvl1pPr>
          </a:lstStyle>
          <a:p>
            <a:r>
              <a:rPr lang="en-GB" dirty="0"/>
              <a:t>Add icon</a:t>
            </a:r>
            <a:endParaRPr lang="en-US" dirty="0"/>
          </a:p>
        </p:txBody>
      </p:sp>
      <p:sp>
        <p:nvSpPr>
          <p:cNvPr id="30" name="Picture Placeholder 13">
            <a:extLst>
              <a:ext uri="{FF2B5EF4-FFF2-40B4-BE49-F238E27FC236}">
                <a16:creationId xmlns:a16="http://schemas.microsoft.com/office/drawing/2014/main" id="{31C34651-25FA-45DD-86DF-BB58EBE9AA84}"/>
              </a:ext>
            </a:extLst>
          </p:cNvPr>
          <p:cNvSpPr>
            <a:spLocks noGrp="1"/>
          </p:cNvSpPr>
          <p:nvPr>
            <p:ph type="pic" sz="quarter" idx="25" hasCustomPrompt="1"/>
          </p:nvPr>
        </p:nvSpPr>
        <p:spPr>
          <a:xfrm>
            <a:off x="5437811" y="2098874"/>
            <a:ext cx="1312792" cy="1312792"/>
          </a:xfrm>
          <a:noFill/>
        </p:spPr>
        <p:txBody>
          <a:bodyPr/>
          <a:lstStyle>
            <a:lvl1pPr marL="0" indent="0" algn="ctr">
              <a:buFont typeface="Arial" panose="020B0604020202020204" pitchFamily="34" charset="0"/>
              <a:buNone/>
              <a:defRPr sz="1800" b="0"/>
            </a:lvl1pPr>
          </a:lstStyle>
          <a:p>
            <a:r>
              <a:rPr lang="en-GB" dirty="0"/>
              <a:t>Add icon</a:t>
            </a:r>
            <a:endParaRPr lang="en-US" dirty="0"/>
          </a:p>
        </p:txBody>
      </p:sp>
      <p:sp>
        <p:nvSpPr>
          <p:cNvPr id="31" name="Picture Placeholder 13">
            <a:extLst>
              <a:ext uri="{FF2B5EF4-FFF2-40B4-BE49-F238E27FC236}">
                <a16:creationId xmlns:a16="http://schemas.microsoft.com/office/drawing/2014/main" id="{B32375EE-E449-4B59-B987-5D6EBFBDF31C}"/>
              </a:ext>
            </a:extLst>
          </p:cNvPr>
          <p:cNvSpPr>
            <a:spLocks noGrp="1"/>
          </p:cNvSpPr>
          <p:nvPr>
            <p:ph type="pic" sz="quarter" idx="26" hasCustomPrompt="1"/>
          </p:nvPr>
        </p:nvSpPr>
        <p:spPr>
          <a:xfrm>
            <a:off x="7799831" y="2098874"/>
            <a:ext cx="1312792" cy="1312792"/>
          </a:xfrm>
          <a:noFill/>
        </p:spPr>
        <p:txBody>
          <a:bodyPr/>
          <a:lstStyle>
            <a:lvl1pPr marL="0" indent="0" algn="ctr">
              <a:buFont typeface="Arial" panose="020B0604020202020204" pitchFamily="34" charset="0"/>
              <a:buNone/>
              <a:defRPr sz="1800" b="0"/>
            </a:lvl1pPr>
          </a:lstStyle>
          <a:p>
            <a:r>
              <a:rPr lang="en-GB" dirty="0"/>
              <a:t>Add icon</a:t>
            </a:r>
            <a:endParaRPr lang="en-US" dirty="0"/>
          </a:p>
        </p:txBody>
      </p:sp>
      <p:sp>
        <p:nvSpPr>
          <p:cNvPr id="32" name="Picture Placeholder 13">
            <a:extLst>
              <a:ext uri="{FF2B5EF4-FFF2-40B4-BE49-F238E27FC236}">
                <a16:creationId xmlns:a16="http://schemas.microsoft.com/office/drawing/2014/main" id="{EE1692D5-4CE6-4990-8769-B146983B9477}"/>
              </a:ext>
            </a:extLst>
          </p:cNvPr>
          <p:cNvSpPr>
            <a:spLocks noGrp="1"/>
          </p:cNvSpPr>
          <p:nvPr>
            <p:ph type="pic" sz="quarter" idx="27" hasCustomPrompt="1"/>
          </p:nvPr>
        </p:nvSpPr>
        <p:spPr>
          <a:xfrm>
            <a:off x="10161852" y="2098874"/>
            <a:ext cx="1312792" cy="1312792"/>
          </a:xfrm>
          <a:noFill/>
        </p:spPr>
        <p:txBody>
          <a:bodyPr/>
          <a:lstStyle>
            <a:lvl1pPr marL="0" indent="0" algn="ctr">
              <a:buFont typeface="Arial" panose="020B0604020202020204" pitchFamily="34" charset="0"/>
              <a:buNone/>
              <a:defRPr sz="1800" b="0"/>
            </a:lvl1pPr>
          </a:lstStyle>
          <a:p>
            <a:r>
              <a:rPr lang="en-GB" dirty="0"/>
              <a:t>Add icon</a:t>
            </a:r>
            <a:endParaRPr lang="en-US" dirty="0"/>
          </a:p>
        </p:txBody>
      </p:sp>
      <p:pic>
        <p:nvPicPr>
          <p:cNvPr id="38" name="Picture 37" descr="Graphical user interface, text&#10;&#10;Description automatically generated">
            <a:extLst>
              <a:ext uri="{FF2B5EF4-FFF2-40B4-BE49-F238E27FC236}">
                <a16:creationId xmlns:a16="http://schemas.microsoft.com/office/drawing/2014/main" id="{76D1AE3A-B158-D246-9BDF-8E3B36FC18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19" name="Picture 18" descr="Shape&#10;&#10;Description automatically generated with low confidence">
            <a:extLst>
              <a:ext uri="{FF2B5EF4-FFF2-40B4-BE49-F238E27FC236}">
                <a16:creationId xmlns:a16="http://schemas.microsoft.com/office/drawing/2014/main" id="{A20DEBCD-3D52-3445-85BF-DADD5807EE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3732445952"/>
      </p:ext>
    </p:extLst>
  </p:cSld>
  <p:clrMapOvr>
    <a:masterClrMapping/>
  </p:clrMapOvr>
  <p:extLst>
    <p:ext uri="{DCECCB84-F9BA-43D5-87BE-67443E8EF086}">
      <p15:sldGuideLst xmlns:p15="http://schemas.microsoft.com/office/powerpoint/2012/main">
        <p15:guide id="1" orient="horz" pos="983">
          <p15:clr>
            <a:srgbClr val="5ACBF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 and Image 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7AA6D93-92FF-400D-8AF3-C5AC33611540}"/>
              </a:ext>
            </a:extLst>
          </p:cNvPr>
          <p:cNvSpPr>
            <a:spLocks noGrp="1"/>
          </p:cNvSpPr>
          <p:nvPr>
            <p:ph type="pic" idx="1" hasCustomPrompt="1"/>
          </p:nvPr>
        </p:nvSpPr>
        <p:spPr>
          <a:xfrm>
            <a:off x="6095999" y="0"/>
            <a:ext cx="6096001" cy="6858000"/>
          </a:xfrm>
          <a:solidFill>
            <a:schemeClr val="bg2"/>
          </a:solidFill>
        </p:spPr>
        <p:txBody>
          <a:bodyPr anchor="ctr"/>
          <a:lstStyle>
            <a:lvl1pPr marL="0" indent="0" algn="ctr" defTabSz="914400" rtl="0" eaLnBrk="1" latinLnBrk="0" hangingPunct="1">
              <a:lnSpc>
                <a:spcPct val="100000"/>
              </a:lnSpc>
              <a:spcBef>
                <a:spcPts val="0"/>
              </a:spcBef>
              <a:spcAft>
                <a:spcPts val="1200"/>
              </a:spcAft>
              <a:buFont typeface="Arial" panose="020B0604020202020204" pitchFamily="34" charset="0"/>
              <a:buNone/>
              <a:defRPr lang="en-US" sz="1400" b="0" kern="1200" dirty="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Add image, then ‘Send to Back’</a:t>
            </a:r>
            <a:endParaRPr lang="en-US" dirty="0"/>
          </a:p>
        </p:txBody>
      </p:sp>
      <p:sp>
        <p:nvSpPr>
          <p:cNvPr id="15" name="Text Placeholder 14">
            <a:extLst>
              <a:ext uri="{FF2B5EF4-FFF2-40B4-BE49-F238E27FC236}">
                <a16:creationId xmlns:a16="http://schemas.microsoft.com/office/drawing/2014/main" id="{A27BE519-6A5B-4320-BE53-57885A779914}"/>
              </a:ext>
            </a:extLst>
          </p:cNvPr>
          <p:cNvSpPr>
            <a:spLocks noGrp="1"/>
          </p:cNvSpPr>
          <p:nvPr>
            <p:ph type="body" sz="quarter" idx="14" hasCustomPrompt="1"/>
          </p:nvPr>
        </p:nvSpPr>
        <p:spPr>
          <a:xfrm>
            <a:off x="381001" y="3267635"/>
            <a:ext cx="5334000" cy="2667000"/>
          </a:xfrm>
        </p:spPr>
        <p:txBody>
          <a:bodyPr/>
          <a:lstStyle>
            <a:lvl1pPr marL="0" indent="0">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atin typeface="Calibri" panose="020F0502020204030204" pitchFamily="34" charset="0"/>
                <a:cs typeface="Calibri" panose="020F0502020204030204" pitchFamily="34" charset="0"/>
              </a:defRPr>
            </a:lvl2pPr>
            <a:lvl3pPr marL="228600">
              <a:buFont typeface="Arial" panose="020B0604020202020204" pitchFamily="34" charset="0"/>
              <a:buChar char="•"/>
              <a:defRPr sz="1800">
                <a:latin typeface="Calibri" panose="020F0502020204030204" pitchFamily="34" charset="0"/>
                <a:cs typeface="Calibri" panose="020F0502020204030204" pitchFamily="34" charset="0"/>
              </a:defRPr>
            </a:lvl3pPr>
            <a:lvl4pPr marL="457200">
              <a:buFont typeface="System Font"/>
              <a:buChar char="–"/>
              <a:defRPr sz="1600">
                <a:latin typeface="Calibri" panose="020F0502020204030204" pitchFamily="34" charset="0"/>
                <a:cs typeface="Calibri" panose="020F0502020204030204" pitchFamily="34" charset="0"/>
              </a:defRPr>
            </a:lvl4pPr>
            <a:lvl5pPr marL="685800">
              <a:buFont typeface="Arial" panose="020B0604020202020204" pitchFamily="34" charset="0"/>
              <a:buChar char="•"/>
              <a:defRPr sz="1600">
                <a:latin typeface="Calibri" panose="020F0502020204030204" pitchFamily="34" charset="0"/>
                <a:cs typeface="Calibri" panose="020F0502020204030204" pitchFamily="34" charset="0"/>
              </a:defRPr>
            </a:lvl5pPr>
          </a:lstStyle>
          <a:p>
            <a:pPr lvl="0"/>
            <a:r>
              <a:rPr lang="en-US"/>
              <a:t>Place sub-headline here in Calibri, indent for other levels</a:t>
            </a:r>
          </a:p>
          <a:p>
            <a:pPr lvl="1"/>
            <a:r>
              <a:rPr lang="en-US"/>
              <a:t>Second level (text 18pt)</a:t>
            </a:r>
          </a:p>
          <a:p>
            <a:pPr lvl="2"/>
            <a:r>
              <a:rPr lang="en-US"/>
              <a:t>Third level bullet (bullet 18pt)</a:t>
            </a:r>
          </a:p>
          <a:p>
            <a:pPr lvl="3"/>
            <a:r>
              <a:rPr lang="en-US"/>
              <a:t>Fourth level bullet (bullet 16pt)</a:t>
            </a:r>
          </a:p>
          <a:p>
            <a:pPr lvl="4"/>
            <a:r>
              <a:rPr lang="en-US"/>
              <a:t>Fifth level bullet (bullet 16pt)</a:t>
            </a:r>
          </a:p>
        </p:txBody>
      </p:sp>
      <p:sp>
        <p:nvSpPr>
          <p:cNvPr id="5" name="Title 1">
            <a:extLst>
              <a:ext uri="{FF2B5EF4-FFF2-40B4-BE49-F238E27FC236}">
                <a16:creationId xmlns:a16="http://schemas.microsoft.com/office/drawing/2014/main" id="{1BB929FF-38D9-4792-A56F-C1810627FF9B}"/>
              </a:ext>
            </a:extLst>
          </p:cNvPr>
          <p:cNvSpPr>
            <a:spLocks noGrp="1"/>
          </p:cNvSpPr>
          <p:nvPr>
            <p:ph type="title" hasCustomPrompt="1"/>
          </p:nvPr>
        </p:nvSpPr>
        <p:spPr>
          <a:xfrm>
            <a:off x="381000" y="381000"/>
            <a:ext cx="5334000" cy="2667000"/>
          </a:xfrm>
        </p:spPr>
        <p:txBody>
          <a:bodyPr anchor="b"/>
          <a:lstStyle>
            <a:lvl1pPr>
              <a:defRPr sz="3600"/>
            </a:lvl1pPr>
          </a:lstStyle>
          <a:p>
            <a:r>
              <a:rPr lang="en-GB"/>
              <a:t>Place headline here </a:t>
            </a:r>
            <a:br>
              <a:rPr lang="en-GB"/>
            </a:br>
            <a:r>
              <a:rPr lang="en-GB"/>
              <a:t>(36pt, min 30pt)</a:t>
            </a:r>
            <a:endParaRPr lang="en-US"/>
          </a:p>
        </p:txBody>
      </p:sp>
      <p:pic>
        <p:nvPicPr>
          <p:cNvPr id="17" name="Picture 16" descr="Graphical user interface, text&#10;&#10;Description automatically generated">
            <a:extLst>
              <a:ext uri="{FF2B5EF4-FFF2-40B4-BE49-F238E27FC236}">
                <a16:creationId xmlns:a16="http://schemas.microsoft.com/office/drawing/2014/main" id="{037FCD13-A9FC-2B41-91AB-F7DF4A4B51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19" name="TextBox 18">
            <a:extLst>
              <a:ext uri="{FF2B5EF4-FFF2-40B4-BE49-F238E27FC236}">
                <a16:creationId xmlns:a16="http://schemas.microsoft.com/office/drawing/2014/main" id="{AC304638-F3D5-474D-974F-2DFB8C9AF312}"/>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dirty="0">
              <a:ln>
                <a:noFill/>
              </a:ln>
              <a:solidFill>
                <a:schemeClr val="bg2">
                  <a:alpha val="75000"/>
                </a:schemeClr>
              </a:solidFill>
              <a:effectLst/>
              <a:uLnTx/>
              <a:uFillTx/>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6B3170A-F5FE-D541-91B3-AE2B57449A27}"/>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tx2">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dirty="0">
              <a:ln>
                <a:noFill/>
              </a:ln>
              <a:solidFill>
                <a:schemeClr val="tx2">
                  <a:alpha val="75000"/>
                </a:schemeClr>
              </a:solidFill>
              <a:effectLst/>
              <a:uLnTx/>
              <a:uFillTx/>
              <a:latin typeface="Arial" panose="020B0604020202020204" pitchFamily="34" charset="0"/>
              <a:cs typeface="Arial" panose="020B0604020202020204" pitchFamily="34" charset="0"/>
            </a:endParaRPr>
          </a:p>
        </p:txBody>
      </p:sp>
      <p:pic>
        <p:nvPicPr>
          <p:cNvPr id="8" name="Picture 7" descr="Shape&#10;&#10;Description automatically generated with low confidence">
            <a:extLst>
              <a:ext uri="{FF2B5EF4-FFF2-40B4-BE49-F238E27FC236}">
                <a16:creationId xmlns:a16="http://schemas.microsoft.com/office/drawing/2014/main" id="{542813EF-17B8-C246-ADC8-1E7047A9ECF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1000" y="381000"/>
            <a:ext cx="806355" cy="806355"/>
          </a:xfrm>
          <a:prstGeom prst="rect">
            <a:avLst/>
          </a:prstGeom>
        </p:spPr>
      </p:pic>
    </p:spTree>
    <p:extLst>
      <p:ext uri="{BB962C8B-B14F-4D97-AF65-F5344CB8AC3E}">
        <p14:creationId xmlns:p14="http://schemas.microsoft.com/office/powerpoint/2010/main" val="103428599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Full Bleed Image">
    <p:bg>
      <p:bgPr>
        <a:solidFill>
          <a:schemeClr val="accent3"/>
        </a:solidFill>
        <a:effectLst/>
      </p:bgPr>
    </p:bg>
    <p:spTree>
      <p:nvGrpSpPr>
        <p:cNvPr id="1" name=""/>
        <p:cNvGrpSpPr/>
        <p:nvPr/>
      </p:nvGrpSpPr>
      <p:grpSpPr>
        <a:xfrm>
          <a:off x="0" y="0"/>
          <a:ext cx="0" cy="0"/>
          <a:chOff x="0" y="0"/>
          <a:chExt cx="0" cy="0"/>
        </a:xfrm>
      </p:grpSpPr>
      <p:sp>
        <p:nvSpPr>
          <p:cNvPr id="11" name="Picture Placeholder 18">
            <a:extLst>
              <a:ext uri="{FF2B5EF4-FFF2-40B4-BE49-F238E27FC236}">
                <a16:creationId xmlns:a16="http://schemas.microsoft.com/office/drawing/2014/main" id="{0302C3C0-FF67-42ED-97D5-60E1344FC3C3}"/>
              </a:ext>
            </a:extLst>
          </p:cNvPr>
          <p:cNvSpPr>
            <a:spLocks noGrp="1"/>
          </p:cNvSpPr>
          <p:nvPr>
            <p:ph type="pic" sz="quarter" idx="13" hasCustomPrompt="1"/>
          </p:nvPr>
        </p:nvSpPr>
        <p:spPr>
          <a:xfrm>
            <a:off x="0" y="0"/>
            <a:ext cx="12192000" cy="6858000"/>
          </a:xfrm>
          <a:solidFill>
            <a:schemeClr val="bg2"/>
          </a:solidFill>
        </p:spPr>
        <p:txBody>
          <a:bodyPr tIns="274320" bIns="274320" anchor="t"/>
          <a:lstStyle>
            <a:lvl1pPr marL="0" indent="0" algn="ctr">
              <a:buNone/>
              <a:defRPr sz="1400" b="0">
                <a:solidFill>
                  <a:schemeClr val="tx2"/>
                </a:solidFill>
              </a:defRPr>
            </a:lvl1pPr>
          </a:lstStyle>
          <a:p>
            <a:r>
              <a:rPr lang="en-GB" dirty="0"/>
              <a:t>Add image, then ‘Send to Back’</a:t>
            </a:r>
            <a:endParaRPr lang="en-US" dirty="0"/>
          </a:p>
        </p:txBody>
      </p:sp>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39" y="2015925"/>
            <a:ext cx="8656320" cy="2826150"/>
          </a:xfrm>
        </p:spPr>
        <p:txBody>
          <a:bodyPr anchor="ctr"/>
          <a:lstStyle>
            <a:lvl1pPr algn="ctr">
              <a:defRPr sz="5400">
                <a:solidFill>
                  <a:schemeClr val="tx1"/>
                </a:solidFill>
              </a:defRPr>
            </a:lvl1pPr>
          </a:lstStyle>
          <a:p>
            <a:r>
              <a:rPr lang="en-US"/>
              <a:t>Place headline here</a:t>
            </a:r>
          </a:p>
        </p:txBody>
      </p:sp>
      <p:sp>
        <p:nvSpPr>
          <p:cNvPr id="16" name="TextBox 15">
            <a:extLst>
              <a:ext uri="{FF2B5EF4-FFF2-40B4-BE49-F238E27FC236}">
                <a16:creationId xmlns:a16="http://schemas.microsoft.com/office/drawing/2014/main" id="{77757DC5-BC25-6A40-8BD0-5D0E6EDF681F}"/>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dirty="0">
              <a:ln>
                <a:noFill/>
              </a:ln>
              <a:solidFill>
                <a:srgbClr val="FFFFFF">
                  <a:alpha val="75000"/>
                </a:srgbClr>
              </a:solidFill>
              <a:effectLst/>
              <a:uLnTx/>
              <a:uFillTx/>
              <a:latin typeface="Arial" panose="020B0604020202020204" pitchFamily="34" charset="0"/>
              <a:cs typeface="Arial" panose="020B0604020202020204" pitchFamily="34" charset="0"/>
            </a:endParaRPr>
          </a:p>
        </p:txBody>
      </p:sp>
      <p:pic>
        <p:nvPicPr>
          <p:cNvPr id="18" name="Picture 17" descr="Text&#10;&#10;Description automatically generated with medium confidence">
            <a:extLst>
              <a:ext uri="{FF2B5EF4-FFF2-40B4-BE49-F238E27FC236}">
                <a16:creationId xmlns:a16="http://schemas.microsoft.com/office/drawing/2014/main" id="{826DDAE4-1938-8845-BB84-ABE79286B9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308540177"/>
      </p:ext>
    </p:extLst>
  </p:cSld>
  <p:clrMapOvr>
    <a:overrideClrMapping bg1="dk1" tx1="lt1" bg2="dk2" tx2="lt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Key Message Mid Purpl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14" name="TextBox 13">
            <a:extLst>
              <a:ext uri="{FF2B5EF4-FFF2-40B4-BE49-F238E27FC236}">
                <a16:creationId xmlns:a16="http://schemas.microsoft.com/office/drawing/2014/main" id="{04BAA820-596C-0D45-A02A-C648688D2C4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dirty="0">
              <a:ln>
                <a:noFill/>
              </a:ln>
              <a:solidFill>
                <a:srgbClr val="FFFFFF">
                  <a:alpha val="75000"/>
                </a:srgbClr>
              </a:solidFill>
              <a:effectLst/>
              <a:uLnTx/>
              <a:uFillTx/>
              <a:latin typeface="Arial" panose="020B0604020202020204" pitchFamily="34" charset="0"/>
              <a:cs typeface="Arial" panose="020B0604020202020204" pitchFamily="34" charset="0"/>
            </a:endParaRPr>
          </a:p>
        </p:txBody>
      </p:sp>
      <p:pic>
        <p:nvPicPr>
          <p:cNvPr id="16" name="Picture 15" descr="Text&#10;&#10;Description automatically generated with medium confidence">
            <a:extLst>
              <a:ext uri="{FF2B5EF4-FFF2-40B4-BE49-F238E27FC236}">
                <a16:creationId xmlns:a16="http://schemas.microsoft.com/office/drawing/2014/main" id="{414B3FA1-89A6-6B46-AC43-47E06955053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3335942566"/>
      </p:ext>
    </p:extLst>
  </p:cSld>
  <p:clrMapOvr>
    <a:overrideClrMapping bg1="dk1" tx1="lt1" bg2="dk2" tx2="lt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Key Message Light Gradient 2">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39A6AB23-5DA0-8C40-AFC6-6ABA316671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364" y="0"/>
            <a:ext cx="12227069" cy="6858000"/>
          </a:xfrm>
          <a:prstGeom prst="rect">
            <a:avLst/>
          </a:prstGeom>
        </p:spPr>
      </p:pic>
      <p:pic>
        <p:nvPicPr>
          <p:cNvPr id="10" name="Picture 9" descr="Graphical user interface, text&#10;&#10;Description automatically generated">
            <a:extLst>
              <a:ext uri="{FF2B5EF4-FFF2-40B4-BE49-F238E27FC236}">
                <a16:creationId xmlns:a16="http://schemas.microsoft.com/office/drawing/2014/main" id="{E16F2D5F-410E-174F-83C7-F06A803A135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accent2"/>
                </a:solidFill>
              </a:defRPr>
            </a:lvl1pPr>
          </a:lstStyle>
          <a:p>
            <a:r>
              <a:rPr lang="en-US"/>
              <a:t>Place key message here</a:t>
            </a:r>
          </a:p>
        </p:txBody>
      </p:sp>
      <p:sp>
        <p:nvSpPr>
          <p:cNvPr id="20" name="TextBox 19">
            <a:extLst>
              <a:ext uri="{FF2B5EF4-FFF2-40B4-BE49-F238E27FC236}">
                <a16:creationId xmlns:a16="http://schemas.microsoft.com/office/drawing/2014/main" id="{B6E328B7-CF3A-A247-94C3-A579AC54E0DF}"/>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dirty="0">
              <a:ln>
                <a:noFill/>
              </a:ln>
              <a:solidFill>
                <a:schemeClr val="bg2">
                  <a:alpha val="75000"/>
                </a:schemeClr>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9620256"/>
      </p:ext>
    </p:extLst>
  </p:cSld>
  <p:clrMapOvr>
    <a:overrideClrMapping bg1="dk1" tx1="lt1" bg2="dk2" tx2="lt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Key Message Med Gradient 1">
    <p:bg>
      <p:bgPr>
        <a:solidFill>
          <a:schemeClr val="accent2"/>
        </a:solidFill>
        <a:effectLst/>
      </p:bgPr>
    </p:bg>
    <p:spTree>
      <p:nvGrpSpPr>
        <p:cNvPr id="1" name=""/>
        <p:cNvGrpSpPr/>
        <p:nvPr/>
      </p:nvGrpSpPr>
      <p:grpSpPr>
        <a:xfrm>
          <a:off x="0" y="0"/>
          <a:ext cx="0" cy="0"/>
          <a:chOff x="0" y="0"/>
          <a:chExt cx="0" cy="0"/>
        </a:xfrm>
      </p:grpSpPr>
      <p:pic>
        <p:nvPicPr>
          <p:cNvPr id="10" name="Picture 9" descr="A picture containing sky, blur&#10;&#10;Description automatically generated">
            <a:extLst>
              <a:ext uri="{FF2B5EF4-FFF2-40B4-BE49-F238E27FC236}">
                <a16:creationId xmlns:a16="http://schemas.microsoft.com/office/drawing/2014/main" id="{2A0D9F3F-A502-5245-AD69-29FB9FFC87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68" y="-19699"/>
            <a:ext cx="12281653" cy="6877699"/>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accent2"/>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dirty="0">
              <a:ln>
                <a:noFill/>
              </a:ln>
              <a:solidFill>
                <a:schemeClr val="bg2">
                  <a:alpha val="75000"/>
                </a:schemeClr>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endParaRPr>
          </a:p>
        </p:txBody>
      </p:sp>
      <p:pic>
        <p:nvPicPr>
          <p:cNvPr id="20" name="Picture 19" descr="Graphical user interface, text&#10;&#10;Description automatically generated">
            <a:extLst>
              <a:ext uri="{FF2B5EF4-FFF2-40B4-BE49-F238E27FC236}">
                <a16:creationId xmlns:a16="http://schemas.microsoft.com/office/drawing/2014/main" id="{3798EB28-F435-7A4E-82C5-41A8FB0F5DE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Tree>
    <p:extLst>
      <p:ext uri="{BB962C8B-B14F-4D97-AF65-F5344CB8AC3E}">
        <p14:creationId xmlns:p14="http://schemas.microsoft.com/office/powerpoint/2010/main" val="974920337"/>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4" name="Rectangle 3"/>
          <p:cNvSpPr/>
          <p:nvPr userDrawn="1"/>
        </p:nvSpPr>
        <p:spPr>
          <a:xfrm>
            <a:off x="3"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12316" tIns="56158" rIns="112316" bIns="56158" rtlCol="0" anchor="ctr"/>
          <a:lstStyle/>
          <a:p>
            <a:pPr algn="ctr" defTabSz="561579"/>
            <a:endParaRPr lang="en-US" sz="1800" dirty="0">
              <a:solidFill>
                <a:prstClr val="white"/>
              </a:solidFill>
            </a:endParaRPr>
          </a:p>
        </p:txBody>
      </p:sp>
      <p:sp>
        <p:nvSpPr>
          <p:cNvPr id="6" name="Title 1"/>
          <p:cNvSpPr>
            <a:spLocks noGrp="1"/>
          </p:cNvSpPr>
          <p:nvPr>
            <p:ph type="title" hasCustomPrompt="1"/>
          </p:nvPr>
        </p:nvSpPr>
        <p:spPr>
          <a:xfrm>
            <a:off x="3" y="-76200"/>
            <a:ext cx="12192000" cy="731520"/>
          </a:xfrm>
        </p:spPr>
        <p:txBody>
          <a:bodyPr>
            <a:normAutofit/>
          </a:bodyPr>
          <a:lstStyle>
            <a:lvl1pPr>
              <a:defRPr b="1" baseline="0">
                <a:solidFill>
                  <a:schemeClr val="bg1"/>
                </a:solidFill>
              </a:defRPr>
            </a:lvl1pPr>
          </a:lstStyle>
          <a:p>
            <a:r>
              <a:rPr lang="en-US" sz="4400"/>
              <a:t>Click to edit Slide Maser Style</a:t>
            </a:r>
            <a:endParaRPr lang="en-US" sz="4400" u="sng"/>
          </a:p>
        </p:txBody>
      </p:sp>
    </p:spTree>
    <p:extLst>
      <p:ext uri="{BB962C8B-B14F-4D97-AF65-F5344CB8AC3E}">
        <p14:creationId xmlns:p14="http://schemas.microsoft.com/office/powerpoint/2010/main" val="144404775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1_Key Message Med Gradient 1">
    <p:bg>
      <p:bgPr>
        <a:solidFill>
          <a:schemeClr val="accent2"/>
        </a:solidFill>
        <a:effectLst/>
      </p:bgPr>
    </p:bg>
    <p:spTree>
      <p:nvGrpSpPr>
        <p:cNvPr id="1" name=""/>
        <p:cNvGrpSpPr/>
        <p:nvPr/>
      </p:nvGrpSpPr>
      <p:grpSpPr>
        <a:xfrm>
          <a:off x="0" y="0"/>
          <a:ext cx="0" cy="0"/>
          <a:chOff x="0" y="0"/>
          <a:chExt cx="0" cy="0"/>
        </a:xfrm>
      </p:grpSpPr>
      <p:pic>
        <p:nvPicPr>
          <p:cNvPr id="10" name="Picture 9" descr="A picture containing sky, blur&#10;&#10;Description automatically generated">
            <a:extLst>
              <a:ext uri="{FF2B5EF4-FFF2-40B4-BE49-F238E27FC236}">
                <a16:creationId xmlns:a16="http://schemas.microsoft.com/office/drawing/2014/main" id="{2A0D9F3F-A502-5245-AD69-29FB9FFC87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68" y="-19699"/>
            <a:ext cx="12281653" cy="6877699"/>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dirty="0">
              <a:ln>
                <a:noFill/>
              </a:ln>
              <a:solidFill>
                <a:schemeClr val="bg2">
                  <a:alpha val="75000"/>
                </a:schemeClr>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endParaRPr>
          </a:p>
        </p:txBody>
      </p:sp>
      <p:pic>
        <p:nvPicPr>
          <p:cNvPr id="20" name="Picture 19" descr="Graphical user interface, text&#10;&#10;Description automatically generated">
            <a:extLst>
              <a:ext uri="{FF2B5EF4-FFF2-40B4-BE49-F238E27FC236}">
                <a16:creationId xmlns:a16="http://schemas.microsoft.com/office/drawing/2014/main" id="{3798EB28-F435-7A4E-82C5-41A8FB0F5DE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65055" y="2946501"/>
            <a:ext cx="4061889" cy="964997"/>
          </a:xfrm>
          <a:prstGeom prst="rect">
            <a:avLst/>
          </a:prstGeom>
        </p:spPr>
      </p:pic>
    </p:spTree>
    <p:extLst>
      <p:ext uri="{BB962C8B-B14F-4D97-AF65-F5344CB8AC3E}">
        <p14:creationId xmlns:p14="http://schemas.microsoft.com/office/powerpoint/2010/main" val="3809052051"/>
      </p:ext>
    </p:extLst>
  </p:cSld>
  <p:clrMapOvr>
    <a:overrideClrMapping bg1="dk1" tx1="lt1" bg2="dk2" tx2="lt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Key Message Light Gradient 1">
    <p:bg>
      <p:bgPr>
        <a:solidFill>
          <a:schemeClr val="accent2"/>
        </a:solidFill>
        <a:effectLst/>
      </p:bgPr>
    </p:bg>
    <p:spTree>
      <p:nvGrpSpPr>
        <p:cNvPr id="1" name=""/>
        <p:cNvGrpSpPr/>
        <p:nvPr/>
      </p:nvGrpSpPr>
      <p:grpSpPr>
        <a:xfrm>
          <a:off x="0" y="0"/>
          <a:ext cx="0" cy="0"/>
          <a:chOff x="0" y="0"/>
          <a:chExt cx="0" cy="0"/>
        </a:xfrm>
      </p:grpSpPr>
      <p:pic>
        <p:nvPicPr>
          <p:cNvPr id="13" name="Picture 12" descr="Background pattern&#10;&#10;Description automatically generated">
            <a:extLst>
              <a:ext uri="{FF2B5EF4-FFF2-40B4-BE49-F238E27FC236}">
                <a16:creationId xmlns:a16="http://schemas.microsoft.com/office/drawing/2014/main" id="{B298B3F5-D667-C84E-9F63-6E5F20C1305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bg2"/>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dirty="0">
              <a:ln>
                <a:noFill/>
              </a:ln>
              <a:solidFill>
                <a:schemeClr val="bg2">
                  <a:alpha val="75000"/>
                </a:schemeClr>
              </a:solidFill>
              <a:effectLst/>
              <a:uLnTx/>
              <a:uFillTx/>
              <a:latin typeface="Arial" panose="020B0604020202020204" pitchFamily="34" charset="0"/>
              <a:cs typeface="Arial" panose="020B060402020202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66EBC5BF-E81B-4A4F-8956-E620C0C00D0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3140128474"/>
      </p:ext>
    </p:extLst>
  </p:cSld>
  <p:clrMapOvr>
    <a:overrideClrMapping bg1="dk1" tx1="lt1" bg2="dk2" tx2="lt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Key Message Dark Gradient 1">
    <p:bg>
      <p:bgPr>
        <a:solidFill>
          <a:schemeClr val="accent2"/>
        </a:solidFill>
        <a:effectLst/>
      </p:bgPr>
    </p:bg>
    <p:spTree>
      <p:nvGrpSpPr>
        <p:cNvPr id="1" name=""/>
        <p:cNvGrpSpPr/>
        <p:nvPr/>
      </p:nvGrpSpPr>
      <p:grpSpPr>
        <a:xfrm>
          <a:off x="0" y="0"/>
          <a:ext cx="0" cy="0"/>
          <a:chOff x="0" y="0"/>
          <a:chExt cx="0" cy="0"/>
        </a:xfrm>
      </p:grpSpPr>
      <p:pic>
        <p:nvPicPr>
          <p:cNvPr id="4" name="Picture 3" descr="A picture containing outdoor, day&#10;&#10;Description automatically generated">
            <a:extLst>
              <a:ext uri="{FF2B5EF4-FFF2-40B4-BE49-F238E27FC236}">
                <a16:creationId xmlns:a16="http://schemas.microsoft.com/office/drawing/2014/main" id="{F2D97FF6-E153-424B-B3D0-6CDDFBDD7B4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1419" y="-19701"/>
            <a:ext cx="12233419" cy="6877701"/>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dirty="0">
              <a:ln>
                <a:noFill/>
              </a:ln>
              <a:solidFill>
                <a:srgbClr val="FFFFFF">
                  <a:alpha val="75000"/>
                </a:srgbClr>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4277137C-6B07-3B45-B1B9-5187406EFEB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1119139724"/>
      </p:ext>
    </p:extLst>
  </p:cSld>
  <p:clrMapOvr>
    <a:overrideClrMapping bg1="dk1" tx1="lt1" bg2="dk2" tx2="lt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dirty="0">
              <a:ln>
                <a:noFill/>
              </a:ln>
              <a:solidFill>
                <a:srgbClr val="FFFFFF">
                  <a:alpha val="75000"/>
                </a:srgbClr>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38BB4551-DF92-3A40-BDC2-27F5075F326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3179585295"/>
      </p:ext>
    </p:extLst>
  </p:cSld>
  <p:clrMapOvr>
    <a:overrideClrMapping bg1="dk1" tx1="lt1" bg2="dk2" tx2="lt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1_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dirty="0">
              <a:ln>
                <a:noFill/>
              </a:ln>
              <a:solidFill>
                <a:srgbClr val="FFFFFF">
                  <a:alpha val="75000"/>
                </a:srgbClr>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38BB4551-DF92-3A40-BDC2-27F5075F326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65055" y="2946501"/>
            <a:ext cx="4076348" cy="964997"/>
          </a:xfrm>
          <a:prstGeom prst="rect">
            <a:avLst/>
          </a:prstGeom>
        </p:spPr>
      </p:pic>
    </p:spTree>
    <p:extLst>
      <p:ext uri="{BB962C8B-B14F-4D97-AF65-F5344CB8AC3E}">
        <p14:creationId xmlns:p14="http://schemas.microsoft.com/office/powerpoint/2010/main" val="3709295660"/>
      </p:ext>
    </p:extLst>
  </p:cSld>
  <p:clrMapOvr>
    <a:overrideClrMapping bg1="dk1" tx1="lt1" bg2="dk2" tx2="lt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Key Message Med Gradient 2">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8124330-6AE3-FD40-B7A6-B9199FD140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68" y="-19700"/>
            <a:ext cx="12262135" cy="6988629"/>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dirty="0">
              <a:ln>
                <a:noFill/>
              </a:ln>
              <a:solidFill>
                <a:srgbClr val="FFFFFF">
                  <a:alpha val="75000"/>
                </a:srgbClr>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9E1629BA-F667-8B44-9F49-34D7B4CECE8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2550407911"/>
      </p:ext>
    </p:extLst>
  </p:cSld>
  <p:clrMapOvr>
    <a:overrideClrMapping bg1="dk1" tx1="lt1" bg2="dk2" tx2="lt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Greetings Slide - Solid">
    <p:bg>
      <p:bgPr>
        <a:solidFill>
          <a:schemeClr val="accent2"/>
        </a:solidFill>
        <a:effectLst/>
      </p:bgPr>
    </p:bg>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49C506B8-726D-EE46-B6CB-9B8B65F19578}"/>
              </a:ext>
            </a:extLst>
          </p:cNvPr>
          <p:cNvPicPr>
            <a:picLocks noChangeAspect="1"/>
          </p:cNvPicPr>
          <p:nvPr/>
        </p:nvPicPr>
        <p:blipFill rotWithShape="1">
          <a:blip r:embed="rId2" cstate="screen">
            <a:alphaModFix amt="70000"/>
            <a:extLst>
              <a:ext uri="{28A0092B-C50C-407E-A947-70E740481C1C}">
                <a14:useLocalDpi xmlns:a14="http://schemas.microsoft.com/office/drawing/2010/main"/>
              </a:ext>
            </a:extLst>
          </a:blip>
          <a:srcRect/>
          <a:stretch/>
        </p:blipFill>
        <p:spPr>
          <a:xfrm>
            <a:off x="0" y="-1321"/>
            <a:ext cx="12192008" cy="6859321"/>
          </a:xfrm>
          <a:prstGeom prst="rect">
            <a:avLst/>
          </a:prstGeom>
        </p:spPr>
      </p:pic>
      <p:grpSp>
        <p:nvGrpSpPr>
          <p:cNvPr id="15" name="Group 14">
            <a:extLst>
              <a:ext uri="{FF2B5EF4-FFF2-40B4-BE49-F238E27FC236}">
                <a16:creationId xmlns:a16="http://schemas.microsoft.com/office/drawing/2014/main" id="{088BFBAF-A4D5-FD43-BD87-09E3227A7252}"/>
              </a:ext>
            </a:extLst>
          </p:cNvPr>
          <p:cNvGrpSpPr/>
          <p:nvPr/>
        </p:nvGrpSpPr>
        <p:grpSpPr>
          <a:xfrm>
            <a:off x="630547" y="5949772"/>
            <a:ext cx="3394915" cy="602977"/>
            <a:chOff x="3042324" y="5901728"/>
            <a:chExt cx="3394915" cy="602977"/>
          </a:xfrm>
        </p:grpSpPr>
        <p:pic>
          <p:nvPicPr>
            <p:cNvPr id="16" name="Picture 15" descr="Text&#10;&#10;Description automatically generated with medium confidence">
              <a:extLst>
                <a:ext uri="{FF2B5EF4-FFF2-40B4-BE49-F238E27FC236}">
                  <a16:creationId xmlns:a16="http://schemas.microsoft.com/office/drawing/2014/main" id="{F306241F-7FF6-9341-AB3A-71E059CD9AE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365734" y="5901728"/>
              <a:ext cx="2071505" cy="490390"/>
            </a:xfrm>
            <a:prstGeom prst="rect">
              <a:avLst/>
            </a:prstGeom>
          </p:spPr>
        </p:pic>
        <p:pic>
          <p:nvPicPr>
            <p:cNvPr id="17" name="Picture 4">
              <a:extLst>
                <a:ext uri="{FF2B5EF4-FFF2-40B4-BE49-F238E27FC236}">
                  <a16:creationId xmlns:a16="http://schemas.microsoft.com/office/drawing/2014/main" id="{553E5DD3-73E7-4744-B81A-BD4AE50D723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42324" y="5989091"/>
              <a:ext cx="983138" cy="262170"/>
            </a:xfrm>
            <a:prstGeom prst="rect">
              <a:avLst/>
            </a:prstGeom>
            <a:noFill/>
            <a:extLst>
              <a:ext uri="{909E8E84-426E-40DD-AFC4-6F175D3DCCD1}">
                <a14:hiddenFill xmlns:a14="http://schemas.microsoft.com/office/drawing/2010/main">
                  <a:solidFill>
                    <a:srgbClr val="FFFFFF"/>
                  </a:solidFill>
                </a14:hiddenFill>
              </a:ext>
            </a:extLst>
          </p:spPr>
        </p:pic>
        <p:sp>
          <p:nvSpPr>
            <p:cNvPr id="18" name="Title 1">
              <a:extLst>
                <a:ext uri="{FF2B5EF4-FFF2-40B4-BE49-F238E27FC236}">
                  <a16:creationId xmlns:a16="http://schemas.microsoft.com/office/drawing/2014/main" id="{33FA943C-4C24-1147-A897-2521AEDD5821}"/>
                </a:ext>
              </a:extLst>
            </p:cNvPr>
            <p:cNvSpPr txBox="1">
              <a:spLocks/>
            </p:cNvSpPr>
            <p:nvPr userDrawn="1"/>
          </p:nvSpPr>
          <p:spPr>
            <a:xfrm>
              <a:off x="3898253" y="5901728"/>
              <a:ext cx="665811" cy="602977"/>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2000" b="0" i="0" dirty="0">
                  <a:latin typeface="Calibri Light" panose="020F0302020204030204" pitchFamily="34" charset="0"/>
                  <a:cs typeface="Calibri Light" panose="020F0302020204030204" pitchFamily="34" charset="0"/>
                </a:rPr>
                <a:t>|</a:t>
              </a:r>
              <a:endParaRPr lang="en-US" sz="2000" b="0" i="0" dirty="0">
                <a:latin typeface="Calibri Light" panose="020F0302020204030204" pitchFamily="34" charset="0"/>
                <a:cs typeface="Calibri Light" panose="020F0302020204030204" pitchFamily="34" charset="0"/>
              </a:endParaRPr>
            </a:p>
          </p:txBody>
        </p:sp>
      </p:grpSp>
      <p:sp>
        <p:nvSpPr>
          <p:cNvPr id="2" name="Title 1">
            <a:extLst>
              <a:ext uri="{FF2B5EF4-FFF2-40B4-BE49-F238E27FC236}">
                <a16:creationId xmlns:a16="http://schemas.microsoft.com/office/drawing/2014/main" id="{32394B85-B39D-4BE7-A334-787162CB4A41}"/>
              </a:ext>
            </a:extLst>
          </p:cNvPr>
          <p:cNvSpPr>
            <a:spLocks noGrp="1"/>
          </p:cNvSpPr>
          <p:nvPr>
            <p:ph type="title" hasCustomPrompt="1"/>
          </p:nvPr>
        </p:nvSpPr>
        <p:spPr>
          <a:xfrm>
            <a:off x="2575624" y="2318273"/>
            <a:ext cx="7040753" cy="2221454"/>
          </a:xfrm>
        </p:spPr>
        <p:txBody>
          <a:bodyPr anchor="ctr"/>
          <a:lstStyle>
            <a:lvl1pPr algn="ctr">
              <a:defRPr sz="8800">
                <a:solidFill>
                  <a:schemeClr val="tx1"/>
                </a:solidFill>
              </a:defRPr>
            </a:lvl1pPr>
          </a:lstStyle>
          <a:p>
            <a:r>
              <a:rPr lang="en-GB"/>
              <a:t>Welcome</a:t>
            </a:r>
            <a:endParaRPr lang="en-US"/>
          </a:p>
        </p:txBody>
      </p:sp>
      <p:sp>
        <p:nvSpPr>
          <p:cNvPr id="11" name="TextBox 10">
            <a:extLst>
              <a:ext uri="{FF2B5EF4-FFF2-40B4-BE49-F238E27FC236}">
                <a16:creationId xmlns:a16="http://schemas.microsoft.com/office/drawing/2014/main" id="{0B104FBB-E799-42A8-A4FA-483DC489523D}"/>
              </a:ext>
            </a:extLst>
          </p:cNvPr>
          <p:cNvSpPr txBox="1"/>
          <p:nvPr/>
        </p:nvSpPr>
        <p:spPr>
          <a:xfrm>
            <a:off x="0" y="-257908"/>
            <a:ext cx="6096000" cy="257908"/>
          </a:xfrm>
          <a:prstGeom prst="rect">
            <a:avLst/>
          </a:prstGeom>
          <a:noFill/>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800" b="0" i="0" u="none" strike="noStrike" kern="0" cap="none" spc="0" normalizeH="0" baseline="0">
                <a:ln>
                  <a:noFill/>
                </a:ln>
                <a:solidFill>
                  <a:schemeClr val="bg2"/>
                </a:solidFill>
                <a:effectLst/>
                <a:uLnTx/>
                <a:uFillTx/>
              </a:defRPr>
            </a:lvl1pPr>
          </a:lstStyle>
          <a:p>
            <a:pPr lvl="0"/>
            <a:r>
              <a:rPr lang="en-GB" noProof="0" dirty="0">
                <a:solidFill>
                  <a:schemeClr val="tx1"/>
                </a:solidFill>
                <a:latin typeface="Arial" panose="020B0604020202020204" pitchFamily="34" charset="0"/>
                <a:cs typeface="Arial" panose="020B0604020202020204" pitchFamily="34" charset="0"/>
              </a:rPr>
              <a:t>Format Background… &gt; Picture or texture fill &gt; Set to one of the dark or mid gradient options</a:t>
            </a:r>
            <a:endParaRPr lang="en-US" noProof="0" dirty="0">
              <a:solidFill>
                <a:schemeClr val="tx1"/>
              </a:solidFill>
              <a:latin typeface="Arial" panose="020B0604020202020204" pitchFamily="34" charset="0"/>
              <a:cs typeface="Arial" panose="020B0604020202020204" pitchFamily="34" charset="0"/>
            </a:endParaRPr>
          </a:p>
        </p:txBody>
      </p:sp>
      <p:pic>
        <p:nvPicPr>
          <p:cNvPr id="7" name="Picture 6" descr="Shape&#10;&#10;Description automatically generated">
            <a:extLst>
              <a:ext uri="{FF2B5EF4-FFF2-40B4-BE49-F238E27FC236}">
                <a16:creationId xmlns:a16="http://schemas.microsoft.com/office/drawing/2014/main" id="{2A0ADD70-8966-FF42-A794-44D92C925E5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496939" y="382718"/>
            <a:ext cx="1227034" cy="1227034"/>
          </a:xfrm>
          <a:prstGeom prst="rect">
            <a:avLst/>
          </a:prstGeom>
        </p:spPr>
      </p:pic>
      <p:sp>
        <p:nvSpPr>
          <p:cNvPr id="8" name="TextBox 7">
            <a:extLst>
              <a:ext uri="{FF2B5EF4-FFF2-40B4-BE49-F238E27FC236}">
                <a16:creationId xmlns:a16="http://schemas.microsoft.com/office/drawing/2014/main" id="{E818ADEC-9CAB-4B47-B4E1-5A1BE83ABEEA}"/>
              </a:ext>
            </a:extLst>
          </p:cNvPr>
          <p:cNvSpPr txBox="1"/>
          <p:nvPr/>
        </p:nvSpPr>
        <p:spPr>
          <a:xfrm>
            <a:off x="3333750" y="6462201"/>
            <a:ext cx="8091962" cy="21479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dirty="0">
                <a:solidFill>
                  <a:schemeClr val="tx1">
                    <a:alpha val="75000"/>
                  </a:schemeClr>
                </a:solidFill>
                <a:latin typeface="Arial" panose="020B0604020202020204" pitchFamily="34" charset="0"/>
                <a:cs typeface="Arial" panose="020B0604020202020204" pitchFamily="34" charset="0"/>
              </a:rPr>
              <a:t>  Internal VA Working Papers | Not for External Dissemination</a:t>
            </a:r>
            <a:endParaRPr lang="en-US" noProof="0" dirty="0">
              <a:solidFill>
                <a:schemeClr val="tx1">
                  <a:alpha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6158806"/>
      </p:ext>
    </p:extLst>
  </p:cSld>
  <p:clrMapOvr>
    <a:overrideClrMapping bg1="dk1" tx1="lt1" bg2="dk2" tx2="lt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Greetings Slide - Image">
    <p:bg>
      <p:bgPr>
        <a:solidFill>
          <a:schemeClr val="accent2"/>
        </a:solidFill>
        <a:effectLst/>
      </p:bgPr>
    </p:bg>
    <p:spTree>
      <p:nvGrpSpPr>
        <p:cNvPr id="1" name=""/>
        <p:cNvGrpSpPr/>
        <p:nvPr/>
      </p:nvGrpSpPr>
      <p:grpSpPr>
        <a:xfrm>
          <a:off x="0" y="0"/>
          <a:ext cx="0" cy="0"/>
          <a:chOff x="0" y="0"/>
          <a:chExt cx="0" cy="0"/>
        </a:xfrm>
      </p:grpSpPr>
      <p:sp>
        <p:nvSpPr>
          <p:cNvPr id="12" name="Picture Placeholder 8">
            <a:extLst>
              <a:ext uri="{FF2B5EF4-FFF2-40B4-BE49-F238E27FC236}">
                <a16:creationId xmlns:a16="http://schemas.microsoft.com/office/drawing/2014/main" id="{66AF92B0-566F-4143-BE31-0CA2507B799E}"/>
              </a:ext>
            </a:extLst>
          </p:cNvPr>
          <p:cNvSpPr>
            <a:spLocks noGrp="1"/>
          </p:cNvSpPr>
          <p:nvPr>
            <p:ph type="pic" sz="quarter" idx="13" hasCustomPrompt="1"/>
          </p:nvPr>
        </p:nvSpPr>
        <p:spPr>
          <a:xfrm>
            <a:off x="0" y="0"/>
            <a:ext cx="12192000" cy="6858000"/>
          </a:xfrm>
          <a:solidFill>
            <a:schemeClr val="bg2"/>
          </a:solidFill>
        </p:spPr>
        <p:txBody>
          <a:bodyPr/>
          <a:lstStyle/>
          <a:p>
            <a:r>
              <a:rPr lang="en-US" dirty="0"/>
              <a:t>INSERT PICTURE HERE</a:t>
            </a:r>
          </a:p>
        </p:txBody>
      </p:sp>
      <p:grpSp>
        <p:nvGrpSpPr>
          <p:cNvPr id="11" name="Group 10">
            <a:extLst>
              <a:ext uri="{FF2B5EF4-FFF2-40B4-BE49-F238E27FC236}">
                <a16:creationId xmlns:a16="http://schemas.microsoft.com/office/drawing/2014/main" id="{D9EE0674-E5E4-F949-AAA4-8CF359911E92}"/>
              </a:ext>
            </a:extLst>
          </p:cNvPr>
          <p:cNvGrpSpPr/>
          <p:nvPr/>
        </p:nvGrpSpPr>
        <p:grpSpPr>
          <a:xfrm>
            <a:off x="4398542" y="5209414"/>
            <a:ext cx="3394915" cy="602977"/>
            <a:chOff x="3042324" y="5901728"/>
            <a:chExt cx="3394915" cy="602977"/>
          </a:xfrm>
        </p:grpSpPr>
        <p:pic>
          <p:nvPicPr>
            <p:cNvPr id="15" name="Picture 14" descr="Text&#10;&#10;Description automatically generated with medium confidence">
              <a:extLst>
                <a:ext uri="{FF2B5EF4-FFF2-40B4-BE49-F238E27FC236}">
                  <a16:creationId xmlns:a16="http://schemas.microsoft.com/office/drawing/2014/main" id="{BB39DBAD-07A9-AD43-AD61-BECB325E2F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65734" y="5901728"/>
              <a:ext cx="2071505" cy="490390"/>
            </a:xfrm>
            <a:prstGeom prst="rect">
              <a:avLst/>
            </a:prstGeom>
          </p:spPr>
        </p:pic>
        <p:pic>
          <p:nvPicPr>
            <p:cNvPr id="16" name="Picture 4">
              <a:extLst>
                <a:ext uri="{FF2B5EF4-FFF2-40B4-BE49-F238E27FC236}">
                  <a16:creationId xmlns:a16="http://schemas.microsoft.com/office/drawing/2014/main" id="{78D03FE2-A151-F645-9728-4D2BB257AC9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42324" y="5989091"/>
              <a:ext cx="983138" cy="262170"/>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a:extLst>
                <a:ext uri="{FF2B5EF4-FFF2-40B4-BE49-F238E27FC236}">
                  <a16:creationId xmlns:a16="http://schemas.microsoft.com/office/drawing/2014/main" id="{173A8D76-E1BA-424F-8414-4C8EAAAF1F35}"/>
                </a:ext>
              </a:extLst>
            </p:cNvPr>
            <p:cNvSpPr txBox="1">
              <a:spLocks/>
            </p:cNvSpPr>
            <p:nvPr userDrawn="1"/>
          </p:nvSpPr>
          <p:spPr>
            <a:xfrm>
              <a:off x="3898253" y="5901728"/>
              <a:ext cx="665811" cy="602977"/>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2000" b="0" i="0" dirty="0">
                  <a:latin typeface="Calibri Light" panose="020F0302020204030204" pitchFamily="34" charset="0"/>
                  <a:cs typeface="Calibri Light" panose="020F0302020204030204" pitchFamily="34" charset="0"/>
                </a:rPr>
                <a:t>|</a:t>
              </a:r>
              <a:endParaRPr lang="en-US" sz="2000" b="0" i="0" dirty="0">
                <a:latin typeface="Calibri Light" panose="020F0302020204030204" pitchFamily="34" charset="0"/>
                <a:cs typeface="Calibri Light" panose="020F0302020204030204" pitchFamily="34" charset="0"/>
              </a:endParaRPr>
            </a:p>
          </p:txBody>
        </p:sp>
      </p:grpSp>
      <p:sp>
        <p:nvSpPr>
          <p:cNvPr id="2" name="Title 1">
            <a:extLst>
              <a:ext uri="{FF2B5EF4-FFF2-40B4-BE49-F238E27FC236}">
                <a16:creationId xmlns:a16="http://schemas.microsoft.com/office/drawing/2014/main" id="{32394B85-B39D-4BE7-A334-787162CB4A41}"/>
              </a:ext>
            </a:extLst>
          </p:cNvPr>
          <p:cNvSpPr>
            <a:spLocks noGrp="1"/>
          </p:cNvSpPr>
          <p:nvPr>
            <p:ph type="title" hasCustomPrompt="1"/>
          </p:nvPr>
        </p:nvSpPr>
        <p:spPr>
          <a:xfrm>
            <a:off x="2575624" y="2318273"/>
            <a:ext cx="7040753" cy="2221454"/>
          </a:xfrm>
        </p:spPr>
        <p:txBody>
          <a:bodyPr anchor="ctr"/>
          <a:lstStyle>
            <a:lvl1pPr algn="ctr">
              <a:defRPr sz="8800">
                <a:solidFill>
                  <a:schemeClr val="tx1"/>
                </a:solidFill>
              </a:defRPr>
            </a:lvl1pPr>
          </a:lstStyle>
          <a:p>
            <a:r>
              <a:rPr lang="en-GB"/>
              <a:t>Welcome</a:t>
            </a:r>
            <a:endParaRPr lang="en-US"/>
          </a:p>
        </p:txBody>
      </p:sp>
      <p:sp>
        <p:nvSpPr>
          <p:cNvPr id="14" name="TextBox 13">
            <a:extLst>
              <a:ext uri="{FF2B5EF4-FFF2-40B4-BE49-F238E27FC236}">
                <a16:creationId xmlns:a16="http://schemas.microsoft.com/office/drawing/2014/main" id="{CB32E415-69AE-3247-84D3-43FDE2958075}"/>
              </a:ext>
            </a:extLst>
          </p:cNvPr>
          <p:cNvSpPr txBox="1"/>
          <p:nvPr/>
        </p:nvSpPr>
        <p:spPr>
          <a:xfrm>
            <a:off x="0" y="-257908"/>
            <a:ext cx="6096000" cy="257908"/>
          </a:xfrm>
          <a:prstGeom prst="rect">
            <a:avLst/>
          </a:prstGeom>
          <a:noFill/>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800" b="0" i="0" u="none" strike="noStrike" kern="0" cap="none" spc="0" normalizeH="0" baseline="0">
                <a:ln>
                  <a:noFill/>
                </a:ln>
                <a:solidFill>
                  <a:schemeClr val="bg2"/>
                </a:solidFill>
                <a:effectLst/>
                <a:uLnTx/>
                <a:uFillTx/>
              </a:defRPr>
            </a:lvl1pPr>
          </a:lstStyle>
          <a:p>
            <a:pPr lvl="0"/>
            <a:r>
              <a:rPr lang="en-GB" noProof="0" dirty="0">
                <a:solidFill>
                  <a:schemeClr val="tx1"/>
                </a:solidFill>
                <a:latin typeface="Arial" panose="020B0604020202020204" pitchFamily="34" charset="0"/>
                <a:cs typeface="Arial" panose="020B0604020202020204" pitchFamily="34" charset="0"/>
              </a:rPr>
              <a:t>Format Background… &gt; Picture or texture fill &gt; Set to one of the dark or mid gradient options</a:t>
            </a:r>
            <a:endParaRPr lang="en-US" noProof="0" dirty="0">
              <a:solidFill>
                <a:schemeClr val="tx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33FF3A20-4A9B-3B49-96E5-2F119C8E248C}"/>
              </a:ext>
            </a:extLst>
          </p:cNvPr>
          <p:cNvSpPr txBox="1"/>
          <p:nvPr/>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dirty="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dirty="0">
              <a:solidFill>
                <a:schemeClr val="tx1">
                  <a:alpha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6898379"/>
      </p:ext>
    </p:extLst>
  </p:cSld>
  <p:clrMapOvr>
    <a:overrideClrMapping bg1="dk1" tx1="lt1" bg2="dk2" tx2="lt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Image + Solid Left">
    <p:bg>
      <p:bgPr>
        <a:solidFill>
          <a:schemeClr val="accent3"/>
        </a:solidFill>
        <a:effectLst/>
      </p:bgPr>
    </p:bg>
    <p:spTree>
      <p:nvGrpSpPr>
        <p:cNvPr id="1" name=""/>
        <p:cNvGrpSpPr/>
        <p:nvPr/>
      </p:nvGrpSpPr>
      <p:grpSpPr>
        <a:xfrm>
          <a:off x="0" y="0"/>
          <a:ext cx="0" cy="0"/>
          <a:chOff x="0" y="0"/>
          <a:chExt cx="0" cy="0"/>
        </a:xfrm>
      </p:grpSpPr>
      <p:sp>
        <p:nvSpPr>
          <p:cNvPr id="14" name="Picture Placeholder 8">
            <a:extLst>
              <a:ext uri="{FF2B5EF4-FFF2-40B4-BE49-F238E27FC236}">
                <a16:creationId xmlns:a16="http://schemas.microsoft.com/office/drawing/2014/main" id="{DE2930C6-6CD4-6E44-9B66-F0DB5CA192F1}"/>
              </a:ext>
            </a:extLst>
          </p:cNvPr>
          <p:cNvSpPr>
            <a:spLocks noGrp="1"/>
          </p:cNvSpPr>
          <p:nvPr>
            <p:ph type="pic" sz="quarter" idx="13"/>
          </p:nvPr>
        </p:nvSpPr>
        <p:spPr>
          <a:xfrm>
            <a:off x="0" y="0"/>
            <a:ext cx="12192000" cy="6858000"/>
          </a:xfrm>
          <a:solidFill>
            <a:schemeClr val="bg2"/>
          </a:solidFill>
        </p:spPr>
        <p:txBody>
          <a:bodyPr/>
          <a:lstStyle>
            <a:lvl1pPr algn="r">
              <a:defRPr>
                <a:solidFill>
                  <a:schemeClr val="tx1"/>
                </a:solidFill>
              </a:defRPr>
            </a:lvl1pPr>
          </a:lstStyle>
          <a:p>
            <a:endParaRPr lang="en-US" dirty="0"/>
          </a:p>
          <a:p>
            <a:r>
              <a:rPr lang="en-US" dirty="0"/>
              <a:t>INSERT PICTURE HERE			</a:t>
            </a:r>
          </a:p>
        </p:txBody>
      </p:sp>
      <p:sp>
        <p:nvSpPr>
          <p:cNvPr id="10" name="TextBox 9">
            <a:extLst>
              <a:ext uri="{FF2B5EF4-FFF2-40B4-BE49-F238E27FC236}">
                <a16:creationId xmlns:a16="http://schemas.microsoft.com/office/drawing/2014/main" id="{EA10F008-96E5-E843-A84C-6825B65E4A53}"/>
              </a:ext>
            </a:extLst>
          </p:cNvPr>
          <p:cNvSpPr txBox="1"/>
          <p:nvPr/>
        </p:nvSpPr>
        <p:spPr>
          <a:xfrm>
            <a:off x="-1" y="-257908"/>
            <a:ext cx="7643813"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Format Background… &gt; Picture or texture fill &gt; Set to one of the provided selections in the image library, Bring shape to front after Image selection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010FEEA-8DF3-8E46-ABF0-083974916F4D}"/>
              </a:ext>
            </a:extLst>
          </p:cNvPr>
          <p:cNvSpPr txBox="1"/>
          <p:nvPr/>
        </p:nvSpPr>
        <p:spPr>
          <a:xfrm>
            <a:off x="482321" y="331596"/>
            <a:ext cx="0" cy="0"/>
          </a:xfrm>
          <a:prstGeom prst="rect">
            <a:avLst/>
          </a:prstGeom>
          <a:noFill/>
        </p:spPr>
        <p:txBody>
          <a:bodyPr wrap="none" lIns="0" tIns="0" rIns="0" bIns="0" rtlCol="0">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endParaRPr lang="en-US" dirty="0">
              <a:solidFill>
                <a:srgbClr val="002060"/>
              </a:solidFill>
            </a:endParaRPr>
          </a:p>
        </p:txBody>
      </p:sp>
      <p:sp>
        <p:nvSpPr>
          <p:cNvPr id="13" name="Title 1">
            <a:extLst>
              <a:ext uri="{FF2B5EF4-FFF2-40B4-BE49-F238E27FC236}">
                <a16:creationId xmlns:a16="http://schemas.microsoft.com/office/drawing/2014/main" id="{3F24B203-175F-1B47-8544-DBC8706104CF}"/>
              </a:ext>
            </a:extLst>
          </p:cNvPr>
          <p:cNvSpPr>
            <a:spLocks noGrp="1"/>
          </p:cNvSpPr>
          <p:nvPr>
            <p:ph type="ctrTitle" hasCustomPrompt="1"/>
          </p:nvPr>
        </p:nvSpPr>
        <p:spPr>
          <a:xfrm>
            <a:off x="964405" y="2721919"/>
            <a:ext cx="5715000" cy="2476499"/>
          </a:xfrm>
        </p:spPr>
        <p:txBody>
          <a:bodyPr anchor="b"/>
          <a:lstStyle>
            <a:lvl1pPr algn="l">
              <a:lnSpc>
                <a:spcPct val="90000"/>
              </a:lnSpc>
              <a:defRPr sz="4800">
                <a:solidFill>
                  <a:schemeClr val="tx1"/>
                </a:solidFill>
              </a:defRPr>
            </a:lvl1pPr>
          </a:lstStyle>
          <a:p>
            <a:r>
              <a:rPr lang="en-US"/>
              <a:t>Place presentation title here 48pt</a:t>
            </a:r>
          </a:p>
        </p:txBody>
      </p:sp>
      <p:sp>
        <p:nvSpPr>
          <p:cNvPr id="6" name="TextBox 5">
            <a:extLst>
              <a:ext uri="{FF2B5EF4-FFF2-40B4-BE49-F238E27FC236}">
                <a16:creationId xmlns:a16="http://schemas.microsoft.com/office/drawing/2014/main" id="{C20675FB-31C9-5947-89FC-C270B8767E68}"/>
              </a:ext>
            </a:extLst>
          </p:cNvPr>
          <p:cNvSpPr txBox="1"/>
          <p:nvPr/>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dirty="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dirty="0">
              <a:solidFill>
                <a:schemeClr val="tx1">
                  <a:alpha val="75000"/>
                </a:schemeClr>
              </a:solidFill>
              <a:latin typeface="Arial" panose="020B0604020202020204" pitchFamily="34" charset="0"/>
              <a:cs typeface="Arial" panose="020B0604020202020204" pitchFamily="34" charset="0"/>
            </a:endParaRPr>
          </a:p>
        </p:txBody>
      </p:sp>
      <p:grpSp>
        <p:nvGrpSpPr>
          <p:cNvPr id="19" name="Group 18">
            <a:extLst>
              <a:ext uri="{FF2B5EF4-FFF2-40B4-BE49-F238E27FC236}">
                <a16:creationId xmlns:a16="http://schemas.microsoft.com/office/drawing/2014/main" id="{5EDCDAF1-756D-354B-B588-E70598188A41}"/>
              </a:ext>
            </a:extLst>
          </p:cNvPr>
          <p:cNvGrpSpPr/>
          <p:nvPr/>
        </p:nvGrpSpPr>
        <p:grpSpPr>
          <a:xfrm>
            <a:off x="292702" y="6277771"/>
            <a:ext cx="2177062" cy="609968"/>
            <a:chOff x="292702" y="6277771"/>
            <a:chExt cx="2177062" cy="609968"/>
          </a:xfrm>
        </p:grpSpPr>
        <p:pic>
          <p:nvPicPr>
            <p:cNvPr id="20" name="Picture 4">
              <a:extLst>
                <a:ext uri="{FF2B5EF4-FFF2-40B4-BE49-F238E27FC236}">
                  <a16:creationId xmlns:a16="http://schemas.microsoft.com/office/drawing/2014/main" id="{8C31A546-E0F9-204C-A84B-84645A322B78}"/>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92702" y="6451440"/>
              <a:ext cx="649091" cy="173091"/>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a:extLst>
                <a:ext uri="{FF2B5EF4-FFF2-40B4-BE49-F238E27FC236}">
                  <a16:creationId xmlns:a16="http://schemas.microsoft.com/office/drawing/2014/main" id="{B3E6E2AB-0680-D149-86D7-60AA0542A740}"/>
                </a:ext>
              </a:extLst>
            </p:cNvPr>
            <p:cNvGrpSpPr/>
            <p:nvPr userDrawn="1"/>
          </p:nvGrpSpPr>
          <p:grpSpPr>
            <a:xfrm>
              <a:off x="773858" y="6277771"/>
              <a:ext cx="1695906" cy="609968"/>
              <a:chOff x="785009" y="6213899"/>
              <a:chExt cx="1695906" cy="609968"/>
            </a:xfrm>
          </p:grpSpPr>
          <p:pic>
            <p:nvPicPr>
              <p:cNvPr id="22" name="Picture 21">
                <a:extLst>
                  <a:ext uri="{FF2B5EF4-FFF2-40B4-BE49-F238E27FC236}">
                    <a16:creationId xmlns:a16="http://schemas.microsoft.com/office/drawing/2014/main" id="{7146619C-DC3F-454E-855D-EFC572364D5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257412" y="6350046"/>
                <a:ext cx="1223503" cy="289641"/>
              </a:xfrm>
              <a:prstGeom prst="rect">
                <a:avLst/>
              </a:prstGeom>
            </p:spPr>
          </p:pic>
          <p:sp>
            <p:nvSpPr>
              <p:cNvPr id="23" name="Title 1">
                <a:extLst>
                  <a:ext uri="{FF2B5EF4-FFF2-40B4-BE49-F238E27FC236}">
                    <a16:creationId xmlns:a16="http://schemas.microsoft.com/office/drawing/2014/main" id="{11A74EC3-5FDD-1E4C-BFB6-7345FDCE61A6}"/>
                  </a:ext>
                </a:extLst>
              </p:cNvPr>
              <p:cNvSpPr txBox="1">
                <a:spLocks/>
              </p:cNvSpPr>
              <p:nvPr userDrawn="1"/>
            </p:nvSpPr>
            <p:spPr>
              <a:xfrm>
                <a:off x="785009" y="6213899"/>
                <a:ext cx="673531" cy="609968"/>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dirty="0">
                    <a:solidFill>
                      <a:schemeClr val="tx1"/>
                    </a:solidFill>
                    <a:latin typeface="Calibri Light" panose="020F0302020204030204" pitchFamily="34" charset="0"/>
                    <a:cs typeface="Calibri Light" panose="020F0302020204030204" pitchFamily="34" charset="0"/>
                  </a:rPr>
                  <a:t>|</a:t>
                </a:r>
                <a:endParaRPr lang="en-US" sz="1800" b="0" i="0" dirty="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341164033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pos="720">
          <p15:clr>
            <a:srgbClr val="5ACBF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EF1CCFB-BA3E-5F4D-8234-5ECF455A5CB4}"/>
              </a:ext>
            </a:extLst>
          </p:cNvPr>
          <p:cNvSpPr/>
          <p:nvPr/>
        </p:nvSpPr>
        <p:spPr>
          <a:xfrm>
            <a:off x="11214" y="0"/>
            <a:ext cx="40290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1" y="2182000"/>
            <a:ext cx="3267012" cy="2869570"/>
          </a:xfrm>
        </p:spPr>
        <p:txBody>
          <a:bodyPr/>
          <a:lstStyle>
            <a:lvl1pPr marL="0" indent="0">
              <a:lnSpc>
                <a:spcPct val="90000"/>
              </a:lnSpc>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vl2pPr>
            <a:lvl3pPr marL="228600">
              <a:buFont typeface="Arial" panose="020B0604020202020204" pitchFamily="34" charset="0"/>
              <a:buChar char="•"/>
              <a:defRPr sz="1800"/>
            </a:lvl3pPr>
            <a:lvl4pPr marL="457200">
              <a:buFont typeface="System Font"/>
              <a:buChar char="–"/>
              <a:defRPr sz="1600"/>
            </a:lvl4pPr>
            <a:lvl5pPr marL="685800">
              <a:buFont typeface="Arial" panose="020B0604020202020204" pitchFamily="34" charset="0"/>
              <a:buChar char="•"/>
              <a:defRPr sz="1600"/>
            </a:lvl5pPr>
          </a:lstStyle>
          <a:p>
            <a:pPr lvl="0"/>
            <a:r>
              <a:rPr lang="en-US"/>
              <a:t>Place agenda summary here in Calibri (24pt)</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2" y="1371601"/>
            <a:ext cx="3267011" cy="810399"/>
          </a:xfrm>
        </p:spPr>
        <p:txBody>
          <a:bodyPr/>
          <a:lstStyle/>
          <a:p>
            <a:r>
              <a:rPr lang="en-GB"/>
              <a:t>Agenda</a:t>
            </a:r>
            <a:endParaRPr lang="en-US"/>
          </a:p>
        </p:txBody>
      </p:sp>
      <p:sp>
        <p:nvSpPr>
          <p:cNvPr id="5" name="TextBox 4">
            <a:extLst>
              <a:ext uri="{FF2B5EF4-FFF2-40B4-BE49-F238E27FC236}">
                <a16:creationId xmlns:a16="http://schemas.microsoft.com/office/drawing/2014/main" id="{721EEEE8-0C8E-F642-909F-DB1BFDFC77C4}"/>
              </a:ext>
            </a:extLst>
          </p:cNvPr>
          <p:cNvSpPr txBox="1"/>
          <p:nvPr/>
        </p:nvSpPr>
        <p:spPr>
          <a:xfrm>
            <a:off x="6211019" y="-966158"/>
            <a:ext cx="0" cy="0"/>
          </a:xfrm>
          <a:prstGeom prst="rect">
            <a:avLst/>
          </a:prstGeom>
          <a:noFill/>
        </p:spPr>
        <p:txBody>
          <a:bodyPr wrap="none" lIns="0" tIns="0" rIns="0" bIns="0" rtlCol="0">
            <a:noAutofit/>
          </a:bodyPr>
          <a:lstStyle/>
          <a:p>
            <a:pPr algn="l" defTabSz="228600">
              <a:spcAft>
                <a:spcPts val="1200"/>
              </a:spcAft>
            </a:pPr>
            <a:endParaRPr lang="en-US" noProof="0" dirty="0"/>
          </a:p>
        </p:txBody>
      </p:sp>
      <p:sp>
        <p:nvSpPr>
          <p:cNvPr id="77" name="Text Placeholder 4">
            <a:extLst>
              <a:ext uri="{FF2B5EF4-FFF2-40B4-BE49-F238E27FC236}">
                <a16:creationId xmlns:a16="http://schemas.microsoft.com/office/drawing/2014/main" id="{8EF389C9-C017-E847-92EF-8B216623B13E}"/>
              </a:ext>
            </a:extLst>
          </p:cNvPr>
          <p:cNvSpPr>
            <a:spLocks noGrp="1"/>
          </p:cNvSpPr>
          <p:nvPr>
            <p:ph type="body" sz="quarter" idx="16"/>
          </p:nvPr>
        </p:nvSpPr>
        <p:spPr>
          <a:xfrm>
            <a:off x="5470547" y="1371600"/>
            <a:ext cx="2626525" cy="485340"/>
          </a:xfrm>
        </p:spPr>
        <p:txBody>
          <a:bodyPr/>
          <a:lstStyle>
            <a:lvl1pPr>
              <a:defRPr sz="1600"/>
            </a:lvl1pPr>
          </a:lstStyle>
          <a:p>
            <a:r>
              <a:rPr lang="en-US"/>
              <a:t>Agenda Item</a:t>
            </a:r>
          </a:p>
        </p:txBody>
      </p:sp>
      <p:sp>
        <p:nvSpPr>
          <p:cNvPr id="78" name="Text Placeholder 5">
            <a:extLst>
              <a:ext uri="{FF2B5EF4-FFF2-40B4-BE49-F238E27FC236}">
                <a16:creationId xmlns:a16="http://schemas.microsoft.com/office/drawing/2014/main" id="{734D7EA0-F670-A94D-930B-6C2324A3C468}"/>
              </a:ext>
            </a:extLst>
          </p:cNvPr>
          <p:cNvSpPr>
            <a:spLocks noGrp="1"/>
          </p:cNvSpPr>
          <p:nvPr>
            <p:ph type="body" sz="quarter" idx="18"/>
          </p:nvPr>
        </p:nvSpPr>
        <p:spPr>
          <a:xfrm>
            <a:off x="5470547" y="2093437"/>
            <a:ext cx="2626525" cy="485340"/>
          </a:xfrm>
        </p:spPr>
        <p:txBody>
          <a:bodyPr/>
          <a:lstStyle>
            <a:lvl1pPr>
              <a:defRPr sz="1600"/>
            </a:lvl1pPr>
          </a:lstStyle>
          <a:p>
            <a:r>
              <a:rPr lang="en-US"/>
              <a:t>Agenda Item</a:t>
            </a:r>
          </a:p>
          <a:p>
            <a:endParaRPr lang="en-US"/>
          </a:p>
        </p:txBody>
      </p:sp>
      <p:sp>
        <p:nvSpPr>
          <p:cNvPr id="79" name="Text Placeholder 6">
            <a:extLst>
              <a:ext uri="{FF2B5EF4-FFF2-40B4-BE49-F238E27FC236}">
                <a16:creationId xmlns:a16="http://schemas.microsoft.com/office/drawing/2014/main" id="{29F278CB-E2B6-8F4A-B5D3-4611A0BB8D63}"/>
              </a:ext>
            </a:extLst>
          </p:cNvPr>
          <p:cNvSpPr>
            <a:spLocks noGrp="1"/>
          </p:cNvSpPr>
          <p:nvPr>
            <p:ph type="body" sz="quarter" idx="20"/>
          </p:nvPr>
        </p:nvSpPr>
        <p:spPr>
          <a:xfrm>
            <a:off x="5470547" y="2825905"/>
            <a:ext cx="2626525" cy="485340"/>
          </a:xfrm>
        </p:spPr>
        <p:txBody>
          <a:bodyPr/>
          <a:lstStyle>
            <a:lvl1pPr>
              <a:defRPr sz="1600"/>
            </a:lvl1pPr>
          </a:lstStyle>
          <a:p>
            <a:r>
              <a:rPr lang="en-US"/>
              <a:t>Agenda Item</a:t>
            </a:r>
          </a:p>
          <a:p>
            <a:endParaRPr lang="en-US"/>
          </a:p>
        </p:txBody>
      </p:sp>
      <p:sp>
        <p:nvSpPr>
          <p:cNvPr id="80" name="Text Placeholder 7">
            <a:extLst>
              <a:ext uri="{FF2B5EF4-FFF2-40B4-BE49-F238E27FC236}">
                <a16:creationId xmlns:a16="http://schemas.microsoft.com/office/drawing/2014/main" id="{C0A507D6-D023-9B49-B77A-A07D344C480A}"/>
              </a:ext>
            </a:extLst>
          </p:cNvPr>
          <p:cNvSpPr>
            <a:spLocks noGrp="1"/>
          </p:cNvSpPr>
          <p:nvPr>
            <p:ph type="body" sz="quarter" idx="22"/>
          </p:nvPr>
        </p:nvSpPr>
        <p:spPr>
          <a:xfrm>
            <a:off x="5470547" y="3550514"/>
            <a:ext cx="2626525" cy="485340"/>
          </a:xfrm>
        </p:spPr>
        <p:txBody>
          <a:bodyPr/>
          <a:lstStyle>
            <a:lvl1pPr>
              <a:defRPr sz="1600"/>
            </a:lvl1pPr>
          </a:lstStyle>
          <a:p>
            <a:r>
              <a:rPr lang="en-US"/>
              <a:t>Agenda Item</a:t>
            </a:r>
          </a:p>
          <a:p>
            <a:endParaRPr lang="en-US"/>
          </a:p>
        </p:txBody>
      </p:sp>
      <p:sp>
        <p:nvSpPr>
          <p:cNvPr id="81" name="Text Placeholder 8">
            <a:extLst>
              <a:ext uri="{FF2B5EF4-FFF2-40B4-BE49-F238E27FC236}">
                <a16:creationId xmlns:a16="http://schemas.microsoft.com/office/drawing/2014/main" id="{6F657568-68A1-A34B-8E6F-773F3072140C}"/>
              </a:ext>
            </a:extLst>
          </p:cNvPr>
          <p:cNvSpPr>
            <a:spLocks noGrp="1"/>
          </p:cNvSpPr>
          <p:nvPr>
            <p:ph type="body" sz="quarter" idx="24"/>
          </p:nvPr>
        </p:nvSpPr>
        <p:spPr>
          <a:xfrm>
            <a:off x="5470547" y="4240649"/>
            <a:ext cx="2626525" cy="485340"/>
          </a:xfrm>
        </p:spPr>
        <p:txBody>
          <a:bodyPr/>
          <a:lstStyle>
            <a:lvl1pPr>
              <a:defRPr sz="1600"/>
            </a:lvl1pPr>
          </a:lstStyle>
          <a:p>
            <a:r>
              <a:rPr lang="en-US"/>
              <a:t>Agenda Item</a:t>
            </a:r>
          </a:p>
          <a:p>
            <a:endParaRPr lang="en-US"/>
          </a:p>
        </p:txBody>
      </p:sp>
      <p:sp>
        <p:nvSpPr>
          <p:cNvPr id="83" name="Text Placeholder 48">
            <a:extLst>
              <a:ext uri="{FF2B5EF4-FFF2-40B4-BE49-F238E27FC236}">
                <a16:creationId xmlns:a16="http://schemas.microsoft.com/office/drawing/2014/main" id="{CFA22D8D-0167-5740-A5A9-A6C3F5FBF700}"/>
              </a:ext>
            </a:extLst>
          </p:cNvPr>
          <p:cNvSpPr>
            <a:spLocks noGrp="1"/>
          </p:cNvSpPr>
          <p:nvPr>
            <p:ph type="body" sz="quarter" idx="39"/>
          </p:nvPr>
        </p:nvSpPr>
        <p:spPr>
          <a:xfrm>
            <a:off x="9030236" y="1371600"/>
            <a:ext cx="2626524" cy="485340"/>
          </a:xfrm>
        </p:spPr>
        <p:txBody>
          <a:bodyPr/>
          <a:lstStyle>
            <a:lvl1pPr>
              <a:defRPr sz="1600"/>
            </a:lvl1pPr>
          </a:lstStyle>
          <a:p>
            <a:r>
              <a:rPr lang="en-US"/>
              <a:t>Agenda Item</a:t>
            </a:r>
          </a:p>
          <a:p>
            <a:endParaRPr lang="en-US"/>
          </a:p>
        </p:txBody>
      </p:sp>
      <p:sp>
        <p:nvSpPr>
          <p:cNvPr id="84" name="Text Placeholder 49">
            <a:extLst>
              <a:ext uri="{FF2B5EF4-FFF2-40B4-BE49-F238E27FC236}">
                <a16:creationId xmlns:a16="http://schemas.microsoft.com/office/drawing/2014/main" id="{D11C67F3-1197-6043-A3BA-F01A0AE2C240}"/>
              </a:ext>
            </a:extLst>
          </p:cNvPr>
          <p:cNvSpPr>
            <a:spLocks noGrp="1"/>
          </p:cNvSpPr>
          <p:nvPr>
            <p:ph type="body" sz="quarter" idx="40"/>
          </p:nvPr>
        </p:nvSpPr>
        <p:spPr>
          <a:xfrm>
            <a:off x="9030236" y="2093437"/>
            <a:ext cx="2626524" cy="485340"/>
          </a:xfrm>
        </p:spPr>
        <p:txBody>
          <a:bodyPr/>
          <a:lstStyle>
            <a:lvl1pPr>
              <a:defRPr sz="1600"/>
            </a:lvl1pPr>
          </a:lstStyle>
          <a:p>
            <a:r>
              <a:rPr lang="en-US"/>
              <a:t>Agenda Item</a:t>
            </a:r>
          </a:p>
          <a:p>
            <a:endParaRPr lang="en-US"/>
          </a:p>
        </p:txBody>
      </p:sp>
      <p:sp>
        <p:nvSpPr>
          <p:cNvPr id="85" name="Text Placeholder 50">
            <a:extLst>
              <a:ext uri="{FF2B5EF4-FFF2-40B4-BE49-F238E27FC236}">
                <a16:creationId xmlns:a16="http://schemas.microsoft.com/office/drawing/2014/main" id="{9EB52DEE-E6FE-EC47-A813-2552E63CFD14}"/>
              </a:ext>
            </a:extLst>
          </p:cNvPr>
          <p:cNvSpPr>
            <a:spLocks noGrp="1"/>
          </p:cNvSpPr>
          <p:nvPr>
            <p:ph type="body" sz="quarter" idx="41"/>
          </p:nvPr>
        </p:nvSpPr>
        <p:spPr>
          <a:xfrm>
            <a:off x="9030236" y="2825905"/>
            <a:ext cx="2626524" cy="485340"/>
          </a:xfrm>
        </p:spPr>
        <p:txBody>
          <a:bodyPr/>
          <a:lstStyle>
            <a:lvl1pPr>
              <a:defRPr sz="1600"/>
            </a:lvl1pPr>
          </a:lstStyle>
          <a:p>
            <a:r>
              <a:rPr lang="en-US"/>
              <a:t>Agenda Item</a:t>
            </a:r>
          </a:p>
          <a:p>
            <a:endParaRPr lang="en-US"/>
          </a:p>
        </p:txBody>
      </p:sp>
      <p:sp>
        <p:nvSpPr>
          <p:cNvPr id="91" name="Text Placeholder 51">
            <a:extLst>
              <a:ext uri="{FF2B5EF4-FFF2-40B4-BE49-F238E27FC236}">
                <a16:creationId xmlns:a16="http://schemas.microsoft.com/office/drawing/2014/main" id="{7FAC2BFA-E112-0B46-846B-765EDC647021}"/>
              </a:ext>
            </a:extLst>
          </p:cNvPr>
          <p:cNvSpPr>
            <a:spLocks noGrp="1"/>
          </p:cNvSpPr>
          <p:nvPr>
            <p:ph type="body" sz="quarter" idx="42"/>
          </p:nvPr>
        </p:nvSpPr>
        <p:spPr>
          <a:xfrm>
            <a:off x="9030236" y="3550514"/>
            <a:ext cx="2626524" cy="485340"/>
          </a:xfrm>
        </p:spPr>
        <p:txBody>
          <a:bodyPr/>
          <a:lstStyle>
            <a:lvl1pPr>
              <a:defRPr sz="1600"/>
            </a:lvl1pPr>
          </a:lstStyle>
          <a:p>
            <a:r>
              <a:rPr lang="en-US"/>
              <a:t>Agenda Item</a:t>
            </a:r>
          </a:p>
          <a:p>
            <a:endParaRPr lang="en-US"/>
          </a:p>
        </p:txBody>
      </p:sp>
      <p:sp>
        <p:nvSpPr>
          <p:cNvPr id="92" name="Text Placeholder 52">
            <a:extLst>
              <a:ext uri="{FF2B5EF4-FFF2-40B4-BE49-F238E27FC236}">
                <a16:creationId xmlns:a16="http://schemas.microsoft.com/office/drawing/2014/main" id="{820FB543-F4CE-C34D-AD6D-E86647C38624}"/>
              </a:ext>
            </a:extLst>
          </p:cNvPr>
          <p:cNvSpPr>
            <a:spLocks noGrp="1"/>
          </p:cNvSpPr>
          <p:nvPr>
            <p:ph type="body" sz="quarter" idx="43"/>
          </p:nvPr>
        </p:nvSpPr>
        <p:spPr>
          <a:xfrm>
            <a:off x="9030236" y="4240649"/>
            <a:ext cx="2626524" cy="485340"/>
          </a:xfrm>
        </p:spPr>
        <p:txBody>
          <a:bodyPr/>
          <a:lstStyle>
            <a:lvl1pPr>
              <a:defRPr sz="1600"/>
            </a:lvl1pPr>
          </a:lstStyle>
          <a:p>
            <a:r>
              <a:rPr lang="en-US"/>
              <a:t>Agenda Item</a:t>
            </a:r>
          </a:p>
          <a:p>
            <a:endParaRPr lang="en-US"/>
          </a:p>
        </p:txBody>
      </p:sp>
      <p:sp>
        <p:nvSpPr>
          <p:cNvPr id="93" name="Text Placeholder 12">
            <a:extLst>
              <a:ext uri="{FF2B5EF4-FFF2-40B4-BE49-F238E27FC236}">
                <a16:creationId xmlns:a16="http://schemas.microsoft.com/office/drawing/2014/main" id="{96DDD52A-7FDE-0549-A587-19DB8FBF4C58}"/>
              </a:ext>
            </a:extLst>
          </p:cNvPr>
          <p:cNvSpPr txBox="1">
            <a:spLocks/>
          </p:cNvSpPr>
          <p:nvPr/>
        </p:nvSpPr>
        <p:spPr>
          <a:xfrm>
            <a:off x="4699852" y="209222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dirty="0"/>
              <a:t>02</a:t>
            </a:r>
          </a:p>
        </p:txBody>
      </p:sp>
      <p:sp>
        <p:nvSpPr>
          <p:cNvPr id="99" name="Text Placeholder 12">
            <a:extLst>
              <a:ext uri="{FF2B5EF4-FFF2-40B4-BE49-F238E27FC236}">
                <a16:creationId xmlns:a16="http://schemas.microsoft.com/office/drawing/2014/main" id="{9364108D-4DA9-064D-B989-A2D3867D31DF}"/>
              </a:ext>
            </a:extLst>
          </p:cNvPr>
          <p:cNvSpPr txBox="1">
            <a:spLocks/>
          </p:cNvSpPr>
          <p:nvPr/>
        </p:nvSpPr>
        <p:spPr>
          <a:xfrm>
            <a:off x="4699852" y="28152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dirty="0"/>
              <a:t>03</a:t>
            </a:r>
          </a:p>
        </p:txBody>
      </p:sp>
      <p:sp>
        <p:nvSpPr>
          <p:cNvPr id="107" name="Text Placeholder 12">
            <a:extLst>
              <a:ext uri="{FF2B5EF4-FFF2-40B4-BE49-F238E27FC236}">
                <a16:creationId xmlns:a16="http://schemas.microsoft.com/office/drawing/2014/main" id="{623912B1-8D0F-0A4A-A8C5-2C2B8F13364F}"/>
              </a:ext>
            </a:extLst>
          </p:cNvPr>
          <p:cNvSpPr txBox="1">
            <a:spLocks/>
          </p:cNvSpPr>
          <p:nvPr/>
        </p:nvSpPr>
        <p:spPr>
          <a:xfrm>
            <a:off x="4699852" y="13691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dirty="0"/>
              <a:t>01</a:t>
            </a:r>
          </a:p>
        </p:txBody>
      </p:sp>
      <p:sp>
        <p:nvSpPr>
          <p:cNvPr id="27" name="TextBox 26">
            <a:extLst>
              <a:ext uri="{FF2B5EF4-FFF2-40B4-BE49-F238E27FC236}">
                <a16:creationId xmlns:a16="http://schemas.microsoft.com/office/drawing/2014/main" id="{4A35C7D0-86F5-0447-AD67-1D588FB4AA7F}"/>
              </a:ext>
            </a:extLst>
          </p:cNvPr>
          <p:cNvSpPr txBox="1"/>
          <p:nvPr/>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dirty="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dirty="0">
              <a:solidFill>
                <a:schemeClr val="tx1">
                  <a:alpha val="75000"/>
                </a:schemeClr>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171FD336-82ED-F440-9A2D-938E2C0A99D8}"/>
              </a:ext>
            </a:extLst>
          </p:cNvPr>
          <p:cNvGrpSpPr/>
          <p:nvPr/>
        </p:nvGrpSpPr>
        <p:grpSpPr>
          <a:xfrm>
            <a:off x="292223" y="6277771"/>
            <a:ext cx="2177541" cy="609968"/>
            <a:chOff x="303374" y="6213899"/>
            <a:chExt cx="2177541" cy="609968"/>
          </a:xfrm>
        </p:grpSpPr>
        <p:pic>
          <p:nvPicPr>
            <p:cNvPr id="38" name="Picture 37">
              <a:extLst>
                <a:ext uri="{FF2B5EF4-FFF2-40B4-BE49-F238E27FC236}">
                  <a16:creationId xmlns:a16="http://schemas.microsoft.com/office/drawing/2014/main" id="{B48BC5F6-ECBD-9044-A3F5-573F43039BE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257412" y="6349531"/>
              <a:ext cx="1223503" cy="290672"/>
            </a:xfrm>
            <a:prstGeom prst="rect">
              <a:avLst/>
            </a:prstGeom>
          </p:spPr>
        </p:pic>
        <p:grpSp>
          <p:nvGrpSpPr>
            <p:cNvPr id="28" name="Group 27">
              <a:extLst>
                <a:ext uri="{FF2B5EF4-FFF2-40B4-BE49-F238E27FC236}">
                  <a16:creationId xmlns:a16="http://schemas.microsoft.com/office/drawing/2014/main" id="{376A4CD5-3878-7A4A-A1ED-788B53331FD5}"/>
                </a:ext>
              </a:extLst>
            </p:cNvPr>
            <p:cNvGrpSpPr/>
            <p:nvPr userDrawn="1"/>
          </p:nvGrpSpPr>
          <p:grpSpPr>
            <a:xfrm>
              <a:off x="303374" y="6213899"/>
              <a:ext cx="1155165" cy="609968"/>
              <a:chOff x="1204393" y="5850835"/>
              <a:chExt cx="1141925" cy="602977"/>
            </a:xfrm>
          </p:grpSpPr>
          <p:pic>
            <p:nvPicPr>
              <p:cNvPr id="30" name="Picture 4">
                <a:extLst>
                  <a:ext uri="{FF2B5EF4-FFF2-40B4-BE49-F238E27FC236}">
                    <a16:creationId xmlns:a16="http://schemas.microsoft.com/office/drawing/2014/main" id="{96BD8406-6A9E-1147-B393-83F735C5DEB5}"/>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p:blipFill>
            <p:spPr bwMode="auto">
              <a:xfrm>
                <a:off x="1204393" y="6024655"/>
                <a:ext cx="641650" cy="168967"/>
              </a:xfrm>
              <a:prstGeom prst="rect">
                <a:avLst/>
              </a:prstGeom>
              <a:noFill/>
              <a:extLst>
                <a:ext uri="{909E8E84-426E-40DD-AFC4-6F175D3DCCD1}">
                  <a14:hiddenFill xmlns:a14="http://schemas.microsoft.com/office/drawing/2010/main">
                    <a:solidFill>
                      <a:srgbClr val="FFFFFF"/>
                    </a:solidFill>
                  </a14:hiddenFill>
                </a:ext>
              </a:extLst>
            </p:spPr>
          </p:pic>
          <p:sp>
            <p:nvSpPr>
              <p:cNvPr id="31" name="Title 1">
                <a:extLst>
                  <a:ext uri="{FF2B5EF4-FFF2-40B4-BE49-F238E27FC236}">
                    <a16:creationId xmlns:a16="http://schemas.microsoft.com/office/drawing/2014/main" id="{9886D2A2-FB63-094A-9EFC-A684FF0BB95E}"/>
                  </a:ext>
                </a:extLst>
              </p:cNvPr>
              <p:cNvSpPr txBox="1">
                <a:spLocks/>
              </p:cNvSpPr>
              <p:nvPr userDrawn="1"/>
            </p:nvSpPr>
            <p:spPr>
              <a:xfrm>
                <a:off x="1680507" y="5850835"/>
                <a:ext cx="665811" cy="602977"/>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dirty="0">
                    <a:solidFill>
                      <a:schemeClr val="tx1"/>
                    </a:solidFill>
                    <a:latin typeface="Calibri Light" panose="020F0302020204030204" pitchFamily="34" charset="0"/>
                    <a:cs typeface="Calibri Light" panose="020F0302020204030204" pitchFamily="34" charset="0"/>
                  </a:rPr>
                  <a:t>|</a:t>
                </a:r>
                <a:endParaRPr lang="en-US" sz="1800" b="0" i="0" dirty="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3561960532"/>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9" y="273145"/>
            <a:ext cx="4011084" cy="1162051"/>
          </a:xfrm>
        </p:spPr>
        <p:txBody>
          <a:bodyPr anchor="b"/>
          <a:lstStyle>
            <a:lvl1pPr algn="l">
              <a:defRPr sz="2500" b="1"/>
            </a:lvl1pPr>
          </a:lstStyle>
          <a:p>
            <a:r>
              <a:rPr lang="en-US"/>
              <a:t>Click to edit Master title style</a:t>
            </a:r>
          </a:p>
        </p:txBody>
      </p:sp>
      <p:sp>
        <p:nvSpPr>
          <p:cNvPr id="3" name="Content Placeholder 2"/>
          <p:cNvSpPr>
            <a:spLocks noGrp="1"/>
          </p:cNvSpPr>
          <p:nvPr>
            <p:ph idx="1"/>
          </p:nvPr>
        </p:nvSpPr>
        <p:spPr>
          <a:xfrm>
            <a:off x="4766859" y="273058"/>
            <a:ext cx="6815668" cy="5853113"/>
          </a:xfrm>
        </p:spPr>
        <p:txBody>
          <a:bodyPr/>
          <a:lstStyle>
            <a:lvl1pPr>
              <a:defRPr sz="3900"/>
            </a:lvl1pPr>
            <a:lvl2pPr>
              <a:defRPr sz="34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9" y="1435109"/>
            <a:ext cx="4011084" cy="4691063"/>
          </a:xfrm>
        </p:spPr>
        <p:txBody>
          <a:bodyPr/>
          <a:lstStyle>
            <a:lvl1pPr marL="0" indent="0">
              <a:buNone/>
              <a:defRPr sz="1700"/>
            </a:lvl1pPr>
            <a:lvl2pPr marL="561579" indent="0">
              <a:buNone/>
              <a:defRPr sz="1500"/>
            </a:lvl2pPr>
            <a:lvl3pPr marL="1123158" indent="0">
              <a:buNone/>
              <a:defRPr sz="1200"/>
            </a:lvl3pPr>
            <a:lvl4pPr marL="1684736" indent="0">
              <a:buNone/>
              <a:defRPr sz="1100"/>
            </a:lvl4pPr>
            <a:lvl5pPr marL="2246315" indent="0">
              <a:buNone/>
              <a:defRPr sz="1100"/>
            </a:lvl5pPr>
            <a:lvl6pPr marL="2807894" indent="0">
              <a:buNone/>
              <a:defRPr sz="1100"/>
            </a:lvl6pPr>
            <a:lvl7pPr marL="3369473" indent="0">
              <a:buNone/>
              <a:defRPr sz="1100"/>
            </a:lvl7pPr>
            <a:lvl8pPr marL="3931051" indent="0">
              <a:buNone/>
              <a:defRPr sz="1100"/>
            </a:lvl8pPr>
            <a:lvl9pPr marL="4492630" indent="0">
              <a:buNone/>
              <a:defRPr sz="11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216035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itle and Content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990600"/>
          </a:xfrm>
        </p:spPr>
        <p:txBody>
          <a:bodyPr/>
          <a:lstStyle>
            <a:lvl1pPr>
              <a:defRPr sz="3600"/>
            </a:lvl1pPr>
          </a:lstStyle>
          <a:p>
            <a:r>
              <a:rPr lang="en-GB"/>
              <a:t>Place headline here (36pt, min 30pt)</a:t>
            </a:r>
            <a:endParaRPr lang="en-US"/>
          </a:p>
        </p:txBody>
      </p:sp>
      <p:sp>
        <p:nvSpPr>
          <p:cNvPr id="8" name="Content Placeholder 7">
            <a:extLst>
              <a:ext uri="{FF2B5EF4-FFF2-40B4-BE49-F238E27FC236}">
                <a16:creationId xmlns:a16="http://schemas.microsoft.com/office/drawing/2014/main" id="{2A49B96C-8E74-4C8B-BDE4-9B82801CA0EE}"/>
              </a:ext>
            </a:extLst>
          </p:cNvPr>
          <p:cNvSpPr>
            <a:spLocks noGrp="1"/>
          </p:cNvSpPr>
          <p:nvPr>
            <p:ph sz="quarter" idx="10" hasCustomPrompt="1"/>
          </p:nvPr>
        </p:nvSpPr>
        <p:spPr>
          <a:xfrm>
            <a:off x="381001" y="1371601"/>
            <a:ext cx="11430000" cy="4940300"/>
          </a:xfrm>
        </p:spPr>
        <p:txBody>
          <a:body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pic>
        <p:nvPicPr>
          <p:cNvPr id="5" name="Picture 4" descr="Shape&#10;&#10;Description automatically generated with low confidence">
            <a:extLst>
              <a:ext uri="{FF2B5EF4-FFF2-40B4-BE49-F238E27FC236}">
                <a16:creationId xmlns:a16="http://schemas.microsoft.com/office/drawing/2014/main" id="{2E84C94F-DF0D-6741-974D-A2D45F2257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
        <p:nvSpPr>
          <p:cNvPr id="6" name="TextBox 5">
            <a:extLst>
              <a:ext uri="{FF2B5EF4-FFF2-40B4-BE49-F238E27FC236}">
                <a16:creationId xmlns:a16="http://schemas.microsoft.com/office/drawing/2014/main" id="{6FB1E3D0-039D-3647-B7BE-319C2846FF21}"/>
              </a:ext>
            </a:extLst>
          </p:cNvPr>
          <p:cNvSpPr txBox="1"/>
          <p:nvPr/>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dirty="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dirty="0">
              <a:solidFill>
                <a:schemeClr val="tx1">
                  <a:alpha val="75000"/>
                </a:schemeClr>
              </a:solidFill>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507A13F0-B961-8F45-AAA2-C818DE1B8F14}"/>
              </a:ext>
            </a:extLst>
          </p:cNvPr>
          <p:cNvGrpSpPr/>
          <p:nvPr/>
        </p:nvGrpSpPr>
        <p:grpSpPr>
          <a:xfrm>
            <a:off x="292223" y="6277771"/>
            <a:ext cx="2177541" cy="609968"/>
            <a:chOff x="303374" y="6213899"/>
            <a:chExt cx="2177541" cy="609968"/>
          </a:xfrm>
        </p:grpSpPr>
        <p:pic>
          <p:nvPicPr>
            <p:cNvPr id="9" name="Picture 8">
              <a:extLst>
                <a:ext uri="{FF2B5EF4-FFF2-40B4-BE49-F238E27FC236}">
                  <a16:creationId xmlns:a16="http://schemas.microsoft.com/office/drawing/2014/main" id="{65BD5C68-6DEA-5349-B4C5-31C129EBF3F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257412" y="6349531"/>
              <a:ext cx="1223503" cy="290672"/>
            </a:xfrm>
            <a:prstGeom prst="rect">
              <a:avLst/>
            </a:prstGeom>
          </p:spPr>
        </p:pic>
        <p:grpSp>
          <p:nvGrpSpPr>
            <p:cNvPr id="10" name="Group 9">
              <a:extLst>
                <a:ext uri="{FF2B5EF4-FFF2-40B4-BE49-F238E27FC236}">
                  <a16:creationId xmlns:a16="http://schemas.microsoft.com/office/drawing/2014/main" id="{988FA835-F131-FE47-BDBB-7DDAF78C4F6B}"/>
                </a:ext>
              </a:extLst>
            </p:cNvPr>
            <p:cNvGrpSpPr/>
            <p:nvPr userDrawn="1"/>
          </p:nvGrpSpPr>
          <p:grpSpPr>
            <a:xfrm>
              <a:off x="303374" y="6213899"/>
              <a:ext cx="1155165" cy="609968"/>
              <a:chOff x="1204393" y="5850835"/>
              <a:chExt cx="1141925" cy="602977"/>
            </a:xfrm>
          </p:grpSpPr>
          <p:pic>
            <p:nvPicPr>
              <p:cNvPr id="11" name="Picture 4">
                <a:extLst>
                  <a:ext uri="{FF2B5EF4-FFF2-40B4-BE49-F238E27FC236}">
                    <a16:creationId xmlns:a16="http://schemas.microsoft.com/office/drawing/2014/main" id="{EDB83B22-A9F8-DD4B-88F6-4958723DE761}"/>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p:blipFill>
            <p:spPr bwMode="auto">
              <a:xfrm>
                <a:off x="1204393" y="6024655"/>
                <a:ext cx="641650" cy="168967"/>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3F3AC89E-03FE-314A-AB79-479D14E647EE}"/>
                  </a:ext>
                </a:extLst>
              </p:cNvPr>
              <p:cNvSpPr txBox="1">
                <a:spLocks/>
              </p:cNvSpPr>
              <p:nvPr userDrawn="1"/>
            </p:nvSpPr>
            <p:spPr>
              <a:xfrm>
                <a:off x="1680507" y="5850835"/>
                <a:ext cx="665811" cy="602977"/>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dirty="0">
                    <a:solidFill>
                      <a:schemeClr val="tx1"/>
                    </a:solidFill>
                    <a:latin typeface="Calibri Light" panose="020F0302020204030204" pitchFamily="34" charset="0"/>
                    <a:cs typeface="Calibri Light" panose="020F0302020204030204" pitchFamily="34" charset="0"/>
                  </a:rPr>
                  <a:t>|</a:t>
                </a:r>
                <a:endParaRPr lang="en-US" sz="1800" b="0" i="0" dirty="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1101368551"/>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p:nvSpPr>
        <p:spPr>
          <a:xfrm>
            <a:off x="11214" y="0"/>
            <a:ext cx="1218078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674847EA-2DC0-F448-A427-6818B93A53CC}"/>
              </a:ext>
            </a:extLst>
          </p:cNvPr>
          <p:cNvSpPr txBox="1"/>
          <p:nvPr/>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dirty="0">
              <a:ln>
                <a:noFill/>
              </a:ln>
              <a:solidFill>
                <a:schemeClr val="bg2">
                  <a:alpha val="75000"/>
                </a:schemeClr>
              </a:solidFill>
              <a:effectLst/>
              <a:uLnTx/>
              <a:uFillTx/>
              <a:latin typeface="Arial" panose="020B0604020202020204" pitchFamily="34" charset="0"/>
              <a:cs typeface="Arial" panose="020B0604020202020204" pitchFamily="34" charset="0"/>
            </a:endParaRPr>
          </a:p>
        </p:txBody>
      </p:sp>
      <p:pic>
        <p:nvPicPr>
          <p:cNvPr id="7" name="Picture 6" descr="Shape&#10;&#10;Description automatically generated with low confidence">
            <a:extLst>
              <a:ext uri="{FF2B5EF4-FFF2-40B4-BE49-F238E27FC236}">
                <a16:creationId xmlns:a16="http://schemas.microsoft.com/office/drawing/2014/main" id="{6CB9CCA7-1210-DA47-B740-C895C5EAE4D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
        <p:nvSpPr>
          <p:cNvPr id="8" name="TextBox 7">
            <a:extLst>
              <a:ext uri="{FF2B5EF4-FFF2-40B4-BE49-F238E27FC236}">
                <a16:creationId xmlns:a16="http://schemas.microsoft.com/office/drawing/2014/main" id="{6AE1774E-857B-A249-81AF-243F27C66960}"/>
              </a:ext>
            </a:extLst>
          </p:cNvPr>
          <p:cNvSpPr txBox="1"/>
          <p:nvPr/>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dirty="0">
                <a:solidFill>
                  <a:schemeClr val="bg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dirty="0">
              <a:solidFill>
                <a:schemeClr val="bg1">
                  <a:alpha val="75000"/>
                </a:schemeClr>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DD310E0C-E638-B242-B1A7-34C1BCE9DF93}"/>
              </a:ext>
            </a:extLst>
          </p:cNvPr>
          <p:cNvGrpSpPr/>
          <p:nvPr/>
        </p:nvGrpSpPr>
        <p:grpSpPr>
          <a:xfrm>
            <a:off x="292223" y="6277771"/>
            <a:ext cx="2177541" cy="609968"/>
            <a:chOff x="303374" y="6213899"/>
            <a:chExt cx="2177541" cy="609968"/>
          </a:xfrm>
        </p:grpSpPr>
        <p:pic>
          <p:nvPicPr>
            <p:cNvPr id="10" name="Picture 9">
              <a:extLst>
                <a:ext uri="{FF2B5EF4-FFF2-40B4-BE49-F238E27FC236}">
                  <a16:creationId xmlns:a16="http://schemas.microsoft.com/office/drawing/2014/main" id="{AE16EBDD-9F09-754A-84D5-9EA852E7EA0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257412" y="6349531"/>
              <a:ext cx="1223503" cy="290672"/>
            </a:xfrm>
            <a:prstGeom prst="rect">
              <a:avLst/>
            </a:prstGeom>
          </p:spPr>
        </p:pic>
        <p:grpSp>
          <p:nvGrpSpPr>
            <p:cNvPr id="11" name="Group 10">
              <a:extLst>
                <a:ext uri="{FF2B5EF4-FFF2-40B4-BE49-F238E27FC236}">
                  <a16:creationId xmlns:a16="http://schemas.microsoft.com/office/drawing/2014/main" id="{E490ADD8-C99E-1544-8086-32B3DC3886F2}"/>
                </a:ext>
              </a:extLst>
            </p:cNvPr>
            <p:cNvGrpSpPr/>
            <p:nvPr userDrawn="1"/>
          </p:nvGrpSpPr>
          <p:grpSpPr>
            <a:xfrm>
              <a:off x="303374" y="6213899"/>
              <a:ext cx="1155165" cy="609968"/>
              <a:chOff x="1204393" y="5850835"/>
              <a:chExt cx="1141925" cy="602977"/>
            </a:xfrm>
          </p:grpSpPr>
          <p:pic>
            <p:nvPicPr>
              <p:cNvPr id="14" name="Picture 4">
                <a:extLst>
                  <a:ext uri="{FF2B5EF4-FFF2-40B4-BE49-F238E27FC236}">
                    <a16:creationId xmlns:a16="http://schemas.microsoft.com/office/drawing/2014/main" id="{2483E8B7-0D4B-AD45-948D-391B694AC631}"/>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p:blipFill>
            <p:spPr bwMode="auto">
              <a:xfrm>
                <a:off x="1204393" y="6024655"/>
                <a:ext cx="641650" cy="168967"/>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2B0D4A8D-2BA7-9B44-9F85-A17988B14B14}"/>
                  </a:ext>
                </a:extLst>
              </p:cNvPr>
              <p:cNvSpPr txBox="1">
                <a:spLocks/>
              </p:cNvSpPr>
              <p:nvPr userDrawn="1"/>
            </p:nvSpPr>
            <p:spPr>
              <a:xfrm>
                <a:off x="1680507" y="5850835"/>
                <a:ext cx="665811" cy="602977"/>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dirty="0">
                    <a:solidFill>
                      <a:schemeClr val="bg1"/>
                    </a:solidFill>
                    <a:latin typeface="Calibri Light" panose="020F0302020204030204" pitchFamily="34" charset="0"/>
                    <a:cs typeface="Calibri Light" panose="020F0302020204030204" pitchFamily="34" charset="0"/>
                  </a:rPr>
                  <a:t>|</a:t>
                </a:r>
                <a:endParaRPr lang="en-US" sz="1800" b="0" i="0" dirty="0">
                  <a:solidFill>
                    <a:schemeClr val="bg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2600752648"/>
      </p:ext>
    </p:extLst>
  </p:cSld>
  <p:clrMapOvr>
    <a:overrideClrMapping bg1="dk1" tx1="lt1" bg2="dk2" tx2="lt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1_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p:nvSpPr>
        <p:spPr>
          <a:xfrm>
            <a:off x="0" y="0"/>
            <a:ext cx="1218078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Shape&#10;&#10;Description automatically generated">
            <a:extLst>
              <a:ext uri="{FF2B5EF4-FFF2-40B4-BE49-F238E27FC236}">
                <a16:creationId xmlns:a16="http://schemas.microsoft.com/office/drawing/2014/main" id="{64F4C271-9E3D-0A49-BD9E-FF1BA148355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928359" y="336008"/>
            <a:ext cx="806356" cy="806356"/>
          </a:xfrm>
          <a:prstGeom prst="rect">
            <a:avLst/>
          </a:prstGeom>
        </p:spPr>
      </p:pic>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solidFill>
                  <a:schemeClr val="tx1"/>
                </a:solidFill>
              </a:defRPr>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674847EA-2DC0-F448-A427-6818B93A53CC}"/>
              </a:ext>
            </a:extLst>
          </p:cNvPr>
          <p:cNvSpPr txBox="1"/>
          <p:nvPr/>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tx1">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dirty="0">
              <a:ln>
                <a:noFill/>
              </a:ln>
              <a:solidFill>
                <a:schemeClr val="tx1">
                  <a:alpha val="75000"/>
                </a:schemeClr>
              </a:solidFill>
              <a:effectLst/>
              <a:uLnTx/>
              <a:uFillTx/>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3B25E7D9-50B1-4A4C-89C1-6ABED4472EAE}"/>
              </a:ext>
            </a:extLst>
          </p:cNvPr>
          <p:cNvSpPr txBox="1"/>
          <p:nvPr/>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dirty="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dirty="0">
              <a:solidFill>
                <a:schemeClr val="tx1">
                  <a:alpha val="75000"/>
                </a:schemeClr>
              </a:solidFill>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BB7CFA7B-7DA8-2343-8D3B-8AD079F2F471}"/>
              </a:ext>
            </a:extLst>
          </p:cNvPr>
          <p:cNvGrpSpPr/>
          <p:nvPr/>
        </p:nvGrpSpPr>
        <p:grpSpPr>
          <a:xfrm>
            <a:off x="292702" y="6277771"/>
            <a:ext cx="2177062" cy="609968"/>
            <a:chOff x="292702" y="6277771"/>
            <a:chExt cx="2177062" cy="609968"/>
          </a:xfrm>
        </p:grpSpPr>
        <p:pic>
          <p:nvPicPr>
            <p:cNvPr id="23" name="Picture 4">
              <a:extLst>
                <a:ext uri="{FF2B5EF4-FFF2-40B4-BE49-F238E27FC236}">
                  <a16:creationId xmlns:a16="http://schemas.microsoft.com/office/drawing/2014/main" id="{271BCEBD-E9F7-FD4D-9C73-C3DD6AFD6E49}"/>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92702" y="6451440"/>
              <a:ext cx="649091" cy="17309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DA279ED8-FCD0-2942-BC11-43C8544AC1BB}"/>
                </a:ext>
              </a:extLst>
            </p:cNvPr>
            <p:cNvGrpSpPr/>
            <p:nvPr userDrawn="1"/>
          </p:nvGrpSpPr>
          <p:grpSpPr>
            <a:xfrm>
              <a:off x="773858" y="6277771"/>
              <a:ext cx="1695906" cy="609968"/>
              <a:chOff x="785009" y="6213899"/>
              <a:chExt cx="1695906" cy="609968"/>
            </a:xfrm>
          </p:grpSpPr>
          <p:pic>
            <p:nvPicPr>
              <p:cNvPr id="13" name="Picture 12">
                <a:extLst>
                  <a:ext uri="{FF2B5EF4-FFF2-40B4-BE49-F238E27FC236}">
                    <a16:creationId xmlns:a16="http://schemas.microsoft.com/office/drawing/2014/main" id="{2B549213-D8CF-FC4F-90DD-5F216D6B8B7D}"/>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257412" y="6350046"/>
                <a:ext cx="1223503" cy="289641"/>
              </a:xfrm>
              <a:prstGeom prst="rect">
                <a:avLst/>
              </a:prstGeom>
            </p:spPr>
          </p:pic>
          <p:sp>
            <p:nvSpPr>
              <p:cNvPr id="17" name="Title 1">
                <a:extLst>
                  <a:ext uri="{FF2B5EF4-FFF2-40B4-BE49-F238E27FC236}">
                    <a16:creationId xmlns:a16="http://schemas.microsoft.com/office/drawing/2014/main" id="{8E6ED156-2367-6A4A-A0AE-F24B9B9C7CFD}"/>
                  </a:ext>
                </a:extLst>
              </p:cNvPr>
              <p:cNvSpPr txBox="1">
                <a:spLocks/>
              </p:cNvSpPr>
              <p:nvPr userDrawn="1"/>
            </p:nvSpPr>
            <p:spPr>
              <a:xfrm>
                <a:off x="785009" y="6213899"/>
                <a:ext cx="673531" cy="609968"/>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dirty="0">
                    <a:solidFill>
                      <a:schemeClr val="tx1"/>
                    </a:solidFill>
                    <a:latin typeface="Calibri Light" panose="020F0302020204030204" pitchFamily="34" charset="0"/>
                    <a:cs typeface="Calibri Light" panose="020F0302020204030204" pitchFamily="34" charset="0"/>
                  </a:rPr>
                  <a:t>|</a:t>
                </a:r>
                <a:endParaRPr lang="en-US" sz="1800" b="0" i="0" dirty="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578023845"/>
      </p:ext>
    </p:extLst>
  </p:cSld>
  <p:clrMapOvr>
    <a:overrideClrMapping bg1="dk1" tx1="lt1" bg2="dk2" tx2="lt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2_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p:nvSpPr>
        <p:spPr>
          <a:xfrm>
            <a:off x="11214" y="0"/>
            <a:ext cx="1218078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solidFill>
                  <a:schemeClr val="tx1"/>
                </a:solidFill>
              </a:defRPr>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674847EA-2DC0-F448-A427-6818B93A53CC}"/>
              </a:ext>
            </a:extLst>
          </p:cNvPr>
          <p:cNvSpPr txBox="1"/>
          <p:nvPr/>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tx1">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dirty="0">
              <a:ln>
                <a:noFill/>
              </a:ln>
              <a:solidFill>
                <a:schemeClr val="tx1">
                  <a:alpha val="75000"/>
                </a:schemeClr>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2ECA60A-A6B5-4647-B4AA-653671ABE2CC}"/>
              </a:ext>
            </a:extLst>
          </p:cNvPr>
          <p:cNvSpPr txBox="1"/>
          <p:nvPr/>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dirty="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dirty="0">
              <a:solidFill>
                <a:schemeClr val="tx1">
                  <a:alpha val="75000"/>
                </a:schemeClr>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0F0BF29C-D197-7141-9F61-7F4FB77654E5}"/>
              </a:ext>
            </a:extLst>
          </p:cNvPr>
          <p:cNvGrpSpPr/>
          <p:nvPr/>
        </p:nvGrpSpPr>
        <p:grpSpPr>
          <a:xfrm>
            <a:off x="292702" y="6277771"/>
            <a:ext cx="2177062" cy="609968"/>
            <a:chOff x="292702" y="6277771"/>
            <a:chExt cx="2177062" cy="609968"/>
          </a:xfrm>
        </p:grpSpPr>
        <p:pic>
          <p:nvPicPr>
            <p:cNvPr id="10" name="Picture 4">
              <a:extLst>
                <a:ext uri="{FF2B5EF4-FFF2-40B4-BE49-F238E27FC236}">
                  <a16:creationId xmlns:a16="http://schemas.microsoft.com/office/drawing/2014/main" id="{25DEA10E-07CC-A446-BE37-341BC8A77F89}"/>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92702" y="6451440"/>
              <a:ext cx="649091" cy="17309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F576E119-423D-F44D-BA12-B0D357B5F47F}"/>
                </a:ext>
              </a:extLst>
            </p:cNvPr>
            <p:cNvGrpSpPr/>
            <p:nvPr userDrawn="1"/>
          </p:nvGrpSpPr>
          <p:grpSpPr>
            <a:xfrm>
              <a:off x="773858" y="6277771"/>
              <a:ext cx="1695906" cy="609968"/>
              <a:chOff x="785009" y="6213899"/>
              <a:chExt cx="1695906" cy="609968"/>
            </a:xfrm>
          </p:grpSpPr>
          <p:pic>
            <p:nvPicPr>
              <p:cNvPr id="13" name="Picture 12">
                <a:extLst>
                  <a:ext uri="{FF2B5EF4-FFF2-40B4-BE49-F238E27FC236}">
                    <a16:creationId xmlns:a16="http://schemas.microsoft.com/office/drawing/2014/main" id="{BDE785E1-DE7A-654A-8766-F92C73284DE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257412" y="6350046"/>
                <a:ext cx="1223503" cy="289641"/>
              </a:xfrm>
              <a:prstGeom prst="rect">
                <a:avLst/>
              </a:prstGeom>
            </p:spPr>
          </p:pic>
          <p:sp>
            <p:nvSpPr>
              <p:cNvPr id="14" name="Title 1">
                <a:extLst>
                  <a:ext uri="{FF2B5EF4-FFF2-40B4-BE49-F238E27FC236}">
                    <a16:creationId xmlns:a16="http://schemas.microsoft.com/office/drawing/2014/main" id="{FD039A72-FB27-D242-8C63-847637CDA97C}"/>
                  </a:ext>
                </a:extLst>
              </p:cNvPr>
              <p:cNvSpPr txBox="1">
                <a:spLocks/>
              </p:cNvSpPr>
              <p:nvPr userDrawn="1"/>
            </p:nvSpPr>
            <p:spPr>
              <a:xfrm>
                <a:off x="785009" y="6213899"/>
                <a:ext cx="673531" cy="609968"/>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dirty="0">
                    <a:solidFill>
                      <a:schemeClr val="tx1"/>
                    </a:solidFill>
                    <a:latin typeface="Calibri Light" panose="020F0302020204030204" pitchFamily="34" charset="0"/>
                    <a:cs typeface="Calibri Light" panose="020F0302020204030204" pitchFamily="34" charset="0"/>
                  </a:rPr>
                  <a:t>|</a:t>
                </a:r>
                <a:endParaRPr lang="en-US" sz="1800" b="0" i="0" dirty="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632010066"/>
      </p:ext>
    </p:extLst>
  </p:cSld>
  <p:clrMapOvr>
    <a:overrideClrMapping bg1="dk1" tx1="lt1" bg2="dk2" tx2="lt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3_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p:nvSpPr>
        <p:spPr>
          <a:xfrm>
            <a:off x="11214" y="0"/>
            <a:ext cx="1218078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solidFill>
                  <a:schemeClr val="tx1"/>
                </a:solidFill>
              </a:defRPr>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14" name="TextBox 13">
            <a:extLst>
              <a:ext uri="{FF2B5EF4-FFF2-40B4-BE49-F238E27FC236}">
                <a16:creationId xmlns:a16="http://schemas.microsoft.com/office/drawing/2014/main" id="{61F77B02-F029-6944-9F1D-2601D4776DF6}"/>
              </a:ext>
            </a:extLst>
          </p:cNvPr>
          <p:cNvSpPr txBox="1"/>
          <p:nvPr/>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dirty="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dirty="0">
              <a:solidFill>
                <a:schemeClr val="tx1">
                  <a:alpha val="75000"/>
                </a:schemeClr>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674847EA-2DC0-F448-A427-6818B93A53CC}"/>
              </a:ext>
            </a:extLst>
          </p:cNvPr>
          <p:cNvSpPr txBox="1"/>
          <p:nvPr/>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tx1">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dirty="0">
              <a:ln>
                <a:noFill/>
              </a:ln>
              <a:solidFill>
                <a:schemeClr val="tx1">
                  <a:alpha val="75000"/>
                </a:schemeClr>
              </a:solidFill>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917C8BF0-3154-3441-85A0-7F1A86D5627D}"/>
              </a:ext>
            </a:extLst>
          </p:cNvPr>
          <p:cNvGrpSpPr/>
          <p:nvPr/>
        </p:nvGrpSpPr>
        <p:grpSpPr>
          <a:xfrm>
            <a:off x="292702" y="6277771"/>
            <a:ext cx="2177062" cy="609968"/>
            <a:chOff x="292702" y="6277771"/>
            <a:chExt cx="2177062" cy="609968"/>
          </a:xfrm>
        </p:grpSpPr>
        <p:pic>
          <p:nvPicPr>
            <p:cNvPr id="10" name="Picture 4">
              <a:extLst>
                <a:ext uri="{FF2B5EF4-FFF2-40B4-BE49-F238E27FC236}">
                  <a16:creationId xmlns:a16="http://schemas.microsoft.com/office/drawing/2014/main" id="{7423AB2C-EE07-BE48-A1EB-0AEC1B21F3D4}"/>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92702" y="6451440"/>
              <a:ext cx="649091" cy="17309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29DFC67D-6EEF-7A47-A802-A879F4D83C54}"/>
                </a:ext>
              </a:extLst>
            </p:cNvPr>
            <p:cNvGrpSpPr/>
            <p:nvPr userDrawn="1"/>
          </p:nvGrpSpPr>
          <p:grpSpPr>
            <a:xfrm>
              <a:off x="773858" y="6277771"/>
              <a:ext cx="1695906" cy="609968"/>
              <a:chOff x="785009" y="6213899"/>
              <a:chExt cx="1695906" cy="609968"/>
            </a:xfrm>
          </p:grpSpPr>
          <p:pic>
            <p:nvPicPr>
              <p:cNvPr id="13" name="Picture 12">
                <a:extLst>
                  <a:ext uri="{FF2B5EF4-FFF2-40B4-BE49-F238E27FC236}">
                    <a16:creationId xmlns:a16="http://schemas.microsoft.com/office/drawing/2014/main" id="{7802D7CD-B689-954D-80C7-A3CAC979CB1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257412" y="6350046"/>
                <a:ext cx="1223503" cy="289641"/>
              </a:xfrm>
              <a:prstGeom prst="rect">
                <a:avLst/>
              </a:prstGeom>
            </p:spPr>
          </p:pic>
          <p:sp>
            <p:nvSpPr>
              <p:cNvPr id="16" name="Title 1">
                <a:extLst>
                  <a:ext uri="{FF2B5EF4-FFF2-40B4-BE49-F238E27FC236}">
                    <a16:creationId xmlns:a16="http://schemas.microsoft.com/office/drawing/2014/main" id="{FF70BA1B-3509-9141-B4A4-C62B04AAB8A1}"/>
                  </a:ext>
                </a:extLst>
              </p:cNvPr>
              <p:cNvSpPr txBox="1">
                <a:spLocks/>
              </p:cNvSpPr>
              <p:nvPr userDrawn="1"/>
            </p:nvSpPr>
            <p:spPr>
              <a:xfrm>
                <a:off x="785009" y="6213899"/>
                <a:ext cx="673531" cy="609968"/>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dirty="0">
                    <a:solidFill>
                      <a:schemeClr val="tx1"/>
                    </a:solidFill>
                    <a:latin typeface="Calibri Light" panose="020F0302020204030204" pitchFamily="34" charset="0"/>
                    <a:cs typeface="Calibri Light" panose="020F0302020204030204" pitchFamily="34" charset="0"/>
                  </a:rPr>
                  <a:t>|</a:t>
                </a:r>
                <a:endParaRPr lang="en-US" sz="1800" b="0" i="0" dirty="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4127299582"/>
      </p:ext>
    </p:extLst>
  </p:cSld>
  <p:clrMapOvr>
    <a:overrideClrMapping bg1="dk1" tx1="lt1" bg2="dk2" tx2="lt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2_Title and Content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450273"/>
          </a:xfrm>
        </p:spPr>
        <p:txBody>
          <a:bodyPr/>
          <a:lstStyle>
            <a:lvl1pPr>
              <a:defRPr sz="3600"/>
            </a:lvl1pPr>
          </a:lstStyle>
          <a:p>
            <a:r>
              <a:rPr lang="en-GB"/>
              <a:t>Place headline here (36pt, min 30pt)</a:t>
            </a:r>
            <a:endParaRPr lang="en-US"/>
          </a:p>
        </p:txBody>
      </p:sp>
      <p:sp>
        <p:nvSpPr>
          <p:cNvPr id="5" name="Content Placeholder 4">
            <a:extLst>
              <a:ext uri="{FF2B5EF4-FFF2-40B4-BE49-F238E27FC236}">
                <a16:creationId xmlns:a16="http://schemas.microsoft.com/office/drawing/2014/main" id="{3F981FE5-18B0-AE46-8F75-78C07AD6417B}"/>
              </a:ext>
            </a:extLst>
          </p:cNvPr>
          <p:cNvSpPr>
            <a:spLocks noGrp="1"/>
          </p:cNvSpPr>
          <p:nvPr>
            <p:ph sz="quarter" idx="11"/>
          </p:nvPr>
        </p:nvSpPr>
        <p:spPr>
          <a:xfrm>
            <a:off x="381000" y="855600"/>
            <a:ext cx="11453813" cy="390525"/>
          </a:xfrm>
        </p:spPr>
        <p:txBody>
          <a:bodyPr/>
          <a:lstStyle>
            <a:lvl1pPr>
              <a:defRPr i="1">
                <a:solidFill>
                  <a:schemeClr val="accent1"/>
                </a:solidFill>
              </a:defRPr>
            </a:lvl1pPr>
          </a:lstStyle>
          <a:p>
            <a:pPr lvl="0"/>
            <a:r>
              <a:rPr lang="en-US"/>
              <a:t>Click to edit Master text styles</a:t>
            </a:r>
          </a:p>
        </p:txBody>
      </p:sp>
      <p:sp>
        <p:nvSpPr>
          <p:cNvPr id="6" name="TextBox 5">
            <a:extLst>
              <a:ext uri="{FF2B5EF4-FFF2-40B4-BE49-F238E27FC236}">
                <a16:creationId xmlns:a16="http://schemas.microsoft.com/office/drawing/2014/main" id="{1A7B5B96-D2C9-4842-9BBB-3B8F649CDED4}"/>
              </a:ext>
            </a:extLst>
          </p:cNvPr>
          <p:cNvSpPr txBox="1"/>
          <p:nvPr/>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dirty="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dirty="0">
              <a:solidFill>
                <a:schemeClr val="tx1">
                  <a:alpha val="75000"/>
                </a:schemeClr>
              </a:solidFill>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770755A1-3C8F-E046-B3F9-65EEC7F3BB85}"/>
              </a:ext>
            </a:extLst>
          </p:cNvPr>
          <p:cNvGrpSpPr/>
          <p:nvPr/>
        </p:nvGrpSpPr>
        <p:grpSpPr>
          <a:xfrm>
            <a:off x="292223" y="6277771"/>
            <a:ext cx="2177541" cy="609968"/>
            <a:chOff x="303374" y="6213899"/>
            <a:chExt cx="2177541" cy="609968"/>
          </a:xfrm>
        </p:grpSpPr>
        <p:pic>
          <p:nvPicPr>
            <p:cNvPr id="8" name="Picture 7">
              <a:extLst>
                <a:ext uri="{FF2B5EF4-FFF2-40B4-BE49-F238E27FC236}">
                  <a16:creationId xmlns:a16="http://schemas.microsoft.com/office/drawing/2014/main" id="{C994245B-2076-EF4D-B911-C0274B87770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257412" y="6349531"/>
              <a:ext cx="1223503" cy="290672"/>
            </a:xfrm>
            <a:prstGeom prst="rect">
              <a:avLst/>
            </a:prstGeom>
          </p:spPr>
        </p:pic>
        <p:grpSp>
          <p:nvGrpSpPr>
            <p:cNvPr id="9" name="Group 8">
              <a:extLst>
                <a:ext uri="{FF2B5EF4-FFF2-40B4-BE49-F238E27FC236}">
                  <a16:creationId xmlns:a16="http://schemas.microsoft.com/office/drawing/2014/main" id="{17ABF04E-56C3-EC40-B30E-EA5E729FC2EC}"/>
                </a:ext>
              </a:extLst>
            </p:cNvPr>
            <p:cNvGrpSpPr/>
            <p:nvPr userDrawn="1"/>
          </p:nvGrpSpPr>
          <p:grpSpPr>
            <a:xfrm>
              <a:off x="303374" y="6213899"/>
              <a:ext cx="1155165" cy="609968"/>
              <a:chOff x="1204393" y="5850835"/>
              <a:chExt cx="1141925" cy="602977"/>
            </a:xfrm>
          </p:grpSpPr>
          <p:pic>
            <p:nvPicPr>
              <p:cNvPr id="10" name="Picture 4">
                <a:extLst>
                  <a:ext uri="{FF2B5EF4-FFF2-40B4-BE49-F238E27FC236}">
                    <a16:creationId xmlns:a16="http://schemas.microsoft.com/office/drawing/2014/main" id="{FC0B6358-3F5F-EA4F-86AC-33392BB650E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p:blipFill>
            <p:spPr bwMode="auto">
              <a:xfrm>
                <a:off x="1204393" y="6024655"/>
                <a:ext cx="641650" cy="168967"/>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FFBA1F5F-2A62-DA49-819B-14F9A8A3CE97}"/>
                  </a:ext>
                </a:extLst>
              </p:cNvPr>
              <p:cNvSpPr txBox="1">
                <a:spLocks/>
              </p:cNvSpPr>
              <p:nvPr userDrawn="1"/>
            </p:nvSpPr>
            <p:spPr>
              <a:xfrm>
                <a:off x="1680507" y="5850835"/>
                <a:ext cx="665811" cy="602977"/>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dirty="0">
                    <a:solidFill>
                      <a:schemeClr val="tx1"/>
                    </a:solidFill>
                    <a:latin typeface="Calibri Light" panose="020F0302020204030204" pitchFamily="34" charset="0"/>
                    <a:cs typeface="Calibri Light" panose="020F0302020204030204" pitchFamily="34" charset="0"/>
                  </a:rPr>
                  <a:t>|</a:t>
                </a:r>
                <a:endParaRPr lang="en-US" sz="1800" b="0" i="0" dirty="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1087839413"/>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Blank - Light">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D76DEEE-B1D2-C84C-B50A-2E16A38BC8A1}"/>
              </a:ext>
            </a:extLst>
          </p:cNvPr>
          <p:cNvSpPr>
            <a:spLocks noGrp="1"/>
          </p:cNvSpPr>
          <p:nvPr>
            <p:ph type="title" hasCustomPrompt="1"/>
          </p:nvPr>
        </p:nvSpPr>
        <p:spPr>
          <a:xfrm>
            <a:off x="381000" y="381000"/>
            <a:ext cx="11430000" cy="450273"/>
          </a:xfrm>
        </p:spPr>
        <p:txBody>
          <a:bodyPr/>
          <a:lstStyle>
            <a:lvl1pPr>
              <a:defRPr sz="3600"/>
            </a:lvl1pPr>
          </a:lstStyle>
          <a:p>
            <a:r>
              <a:rPr lang="en-GB"/>
              <a:t>Place headline here (36pt, min 30pt)</a:t>
            </a:r>
            <a:endParaRPr lang="en-US"/>
          </a:p>
        </p:txBody>
      </p:sp>
      <p:pic>
        <p:nvPicPr>
          <p:cNvPr id="4" name="Picture 3" descr="Shape&#10;&#10;Description automatically generated with low confidence">
            <a:extLst>
              <a:ext uri="{FF2B5EF4-FFF2-40B4-BE49-F238E27FC236}">
                <a16:creationId xmlns:a16="http://schemas.microsoft.com/office/drawing/2014/main" id="{9BEEDBD3-8B6F-7D42-A68C-0FC65649DA9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
        <p:nvSpPr>
          <p:cNvPr id="5" name="TextBox 4">
            <a:extLst>
              <a:ext uri="{FF2B5EF4-FFF2-40B4-BE49-F238E27FC236}">
                <a16:creationId xmlns:a16="http://schemas.microsoft.com/office/drawing/2014/main" id="{3DC6D42D-F793-FA42-8595-8117944E6761}"/>
              </a:ext>
            </a:extLst>
          </p:cNvPr>
          <p:cNvSpPr txBox="1"/>
          <p:nvPr/>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dirty="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dirty="0">
              <a:solidFill>
                <a:schemeClr val="tx1">
                  <a:alpha val="75000"/>
                </a:schemeClr>
              </a:solidFill>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4EEAC1D2-5555-6F43-BA08-3A27CEE343C2}"/>
              </a:ext>
            </a:extLst>
          </p:cNvPr>
          <p:cNvGrpSpPr/>
          <p:nvPr/>
        </p:nvGrpSpPr>
        <p:grpSpPr>
          <a:xfrm>
            <a:off x="292223" y="6277771"/>
            <a:ext cx="2177541" cy="609968"/>
            <a:chOff x="303374" y="6213899"/>
            <a:chExt cx="2177541" cy="609968"/>
          </a:xfrm>
        </p:grpSpPr>
        <p:pic>
          <p:nvPicPr>
            <p:cNvPr id="7" name="Picture 6">
              <a:extLst>
                <a:ext uri="{FF2B5EF4-FFF2-40B4-BE49-F238E27FC236}">
                  <a16:creationId xmlns:a16="http://schemas.microsoft.com/office/drawing/2014/main" id="{F5EA1B78-BE7C-AE44-B672-4911EE16C33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257412" y="6349531"/>
              <a:ext cx="1223503" cy="290672"/>
            </a:xfrm>
            <a:prstGeom prst="rect">
              <a:avLst/>
            </a:prstGeom>
          </p:spPr>
        </p:pic>
        <p:grpSp>
          <p:nvGrpSpPr>
            <p:cNvPr id="8" name="Group 7">
              <a:extLst>
                <a:ext uri="{FF2B5EF4-FFF2-40B4-BE49-F238E27FC236}">
                  <a16:creationId xmlns:a16="http://schemas.microsoft.com/office/drawing/2014/main" id="{41EEBDB5-1A73-1E40-BC4E-D3D919BBC676}"/>
                </a:ext>
              </a:extLst>
            </p:cNvPr>
            <p:cNvGrpSpPr/>
            <p:nvPr userDrawn="1"/>
          </p:nvGrpSpPr>
          <p:grpSpPr>
            <a:xfrm>
              <a:off x="303374" y="6213899"/>
              <a:ext cx="1155165" cy="609968"/>
              <a:chOff x="1204393" y="5850835"/>
              <a:chExt cx="1141925" cy="602977"/>
            </a:xfrm>
          </p:grpSpPr>
          <p:pic>
            <p:nvPicPr>
              <p:cNvPr id="9" name="Picture 4">
                <a:extLst>
                  <a:ext uri="{FF2B5EF4-FFF2-40B4-BE49-F238E27FC236}">
                    <a16:creationId xmlns:a16="http://schemas.microsoft.com/office/drawing/2014/main" id="{646F4717-A1E2-8543-9969-0D7B6352E48D}"/>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p:blipFill>
            <p:spPr bwMode="auto">
              <a:xfrm>
                <a:off x="1204393" y="6024655"/>
                <a:ext cx="641650" cy="168967"/>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5C344720-8B02-B944-8228-F5920117CD12}"/>
                  </a:ext>
                </a:extLst>
              </p:cNvPr>
              <p:cNvSpPr txBox="1">
                <a:spLocks/>
              </p:cNvSpPr>
              <p:nvPr userDrawn="1"/>
            </p:nvSpPr>
            <p:spPr>
              <a:xfrm>
                <a:off x="1680507" y="5850835"/>
                <a:ext cx="665811" cy="602977"/>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dirty="0">
                    <a:solidFill>
                      <a:schemeClr val="tx1"/>
                    </a:solidFill>
                    <a:latin typeface="Calibri Light" panose="020F0302020204030204" pitchFamily="34" charset="0"/>
                    <a:cs typeface="Calibri Light" panose="020F0302020204030204" pitchFamily="34" charset="0"/>
                  </a:rPr>
                  <a:t>|</a:t>
                </a:r>
                <a:endParaRPr lang="en-US" sz="1800" b="0" i="0" dirty="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261551008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1_Blank - Ligh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3F35332E-8950-2946-A2F6-71077D3085E6}"/>
              </a:ext>
            </a:extLst>
          </p:cNvPr>
          <p:cNvSpPr>
            <a:spLocks noGrp="1"/>
          </p:cNvSpPr>
          <p:nvPr>
            <p:ph type="body" sz="quarter" idx="14"/>
          </p:nvPr>
        </p:nvSpPr>
        <p:spPr>
          <a:xfrm>
            <a:off x="381000" y="3004457"/>
            <a:ext cx="5524500" cy="2869570"/>
          </a:xfrm>
        </p:spPr>
        <p:txBody>
          <a:bodyPr>
            <a:normAutofit/>
          </a:bodyPr>
          <a:lstStyle>
            <a:lvl1pPr>
              <a:defRPr>
                <a:solidFill>
                  <a:schemeClr val="accent1"/>
                </a:solidFill>
              </a:defRPr>
            </a:lvl1pPr>
          </a:lstStyle>
          <a:p>
            <a:r>
              <a:rPr lang="en-US" err="1"/>
              <a:t>Onse</a:t>
            </a:r>
            <a:r>
              <a:rPr lang="en-US"/>
              <a:t> </a:t>
            </a:r>
            <a:r>
              <a:rPr lang="en-US" err="1"/>
              <a:t>eatemol</a:t>
            </a:r>
            <a:r>
              <a:rPr lang="en-US"/>
              <a:t> </a:t>
            </a:r>
            <a:r>
              <a:rPr lang="en-US" err="1"/>
              <a:t>orepele</a:t>
            </a:r>
            <a:r>
              <a:rPr lang="en-US"/>
              <a:t> </a:t>
            </a:r>
            <a:r>
              <a:rPr lang="en-US" err="1"/>
              <a:t>ntotasit</a:t>
            </a:r>
            <a:r>
              <a:rPr lang="en-US"/>
              <a:t> </a:t>
            </a:r>
            <a:r>
              <a:rPr lang="en-US" err="1"/>
              <a:t>incienis</a:t>
            </a:r>
            <a:r>
              <a:rPr lang="en-US"/>
              <a:t> sim </a:t>
            </a:r>
            <a:r>
              <a:rPr lang="en-US" err="1"/>
              <a:t>enimi</a:t>
            </a:r>
            <a:r>
              <a:rPr lang="en-US"/>
              <a:t>, </a:t>
            </a:r>
            <a:r>
              <a:rPr lang="en-US" err="1"/>
              <a:t>odictet</a:t>
            </a:r>
            <a:r>
              <a:rPr lang="en-US"/>
              <a:t> di </a:t>
            </a:r>
            <a:r>
              <a:rPr lang="en-US" err="1"/>
              <a:t>occat</a:t>
            </a:r>
            <a:r>
              <a:rPr lang="en-US"/>
              <a:t> </a:t>
            </a:r>
            <a:r>
              <a:rPr lang="en-US" err="1"/>
              <a:t>faceatquas</a:t>
            </a:r>
            <a:r>
              <a:rPr lang="en-US"/>
              <a:t> </a:t>
            </a:r>
            <a:r>
              <a:rPr lang="en-US" err="1"/>
              <a:t>magni</a:t>
            </a:r>
            <a:r>
              <a:rPr lang="en-US"/>
              <a:t> </a:t>
            </a:r>
            <a:r>
              <a:rPr lang="en-US" err="1"/>
              <a:t>consequi</a:t>
            </a:r>
            <a:r>
              <a:rPr lang="en-US"/>
              <a:t> </a:t>
            </a:r>
            <a:r>
              <a:rPr lang="en-US" err="1"/>
              <a:t>volor</a:t>
            </a:r>
            <a:r>
              <a:rPr lang="en-US"/>
              <a:t> as </a:t>
            </a:r>
            <a:r>
              <a:rPr lang="en-US" err="1"/>
              <a:t>inimi</a:t>
            </a:r>
            <a:r>
              <a:rPr lang="en-US"/>
              <a:t>, ipsum </a:t>
            </a:r>
            <a:r>
              <a:rPr lang="en-US" err="1"/>
              <a:t>aut</a:t>
            </a:r>
            <a:r>
              <a:rPr lang="en-US"/>
              <a:t> </a:t>
            </a:r>
            <a:r>
              <a:rPr lang="en-US" err="1"/>
              <a:t>faccati</a:t>
            </a:r>
            <a:r>
              <a:rPr lang="en-US"/>
              <a:t> quo </a:t>
            </a:r>
            <a:r>
              <a:rPr lang="en-US" err="1"/>
              <a:t>blant</a:t>
            </a:r>
            <a:r>
              <a:rPr lang="en-US"/>
              <a:t>, to </a:t>
            </a:r>
            <a:r>
              <a:rPr lang="en-US" err="1"/>
              <a:t>everspicia</a:t>
            </a:r>
            <a:r>
              <a:rPr lang="en-US"/>
              <a:t> </a:t>
            </a:r>
            <a:r>
              <a:rPr lang="en-US" err="1"/>
              <a:t>corestiis</a:t>
            </a:r>
            <a:r>
              <a:rPr lang="en-US"/>
              <a:t> </a:t>
            </a:r>
            <a:r>
              <a:rPr lang="en-US" err="1"/>
              <a:t>sequo</a:t>
            </a:r>
            <a:r>
              <a:rPr lang="en-US"/>
              <a:t> et </a:t>
            </a:r>
            <a:r>
              <a:rPr lang="en-US" err="1"/>
              <a:t>volorru</a:t>
            </a:r>
            <a:r>
              <a:rPr lang="en-US"/>
              <a:t> </a:t>
            </a:r>
            <a:r>
              <a:rPr lang="en-US" err="1"/>
              <a:t>ptaquias</a:t>
            </a:r>
            <a:r>
              <a:rPr lang="en-US"/>
              <a:t> </a:t>
            </a:r>
            <a:r>
              <a:rPr lang="en-US" err="1"/>
              <a:t>molupta</a:t>
            </a:r>
            <a:r>
              <a:rPr lang="en-US"/>
              <a:t> </a:t>
            </a:r>
            <a:r>
              <a:rPr lang="en-US" err="1"/>
              <a:t>quatur</a:t>
            </a:r>
            <a:r>
              <a:rPr lang="en-US"/>
              <a:t> sum as </a:t>
            </a:r>
            <a:r>
              <a:rPr lang="en-US" err="1"/>
              <a:t>nulpa</a:t>
            </a:r>
            <a:r>
              <a:rPr lang="en-US"/>
              <a:t> </a:t>
            </a:r>
            <a:r>
              <a:rPr lang="en-US" err="1"/>
              <a:t>aut</a:t>
            </a:r>
            <a:r>
              <a:rPr lang="en-US"/>
              <a:t> et </a:t>
            </a:r>
            <a:r>
              <a:rPr lang="en-US" err="1"/>
              <a:t>alicia</a:t>
            </a:r>
            <a:r>
              <a:rPr lang="en-US"/>
              <a:t> </a:t>
            </a:r>
            <a:r>
              <a:rPr lang="en-US" err="1"/>
              <a:t>volupta</a:t>
            </a:r>
            <a:r>
              <a:rPr lang="en-US"/>
              <a:t> </a:t>
            </a:r>
            <a:r>
              <a:rPr lang="en-US" err="1"/>
              <a:t>turemporis</a:t>
            </a:r>
            <a:r>
              <a:rPr lang="en-US"/>
              <a:t> </a:t>
            </a:r>
            <a:r>
              <a:rPr lang="en-US" err="1"/>
              <a:t>adi</a:t>
            </a:r>
            <a:r>
              <a:rPr lang="en-US"/>
              <a:t> </a:t>
            </a:r>
            <a:r>
              <a:rPr lang="en-US" err="1"/>
              <a:t>totatqui</a:t>
            </a:r>
            <a:r>
              <a:rPr lang="en-US"/>
              <a:t> </a:t>
            </a:r>
            <a:r>
              <a:rPr lang="en-US" err="1"/>
              <a:t>aut</a:t>
            </a:r>
            <a:r>
              <a:rPr lang="en-US"/>
              <a:t> ab </a:t>
            </a:r>
            <a:r>
              <a:rPr lang="en-US" err="1"/>
              <a:t>imolent</a:t>
            </a:r>
            <a:r>
              <a:rPr lang="en-US"/>
              <a:t> </a:t>
            </a:r>
            <a:r>
              <a:rPr lang="en-US" err="1"/>
              <a:t>quam</a:t>
            </a:r>
            <a:r>
              <a:rPr lang="en-US"/>
              <a:t> </a:t>
            </a:r>
            <a:r>
              <a:rPr lang="en-US" err="1"/>
              <a:t>ist</a:t>
            </a:r>
            <a:r>
              <a:rPr lang="en-US"/>
              <a:t>.</a:t>
            </a:r>
          </a:p>
          <a:p>
            <a:endParaRPr lang="en-US"/>
          </a:p>
        </p:txBody>
      </p:sp>
      <p:pic>
        <p:nvPicPr>
          <p:cNvPr id="6" name="Picture 5" descr="Shape&#10;&#10;Description automatically generated with low confidence">
            <a:extLst>
              <a:ext uri="{FF2B5EF4-FFF2-40B4-BE49-F238E27FC236}">
                <a16:creationId xmlns:a16="http://schemas.microsoft.com/office/drawing/2014/main" id="{3EAADC9A-DB46-E24F-8E10-342627499445}"/>
              </a:ext>
            </a:extLst>
          </p:cNvPr>
          <p:cNvPicPr>
            <a:picLocks noChangeAspect="1"/>
          </p:cNvPicPr>
          <p:nvPr/>
        </p:nvPicPr>
        <p:blipFill>
          <a:blip r:embed="rId2" cstate="screen">
            <a:alphaModFix amt="10000"/>
            <a:extLst>
              <a:ext uri="{28A0092B-C50C-407E-A947-70E740481C1C}">
                <a14:useLocalDpi xmlns:a14="http://schemas.microsoft.com/office/drawing/2010/main"/>
              </a:ext>
            </a:extLst>
          </a:blip>
          <a:stretch>
            <a:fillRect/>
          </a:stretch>
        </p:blipFill>
        <p:spPr>
          <a:xfrm>
            <a:off x="6797536" y="1177787"/>
            <a:ext cx="4502426" cy="4502426"/>
          </a:xfrm>
          <a:prstGeom prst="rect">
            <a:avLst/>
          </a:prstGeom>
          <a:noFill/>
        </p:spPr>
      </p:pic>
      <p:sp>
        <p:nvSpPr>
          <p:cNvPr id="7" name="Title 1">
            <a:extLst>
              <a:ext uri="{FF2B5EF4-FFF2-40B4-BE49-F238E27FC236}">
                <a16:creationId xmlns:a16="http://schemas.microsoft.com/office/drawing/2014/main" id="{1B136FFC-D5FE-BC41-BFD5-C6FB794D11C6}"/>
              </a:ext>
            </a:extLst>
          </p:cNvPr>
          <p:cNvSpPr txBox="1">
            <a:spLocks/>
          </p:cNvSpPr>
          <p:nvPr/>
        </p:nvSpPr>
        <p:spPr>
          <a:xfrm>
            <a:off x="381002" y="1371601"/>
            <a:ext cx="4734338" cy="1632856"/>
          </a:xfrm>
          <a:prstGeom prst="rect">
            <a:avLst/>
          </a:prstGeom>
        </p:spPr>
        <p:txBody>
          <a:bodyPr vert="horz" lIns="0" tIns="0" rIns="0" bIns="0" rtlCol="0" anchor="t">
            <a:norm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r>
              <a:rPr lang="en-GB" dirty="0"/>
              <a:t>Thank you!</a:t>
            </a:r>
            <a:endParaRPr lang="en-US" dirty="0"/>
          </a:p>
        </p:txBody>
      </p:sp>
      <p:sp>
        <p:nvSpPr>
          <p:cNvPr id="8" name="TextBox 7">
            <a:extLst>
              <a:ext uri="{FF2B5EF4-FFF2-40B4-BE49-F238E27FC236}">
                <a16:creationId xmlns:a16="http://schemas.microsoft.com/office/drawing/2014/main" id="{BF9D5921-DCFE-FC4B-8CCE-2381F42630CF}"/>
              </a:ext>
            </a:extLst>
          </p:cNvPr>
          <p:cNvSpPr txBox="1"/>
          <p:nvPr/>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dirty="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dirty="0">
              <a:solidFill>
                <a:schemeClr val="tx1">
                  <a:alpha val="75000"/>
                </a:schemeClr>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68F21946-CC74-0C45-9102-E2F6F48064D8}"/>
              </a:ext>
            </a:extLst>
          </p:cNvPr>
          <p:cNvGrpSpPr/>
          <p:nvPr/>
        </p:nvGrpSpPr>
        <p:grpSpPr>
          <a:xfrm>
            <a:off x="292223" y="6277771"/>
            <a:ext cx="2177541" cy="609968"/>
            <a:chOff x="303374" y="6213899"/>
            <a:chExt cx="2177541" cy="609968"/>
          </a:xfrm>
        </p:grpSpPr>
        <p:pic>
          <p:nvPicPr>
            <p:cNvPr id="10" name="Picture 9">
              <a:extLst>
                <a:ext uri="{FF2B5EF4-FFF2-40B4-BE49-F238E27FC236}">
                  <a16:creationId xmlns:a16="http://schemas.microsoft.com/office/drawing/2014/main" id="{A71669AF-AC23-3C4A-B21D-96F68E12D27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257412" y="6349531"/>
              <a:ext cx="1223503" cy="290672"/>
            </a:xfrm>
            <a:prstGeom prst="rect">
              <a:avLst/>
            </a:prstGeom>
          </p:spPr>
        </p:pic>
        <p:grpSp>
          <p:nvGrpSpPr>
            <p:cNvPr id="11" name="Group 10">
              <a:extLst>
                <a:ext uri="{FF2B5EF4-FFF2-40B4-BE49-F238E27FC236}">
                  <a16:creationId xmlns:a16="http://schemas.microsoft.com/office/drawing/2014/main" id="{9C3D2F92-E413-6B4D-BD4F-CD776EA9CD45}"/>
                </a:ext>
              </a:extLst>
            </p:cNvPr>
            <p:cNvGrpSpPr/>
            <p:nvPr userDrawn="1"/>
          </p:nvGrpSpPr>
          <p:grpSpPr>
            <a:xfrm>
              <a:off x="303374" y="6213899"/>
              <a:ext cx="1155165" cy="609968"/>
              <a:chOff x="1204393" y="5850835"/>
              <a:chExt cx="1141925" cy="602977"/>
            </a:xfrm>
          </p:grpSpPr>
          <p:pic>
            <p:nvPicPr>
              <p:cNvPr id="12" name="Picture 4">
                <a:extLst>
                  <a:ext uri="{FF2B5EF4-FFF2-40B4-BE49-F238E27FC236}">
                    <a16:creationId xmlns:a16="http://schemas.microsoft.com/office/drawing/2014/main" id="{8A51F2AD-EDEC-AF4D-A52B-E227C136BD9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p:blipFill>
            <p:spPr bwMode="auto">
              <a:xfrm>
                <a:off x="1204393" y="6024655"/>
                <a:ext cx="641650" cy="168967"/>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a:extLst>
                  <a:ext uri="{FF2B5EF4-FFF2-40B4-BE49-F238E27FC236}">
                    <a16:creationId xmlns:a16="http://schemas.microsoft.com/office/drawing/2014/main" id="{9C661E1A-31BB-B444-849A-D825B706A4E1}"/>
                  </a:ext>
                </a:extLst>
              </p:cNvPr>
              <p:cNvSpPr txBox="1">
                <a:spLocks/>
              </p:cNvSpPr>
              <p:nvPr userDrawn="1"/>
            </p:nvSpPr>
            <p:spPr>
              <a:xfrm>
                <a:off x="1680507" y="5850835"/>
                <a:ext cx="665811" cy="602977"/>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dirty="0">
                    <a:solidFill>
                      <a:schemeClr val="tx1"/>
                    </a:solidFill>
                    <a:latin typeface="Calibri Light" panose="020F0302020204030204" pitchFamily="34" charset="0"/>
                    <a:cs typeface="Calibri Light" panose="020F0302020204030204" pitchFamily="34" charset="0"/>
                  </a:rPr>
                  <a:t>|</a:t>
                </a:r>
                <a:endParaRPr lang="en-US" sz="1800" b="0" i="0" dirty="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9712044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Columns 2 - Headline + GT Sectra">
    <p:spTree>
      <p:nvGrpSpPr>
        <p:cNvPr id="1" name=""/>
        <p:cNvGrpSpPr/>
        <p:nvPr/>
      </p:nvGrpSpPr>
      <p:grpSpPr>
        <a:xfrm>
          <a:off x="0" y="0"/>
          <a:ext cx="0" cy="0"/>
          <a:chOff x="0" y="0"/>
          <a:chExt cx="0" cy="0"/>
        </a:xfrm>
      </p:grpSpPr>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0" y="3004457"/>
            <a:ext cx="5524500" cy="2869570"/>
          </a:xfrm>
        </p:spPr>
        <p:txBody>
          <a:bodyPr/>
          <a:lstStyle>
            <a:lvl1pPr marL="0" indent="0">
              <a:lnSpc>
                <a:spcPct val="90000"/>
              </a:lnSpc>
              <a:buNone/>
              <a:defRPr sz="2400" b="0">
                <a:solidFill>
                  <a:schemeClr val="accent1"/>
                </a:solidFill>
                <a:latin typeface="Calibri" panose="020F0502020204030204" pitchFamily="34" charset="0"/>
                <a:cs typeface="Calibri" panose="020F0502020204030204" pitchFamily="34" charset="0"/>
              </a:defRPr>
            </a:lvl1pPr>
            <a:lvl2pPr marL="0" indent="0">
              <a:buNone/>
              <a:defRPr sz="1800">
                <a:latin typeface="Calibri" panose="020F0502020204030204" pitchFamily="34" charset="0"/>
                <a:cs typeface="Calibri" panose="020F0502020204030204" pitchFamily="34" charset="0"/>
              </a:defRPr>
            </a:lvl2pPr>
            <a:lvl3pPr marL="228600">
              <a:buFont typeface="Arial" panose="020B0604020202020204" pitchFamily="34" charset="0"/>
              <a:buChar char="•"/>
              <a:defRPr sz="1800">
                <a:latin typeface="Calibri" panose="020F0502020204030204" pitchFamily="34" charset="0"/>
                <a:cs typeface="Calibri" panose="020F0502020204030204" pitchFamily="34" charset="0"/>
              </a:defRPr>
            </a:lvl3pPr>
            <a:lvl4pPr marL="457200">
              <a:buFont typeface="System Font"/>
              <a:buChar char="–"/>
              <a:defRPr sz="1600">
                <a:latin typeface="Calibri" panose="020F0502020204030204" pitchFamily="34" charset="0"/>
                <a:cs typeface="Calibri" panose="020F0502020204030204" pitchFamily="34" charset="0"/>
              </a:defRPr>
            </a:lvl4pPr>
            <a:lvl5pPr marL="685800">
              <a:buFont typeface="Arial" panose="020B0604020202020204" pitchFamily="34" charset="0"/>
              <a:buChar char="•"/>
              <a:defRPr sz="1600">
                <a:latin typeface="Calibri" panose="020F0502020204030204" pitchFamily="34" charset="0"/>
                <a:cs typeface="Calibri" panose="020F0502020204030204" pitchFamily="34" charset="0"/>
              </a:defRPr>
            </a:lvl5pPr>
          </a:lstStyle>
          <a:p>
            <a:pPr lvl="0"/>
            <a:r>
              <a:rPr lang="en-US"/>
              <a:t>Place sub-headline here in Calibri, indent for other levels</a:t>
            </a:r>
          </a:p>
          <a:p>
            <a:pPr lvl="1"/>
            <a:r>
              <a:rPr lang="en-US"/>
              <a:t>Second level (text 18pt)</a:t>
            </a:r>
          </a:p>
          <a:p>
            <a:pPr lvl="2"/>
            <a:r>
              <a:rPr lang="en-US"/>
              <a:t>Third level bullet (bullet 18pt)</a:t>
            </a:r>
          </a:p>
          <a:p>
            <a:pPr lvl="3"/>
            <a:r>
              <a:rPr lang="en-US"/>
              <a:t>Fourth level bullet (bullet 16pt)</a:t>
            </a:r>
          </a:p>
          <a:p>
            <a:pPr lvl="4"/>
            <a:r>
              <a:rPr lang="en-US"/>
              <a:t>Fifth level bullet (bullet 16pt)</a:t>
            </a:r>
          </a:p>
        </p:txBody>
      </p:sp>
      <p:sp>
        <p:nvSpPr>
          <p:cNvPr id="6" name="Content Placeholder 7">
            <a:extLst>
              <a:ext uri="{FF2B5EF4-FFF2-40B4-BE49-F238E27FC236}">
                <a16:creationId xmlns:a16="http://schemas.microsoft.com/office/drawing/2014/main" id="{CC1513EB-EC9B-9B42-BA12-BC659505A768}"/>
              </a:ext>
            </a:extLst>
          </p:cNvPr>
          <p:cNvSpPr>
            <a:spLocks noGrp="1"/>
          </p:cNvSpPr>
          <p:nvPr>
            <p:ph sz="quarter" idx="10" hasCustomPrompt="1"/>
          </p:nvPr>
        </p:nvSpPr>
        <p:spPr>
          <a:xfrm>
            <a:off x="6286499" y="1371601"/>
            <a:ext cx="5524500" cy="4502426"/>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1371601"/>
            <a:ext cx="5524499" cy="1632856"/>
          </a:xfrm>
        </p:spPr>
        <p:txBody>
          <a:bodyPr/>
          <a:lstStyle>
            <a:lvl1pPr>
              <a:defRPr>
                <a:latin typeface="Calibri" panose="020F0502020204030204" pitchFamily="34" charset="0"/>
                <a:cs typeface="Calibri" panose="020F0502020204030204" pitchFamily="34" charset="0"/>
              </a:defRPr>
            </a:lvl1pPr>
          </a:lstStyle>
          <a:p>
            <a:r>
              <a:rPr lang="en-GB"/>
              <a:t>Place headline here (36pt, min 30pt)</a:t>
            </a:r>
            <a:endParaRPr lang="en-US"/>
          </a:p>
        </p:txBody>
      </p:sp>
      <p:pic>
        <p:nvPicPr>
          <p:cNvPr id="10" name="Picture 9" descr="Shape&#10;&#10;Description automatically generated with low confidence">
            <a:extLst>
              <a:ext uri="{FF2B5EF4-FFF2-40B4-BE49-F238E27FC236}">
                <a16:creationId xmlns:a16="http://schemas.microsoft.com/office/drawing/2014/main" id="{1534071C-749C-7B4E-9138-6113D221C41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
        <p:nvSpPr>
          <p:cNvPr id="8" name="TextBox 7">
            <a:extLst>
              <a:ext uri="{FF2B5EF4-FFF2-40B4-BE49-F238E27FC236}">
                <a16:creationId xmlns:a16="http://schemas.microsoft.com/office/drawing/2014/main" id="{3F5348B0-F508-E749-9F31-BB54A94E7285}"/>
              </a:ext>
            </a:extLst>
          </p:cNvPr>
          <p:cNvSpPr txBox="1"/>
          <p:nvPr/>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dirty="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dirty="0">
              <a:solidFill>
                <a:schemeClr val="tx1">
                  <a:alpha val="75000"/>
                </a:schemeClr>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14C3AF80-9535-C741-BAF2-4C12E3721454}"/>
              </a:ext>
            </a:extLst>
          </p:cNvPr>
          <p:cNvGrpSpPr/>
          <p:nvPr/>
        </p:nvGrpSpPr>
        <p:grpSpPr>
          <a:xfrm>
            <a:off x="292223" y="6277771"/>
            <a:ext cx="2177541" cy="609968"/>
            <a:chOff x="303374" y="6213899"/>
            <a:chExt cx="2177541" cy="609968"/>
          </a:xfrm>
        </p:grpSpPr>
        <p:pic>
          <p:nvPicPr>
            <p:cNvPr id="11" name="Picture 10">
              <a:extLst>
                <a:ext uri="{FF2B5EF4-FFF2-40B4-BE49-F238E27FC236}">
                  <a16:creationId xmlns:a16="http://schemas.microsoft.com/office/drawing/2014/main" id="{A4C36326-15CE-DB4B-9548-594E2717305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257412" y="6349531"/>
              <a:ext cx="1223503" cy="290672"/>
            </a:xfrm>
            <a:prstGeom prst="rect">
              <a:avLst/>
            </a:prstGeom>
          </p:spPr>
        </p:pic>
        <p:grpSp>
          <p:nvGrpSpPr>
            <p:cNvPr id="12" name="Group 11">
              <a:extLst>
                <a:ext uri="{FF2B5EF4-FFF2-40B4-BE49-F238E27FC236}">
                  <a16:creationId xmlns:a16="http://schemas.microsoft.com/office/drawing/2014/main" id="{85118A8E-4744-B142-91AB-23F1DFF692CE}"/>
                </a:ext>
              </a:extLst>
            </p:cNvPr>
            <p:cNvGrpSpPr/>
            <p:nvPr userDrawn="1"/>
          </p:nvGrpSpPr>
          <p:grpSpPr>
            <a:xfrm>
              <a:off x="303374" y="6213899"/>
              <a:ext cx="1155165" cy="609968"/>
              <a:chOff x="1204393" y="5850835"/>
              <a:chExt cx="1141925" cy="602977"/>
            </a:xfrm>
          </p:grpSpPr>
          <p:pic>
            <p:nvPicPr>
              <p:cNvPr id="13" name="Picture 4">
                <a:extLst>
                  <a:ext uri="{FF2B5EF4-FFF2-40B4-BE49-F238E27FC236}">
                    <a16:creationId xmlns:a16="http://schemas.microsoft.com/office/drawing/2014/main" id="{4353E2FA-6B19-CD42-9AFB-6EB70247E4F4}"/>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p:blipFill>
            <p:spPr bwMode="auto">
              <a:xfrm>
                <a:off x="1204393" y="6024655"/>
                <a:ext cx="641650" cy="168967"/>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1544D5FB-3129-EB49-9D16-DD4921A63A88}"/>
                  </a:ext>
                </a:extLst>
              </p:cNvPr>
              <p:cNvSpPr txBox="1">
                <a:spLocks/>
              </p:cNvSpPr>
              <p:nvPr userDrawn="1"/>
            </p:nvSpPr>
            <p:spPr>
              <a:xfrm>
                <a:off x="1680507" y="5850835"/>
                <a:ext cx="665811" cy="602977"/>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dirty="0">
                    <a:solidFill>
                      <a:schemeClr val="tx1"/>
                    </a:solidFill>
                    <a:latin typeface="Calibri Light" panose="020F0302020204030204" pitchFamily="34" charset="0"/>
                    <a:cs typeface="Calibri Light" panose="020F0302020204030204" pitchFamily="34" charset="0"/>
                  </a:rPr>
                  <a:t>|</a:t>
                </a:r>
                <a:endParaRPr lang="en-US" sz="1800" b="0" i="0" dirty="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3233065139"/>
      </p:ext>
    </p:extLst>
  </p:cSld>
  <p:clrMapOvr>
    <a:masterClrMapping/>
  </p:clrMapOvr>
  <p:extLst>
    <p:ext uri="{DCECCB84-F9BA-43D5-87BE-67443E8EF086}">
      <p15:sldGuideLst xmlns:p15="http://schemas.microsoft.com/office/powerpoint/2012/main">
        <p15:guide id="1" orient="horz" pos="864">
          <p15:clr>
            <a:srgbClr val="5ACBF0"/>
          </p15:clr>
        </p15:guide>
        <p15:guide id="2" pos="3720">
          <p15:clr>
            <a:srgbClr val="5ACBF0"/>
          </p15:clr>
        </p15:guide>
        <p15:guide id="3" pos="3960">
          <p15:clr>
            <a:srgbClr val="5ACBF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Columns 2 - Headline +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380999"/>
            <a:ext cx="11429999" cy="990602"/>
          </a:xfrm>
        </p:spPr>
        <p:txBody>
          <a:bodyPr/>
          <a:lstStyle>
            <a:lvl1pPr>
              <a:defRPr>
                <a:latin typeface="Calibri" panose="020F0502020204030204" pitchFamily="34" charset="0"/>
                <a:cs typeface="Calibri" panose="020F0502020204030204" pitchFamily="34" charset="0"/>
              </a:defRPr>
            </a:lvl1pPr>
          </a:lstStyle>
          <a:p>
            <a:r>
              <a:rPr lang="en-GB"/>
              <a:t>Place headline here (36pt, min 30pt)</a:t>
            </a:r>
            <a:endParaRPr lang="en-US"/>
          </a:p>
        </p:txBody>
      </p:sp>
      <p:sp>
        <p:nvSpPr>
          <p:cNvPr id="3" name="Text Placeholder 2">
            <a:extLst>
              <a:ext uri="{FF2B5EF4-FFF2-40B4-BE49-F238E27FC236}">
                <a16:creationId xmlns:a16="http://schemas.microsoft.com/office/drawing/2014/main" id="{4C9BBD74-54FD-481F-B3FD-0CE5318F281F}"/>
              </a:ext>
            </a:extLst>
          </p:cNvPr>
          <p:cNvSpPr>
            <a:spLocks noGrp="1"/>
          </p:cNvSpPr>
          <p:nvPr>
            <p:ph type="body" idx="1" hasCustomPrompt="1"/>
          </p:nvPr>
        </p:nvSpPr>
        <p:spPr>
          <a:xfrm>
            <a:off x="381000" y="1371601"/>
            <a:ext cx="55245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 24pt</a:t>
            </a:r>
          </a:p>
        </p:txBody>
      </p:sp>
      <p:sp>
        <p:nvSpPr>
          <p:cNvPr id="13" name="Text Placeholder 2">
            <a:extLst>
              <a:ext uri="{FF2B5EF4-FFF2-40B4-BE49-F238E27FC236}">
                <a16:creationId xmlns:a16="http://schemas.microsoft.com/office/drawing/2014/main" id="{EDE1E44A-D007-46D2-9E20-283025607FF2}"/>
              </a:ext>
            </a:extLst>
          </p:cNvPr>
          <p:cNvSpPr>
            <a:spLocks noGrp="1"/>
          </p:cNvSpPr>
          <p:nvPr>
            <p:ph type="body" idx="14" hasCustomPrompt="1"/>
          </p:nvPr>
        </p:nvSpPr>
        <p:spPr>
          <a:xfrm>
            <a:off x="6286499" y="1371601"/>
            <a:ext cx="55245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 24pt</a:t>
            </a:r>
          </a:p>
        </p:txBody>
      </p:sp>
      <p:sp>
        <p:nvSpPr>
          <p:cNvPr id="18" name="Text Placeholder 2">
            <a:extLst>
              <a:ext uri="{FF2B5EF4-FFF2-40B4-BE49-F238E27FC236}">
                <a16:creationId xmlns:a16="http://schemas.microsoft.com/office/drawing/2014/main" id="{6B6533C5-6F53-46C1-904B-4A15BC734E7D}"/>
              </a:ext>
            </a:extLst>
          </p:cNvPr>
          <p:cNvSpPr>
            <a:spLocks noGrp="1"/>
          </p:cNvSpPr>
          <p:nvPr>
            <p:ph type="body" idx="16" hasCustomPrompt="1"/>
          </p:nvPr>
        </p:nvSpPr>
        <p:spPr>
          <a:xfrm>
            <a:off x="381000" y="5874026"/>
            <a:ext cx="5524500" cy="437873"/>
          </a:xfrm>
        </p:spPr>
        <p:txBody>
          <a:bodyPr anchor="t"/>
          <a:lstStyle>
            <a:lvl1pPr marL="0" indent="0" defTabSz="228600">
              <a:lnSpc>
                <a:spcPct val="90000"/>
              </a:lnSpc>
              <a:spcAft>
                <a:spcPts val="0"/>
              </a:spcAft>
              <a:buFont typeface="Arial" panose="020B0604020202020204" pitchFamily="34" charset="0"/>
              <a:buNone/>
              <a:defRPr sz="1200" b="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more info here 12pt</a:t>
            </a:r>
          </a:p>
        </p:txBody>
      </p:sp>
      <p:sp>
        <p:nvSpPr>
          <p:cNvPr id="21" name="Text Placeholder 2">
            <a:extLst>
              <a:ext uri="{FF2B5EF4-FFF2-40B4-BE49-F238E27FC236}">
                <a16:creationId xmlns:a16="http://schemas.microsoft.com/office/drawing/2014/main" id="{842901BF-D744-42DD-805A-32CB37B9D8BC}"/>
              </a:ext>
            </a:extLst>
          </p:cNvPr>
          <p:cNvSpPr>
            <a:spLocks noGrp="1"/>
          </p:cNvSpPr>
          <p:nvPr>
            <p:ph type="body" idx="17" hasCustomPrompt="1"/>
          </p:nvPr>
        </p:nvSpPr>
        <p:spPr>
          <a:xfrm>
            <a:off x="6286499" y="5874026"/>
            <a:ext cx="5524500" cy="437873"/>
          </a:xfrm>
        </p:spPr>
        <p:txBody>
          <a:bodyPr vert="horz" lIns="0" tIns="0" rIns="0" bIns="0" rtlCol="0" anchor="t">
            <a:noAutofit/>
          </a:bodyPr>
          <a:lstStyle>
            <a:lvl1pPr marL="0" indent="0" defTabSz="228600">
              <a:buNone/>
              <a:defRPr lang="en-US" sz="1200" dirty="0">
                <a:latin typeface="Calibri" panose="020F0502020204030204" pitchFamily="34" charset="0"/>
                <a:cs typeface="Calibri" panose="020F0502020204030204" pitchFamily="34" charset="0"/>
              </a:defRPr>
            </a:lvl1pPr>
          </a:lstStyle>
          <a:p>
            <a:pPr lvl="0"/>
            <a:r>
              <a:rPr lang="en-US"/>
              <a:t>Place more info here 12pt</a:t>
            </a:r>
          </a:p>
        </p:txBody>
      </p:sp>
      <p:sp>
        <p:nvSpPr>
          <p:cNvPr id="15" name="Content Placeholder 3">
            <a:extLst>
              <a:ext uri="{FF2B5EF4-FFF2-40B4-BE49-F238E27FC236}">
                <a16:creationId xmlns:a16="http://schemas.microsoft.com/office/drawing/2014/main" id="{F42700C7-7F8C-8142-B39A-C4519A48B902}"/>
              </a:ext>
            </a:extLst>
          </p:cNvPr>
          <p:cNvSpPr>
            <a:spLocks noGrp="1"/>
          </p:cNvSpPr>
          <p:nvPr>
            <p:ph sz="half" idx="2" hasCustomPrompt="1"/>
          </p:nvPr>
        </p:nvSpPr>
        <p:spPr>
          <a:xfrm>
            <a:off x="380999" y="2194561"/>
            <a:ext cx="5524499" cy="3679465"/>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6" name="Content Placeholder 3">
            <a:extLst>
              <a:ext uri="{FF2B5EF4-FFF2-40B4-BE49-F238E27FC236}">
                <a16:creationId xmlns:a16="http://schemas.microsoft.com/office/drawing/2014/main" id="{B1D4973F-C5A4-0C42-BA05-26E23A1AE857}"/>
              </a:ext>
            </a:extLst>
          </p:cNvPr>
          <p:cNvSpPr>
            <a:spLocks noGrp="1"/>
          </p:cNvSpPr>
          <p:nvPr>
            <p:ph sz="half" idx="18" hasCustomPrompt="1"/>
          </p:nvPr>
        </p:nvSpPr>
        <p:spPr>
          <a:xfrm>
            <a:off x="6286500" y="2194561"/>
            <a:ext cx="5524499" cy="3679465"/>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pic>
        <p:nvPicPr>
          <p:cNvPr id="10" name="Picture 9" descr="Shape&#10;&#10;Description automatically generated with low confidence">
            <a:extLst>
              <a:ext uri="{FF2B5EF4-FFF2-40B4-BE49-F238E27FC236}">
                <a16:creationId xmlns:a16="http://schemas.microsoft.com/office/drawing/2014/main" id="{92889984-8C99-E740-8CC3-0852186C89A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
        <p:nvSpPr>
          <p:cNvPr id="11" name="TextBox 10">
            <a:extLst>
              <a:ext uri="{FF2B5EF4-FFF2-40B4-BE49-F238E27FC236}">
                <a16:creationId xmlns:a16="http://schemas.microsoft.com/office/drawing/2014/main" id="{5DE48161-4E4A-C847-8947-26731897D0C3}"/>
              </a:ext>
            </a:extLst>
          </p:cNvPr>
          <p:cNvSpPr txBox="1"/>
          <p:nvPr/>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dirty="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dirty="0">
              <a:solidFill>
                <a:schemeClr val="tx1">
                  <a:alpha val="75000"/>
                </a:schemeClr>
              </a:solidFill>
              <a:latin typeface="Arial" panose="020B0604020202020204" pitchFamily="34" charset="0"/>
              <a:cs typeface="Arial" panose="020B0604020202020204" pitchFamily="34" charset="0"/>
            </a:endParaRPr>
          </a:p>
        </p:txBody>
      </p:sp>
      <p:grpSp>
        <p:nvGrpSpPr>
          <p:cNvPr id="12" name="Group 11">
            <a:extLst>
              <a:ext uri="{FF2B5EF4-FFF2-40B4-BE49-F238E27FC236}">
                <a16:creationId xmlns:a16="http://schemas.microsoft.com/office/drawing/2014/main" id="{9BAFDC26-2B05-134D-AF56-8A0C2EBC2F2A}"/>
              </a:ext>
            </a:extLst>
          </p:cNvPr>
          <p:cNvGrpSpPr/>
          <p:nvPr/>
        </p:nvGrpSpPr>
        <p:grpSpPr>
          <a:xfrm>
            <a:off x="292223" y="6277771"/>
            <a:ext cx="2177541" cy="609968"/>
            <a:chOff x="303374" y="6213899"/>
            <a:chExt cx="2177541" cy="609968"/>
          </a:xfrm>
        </p:grpSpPr>
        <p:pic>
          <p:nvPicPr>
            <p:cNvPr id="14" name="Picture 13">
              <a:extLst>
                <a:ext uri="{FF2B5EF4-FFF2-40B4-BE49-F238E27FC236}">
                  <a16:creationId xmlns:a16="http://schemas.microsoft.com/office/drawing/2014/main" id="{8BC2FBA7-903E-2647-A9AA-5BDF87D0818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257412" y="6349531"/>
              <a:ext cx="1223503" cy="290672"/>
            </a:xfrm>
            <a:prstGeom prst="rect">
              <a:avLst/>
            </a:prstGeom>
          </p:spPr>
        </p:pic>
        <p:grpSp>
          <p:nvGrpSpPr>
            <p:cNvPr id="17" name="Group 16">
              <a:extLst>
                <a:ext uri="{FF2B5EF4-FFF2-40B4-BE49-F238E27FC236}">
                  <a16:creationId xmlns:a16="http://schemas.microsoft.com/office/drawing/2014/main" id="{8B654699-CFAA-D04F-A161-786C486B9987}"/>
                </a:ext>
              </a:extLst>
            </p:cNvPr>
            <p:cNvGrpSpPr/>
            <p:nvPr userDrawn="1"/>
          </p:nvGrpSpPr>
          <p:grpSpPr>
            <a:xfrm>
              <a:off x="303374" y="6213899"/>
              <a:ext cx="1155165" cy="609968"/>
              <a:chOff x="1204393" y="5850835"/>
              <a:chExt cx="1141925" cy="602977"/>
            </a:xfrm>
          </p:grpSpPr>
          <p:pic>
            <p:nvPicPr>
              <p:cNvPr id="19" name="Picture 4">
                <a:extLst>
                  <a:ext uri="{FF2B5EF4-FFF2-40B4-BE49-F238E27FC236}">
                    <a16:creationId xmlns:a16="http://schemas.microsoft.com/office/drawing/2014/main" id="{B87F7540-9485-D444-BFE2-FEF45515B8D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p:blipFill>
            <p:spPr bwMode="auto">
              <a:xfrm>
                <a:off x="1204393" y="6024655"/>
                <a:ext cx="641650" cy="168967"/>
              </a:xfrm>
              <a:prstGeom prst="rect">
                <a:avLst/>
              </a:prstGeom>
              <a:noFill/>
              <a:extLst>
                <a:ext uri="{909E8E84-426E-40DD-AFC4-6F175D3DCCD1}">
                  <a14:hiddenFill xmlns:a14="http://schemas.microsoft.com/office/drawing/2010/main">
                    <a:solidFill>
                      <a:srgbClr val="FFFFFF"/>
                    </a:solidFill>
                  </a14:hiddenFill>
                </a:ext>
              </a:extLst>
            </p:spPr>
          </p:pic>
          <p:sp>
            <p:nvSpPr>
              <p:cNvPr id="20" name="Title 1">
                <a:extLst>
                  <a:ext uri="{FF2B5EF4-FFF2-40B4-BE49-F238E27FC236}">
                    <a16:creationId xmlns:a16="http://schemas.microsoft.com/office/drawing/2014/main" id="{1344A0EF-6B68-B542-A5B4-6BDE3E2127B4}"/>
                  </a:ext>
                </a:extLst>
              </p:cNvPr>
              <p:cNvSpPr txBox="1">
                <a:spLocks/>
              </p:cNvSpPr>
              <p:nvPr userDrawn="1"/>
            </p:nvSpPr>
            <p:spPr>
              <a:xfrm>
                <a:off x="1680507" y="5850835"/>
                <a:ext cx="665811" cy="602977"/>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dirty="0">
                    <a:solidFill>
                      <a:schemeClr val="tx1"/>
                    </a:solidFill>
                    <a:latin typeface="Calibri Light" panose="020F0302020204030204" pitchFamily="34" charset="0"/>
                    <a:cs typeface="Calibri Light" panose="020F0302020204030204" pitchFamily="34" charset="0"/>
                  </a:rPr>
                  <a:t>|</a:t>
                </a:r>
                <a:endParaRPr lang="en-US" sz="1800" b="0" i="0" dirty="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16678932"/>
      </p:ext>
    </p:extLst>
  </p:cSld>
  <p:clrMapOvr>
    <a:masterClrMapping/>
  </p:clrMapOvr>
  <p:extLst>
    <p:ext uri="{DCECCB84-F9BA-43D5-87BE-67443E8EF086}">
      <p15:sldGuideLst xmlns:p15="http://schemas.microsoft.com/office/powerpoint/2012/main">
        <p15:guide id="1" orient="horz" pos="864">
          <p15:clr>
            <a:srgbClr val="5ACBF0"/>
          </p15:clr>
        </p15:guide>
        <p15:guide id="2" pos="3720">
          <p15:clr>
            <a:srgbClr val="5ACBF0"/>
          </p15:clr>
        </p15:guide>
        <p15:guide id="3" pos="3960">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95226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Columns 3 -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380999"/>
            <a:ext cx="11429999" cy="990602"/>
          </a:xfrm>
        </p:spPr>
        <p:txBody>
          <a:bodyPr/>
          <a:lstStyle>
            <a:lvl1pPr>
              <a:defRPr>
                <a:latin typeface="Calibri" panose="020F0502020204030204" pitchFamily="34" charset="0"/>
                <a:cs typeface="Calibri" panose="020F0502020204030204" pitchFamily="34" charset="0"/>
              </a:defRPr>
            </a:lvl1pPr>
          </a:lstStyle>
          <a:p>
            <a:r>
              <a:rPr lang="en-GB"/>
              <a:t>Place headline here (36pt, min 30pt)</a:t>
            </a:r>
            <a:endParaRPr lang="en-US"/>
          </a:p>
        </p:txBody>
      </p:sp>
      <p:sp>
        <p:nvSpPr>
          <p:cNvPr id="3" name="Text Placeholder 2">
            <a:extLst>
              <a:ext uri="{FF2B5EF4-FFF2-40B4-BE49-F238E27FC236}">
                <a16:creationId xmlns:a16="http://schemas.microsoft.com/office/drawing/2014/main" id="{4C9BBD74-54FD-481F-B3FD-0CE5318F281F}"/>
              </a:ext>
            </a:extLst>
          </p:cNvPr>
          <p:cNvSpPr>
            <a:spLocks noGrp="1"/>
          </p:cNvSpPr>
          <p:nvPr>
            <p:ph type="body" idx="1" hasCustomPrompt="1"/>
          </p:nvPr>
        </p:nvSpPr>
        <p:spPr>
          <a:xfrm>
            <a:off x="381000" y="2286000"/>
            <a:ext cx="35560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4" name="Content Placeholder 3">
            <a:extLst>
              <a:ext uri="{FF2B5EF4-FFF2-40B4-BE49-F238E27FC236}">
                <a16:creationId xmlns:a16="http://schemas.microsoft.com/office/drawing/2014/main" id="{02BA4C27-1C65-4465-A8B1-ACE92701B4D0}"/>
              </a:ext>
            </a:extLst>
          </p:cNvPr>
          <p:cNvSpPr>
            <a:spLocks noGrp="1"/>
          </p:cNvSpPr>
          <p:nvPr>
            <p:ph sz="half" idx="2" hasCustomPrompt="1"/>
          </p:nvPr>
        </p:nvSpPr>
        <p:spPr>
          <a:xfrm>
            <a:off x="381000" y="3108960"/>
            <a:ext cx="3556000"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9" name="Text Placeholder 2">
            <a:extLst>
              <a:ext uri="{FF2B5EF4-FFF2-40B4-BE49-F238E27FC236}">
                <a16:creationId xmlns:a16="http://schemas.microsoft.com/office/drawing/2014/main" id="{72341109-26F6-4227-8890-EA8EB1C0EBBA}"/>
              </a:ext>
            </a:extLst>
          </p:cNvPr>
          <p:cNvSpPr>
            <a:spLocks noGrp="1"/>
          </p:cNvSpPr>
          <p:nvPr>
            <p:ph type="body" idx="18" hasCustomPrompt="1"/>
          </p:nvPr>
        </p:nvSpPr>
        <p:spPr>
          <a:xfrm>
            <a:off x="381000" y="1828800"/>
            <a:ext cx="355600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2" name="Text Placeholder 2">
            <a:extLst>
              <a:ext uri="{FF2B5EF4-FFF2-40B4-BE49-F238E27FC236}">
                <a16:creationId xmlns:a16="http://schemas.microsoft.com/office/drawing/2014/main" id="{65274935-A310-47A1-ACB7-150C9A4CCBD8}"/>
              </a:ext>
            </a:extLst>
          </p:cNvPr>
          <p:cNvSpPr>
            <a:spLocks noGrp="1"/>
          </p:cNvSpPr>
          <p:nvPr>
            <p:ph type="body" idx="19" hasCustomPrompt="1"/>
          </p:nvPr>
        </p:nvSpPr>
        <p:spPr>
          <a:xfrm>
            <a:off x="4318000" y="2286000"/>
            <a:ext cx="35560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3" name="Content Placeholder 3">
            <a:extLst>
              <a:ext uri="{FF2B5EF4-FFF2-40B4-BE49-F238E27FC236}">
                <a16:creationId xmlns:a16="http://schemas.microsoft.com/office/drawing/2014/main" id="{DB26F5FE-8482-4C00-99C1-3FC3BEEE82C8}"/>
              </a:ext>
            </a:extLst>
          </p:cNvPr>
          <p:cNvSpPr>
            <a:spLocks noGrp="1"/>
          </p:cNvSpPr>
          <p:nvPr>
            <p:ph sz="half" idx="20" hasCustomPrompt="1"/>
          </p:nvPr>
        </p:nvSpPr>
        <p:spPr>
          <a:xfrm>
            <a:off x="4318000" y="3108960"/>
            <a:ext cx="3556000"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lang="en-US" sz="1200" kern="1200" dirty="0">
                <a:solidFill>
                  <a:schemeClr val="tx1"/>
                </a:solidFill>
                <a:latin typeface="Calibri" panose="020F0502020204030204" pitchFamily="34" charset="0"/>
                <a:ea typeface="+mn-ea"/>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marL="11113" lvl="5" indent="0" algn="l" defTabSz="228600" rtl="0" eaLnBrk="1" latinLnBrk="0" hangingPunct="1">
              <a:lnSpc>
                <a:spcPct val="90000"/>
              </a:lnSpc>
              <a:spcBef>
                <a:spcPts val="0"/>
              </a:spcBef>
              <a:spcAft>
                <a:spcPts val="1200"/>
              </a:spcAft>
              <a:buFont typeface="Graphik" panose="020B0503030202060203" pitchFamily="34" charset="0"/>
              <a:buNone/>
              <a:tabLst/>
            </a:pPr>
            <a:r>
              <a:rPr lang="en-US"/>
              <a:t>Sixth level</a:t>
            </a:r>
          </a:p>
        </p:txBody>
      </p:sp>
      <p:sp>
        <p:nvSpPr>
          <p:cNvPr id="24" name="Text Placeholder 2">
            <a:extLst>
              <a:ext uri="{FF2B5EF4-FFF2-40B4-BE49-F238E27FC236}">
                <a16:creationId xmlns:a16="http://schemas.microsoft.com/office/drawing/2014/main" id="{6F91AD4F-1A63-495D-A741-37A4A9D585AA}"/>
              </a:ext>
            </a:extLst>
          </p:cNvPr>
          <p:cNvSpPr>
            <a:spLocks noGrp="1"/>
          </p:cNvSpPr>
          <p:nvPr>
            <p:ph type="body" idx="21" hasCustomPrompt="1"/>
          </p:nvPr>
        </p:nvSpPr>
        <p:spPr>
          <a:xfrm>
            <a:off x="4318000" y="1828800"/>
            <a:ext cx="355600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5" name="Text Placeholder 2">
            <a:extLst>
              <a:ext uri="{FF2B5EF4-FFF2-40B4-BE49-F238E27FC236}">
                <a16:creationId xmlns:a16="http://schemas.microsoft.com/office/drawing/2014/main" id="{9B33E71D-D540-47A3-B3BA-2FFF7F53FF11}"/>
              </a:ext>
            </a:extLst>
          </p:cNvPr>
          <p:cNvSpPr>
            <a:spLocks noGrp="1"/>
          </p:cNvSpPr>
          <p:nvPr>
            <p:ph type="body" idx="22" hasCustomPrompt="1"/>
          </p:nvPr>
        </p:nvSpPr>
        <p:spPr>
          <a:xfrm>
            <a:off x="8255000" y="2286000"/>
            <a:ext cx="35560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6" name="Content Placeholder 3">
            <a:extLst>
              <a:ext uri="{FF2B5EF4-FFF2-40B4-BE49-F238E27FC236}">
                <a16:creationId xmlns:a16="http://schemas.microsoft.com/office/drawing/2014/main" id="{CBA38EFA-DE92-462D-AAF3-DE465A478568}"/>
              </a:ext>
            </a:extLst>
          </p:cNvPr>
          <p:cNvSpPr>
            <a:spLocks noGrp="1"/>
          </p:cNvSpPr>
          <p:nvPr>
            <p:ph sz="half" idx="23" hasCustomPrompt="1"/>
          </p:nvPr>
        </p:nvSpPr>
        <p:spPr>
          <a:xfrm>
            <a:off x="8255000" y="3108960"/>
            <a:ext cx="3556000"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lang="en-US" sz="1200" kern="1200" dirty="0">
                <a:solidFill>
                  <a:schemeClr val="tx1"/>
                </a:solidFill>
                <a:latin typeface="Calibri" panose="020F0502020204030204" pitchFamily="34" charset="0"/>
                <a:ea typeface="+mn-ea"/>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marL="11113" lvl="5" indent="0" algn="l" defTabSz="228600" rtl="0" eaLnBrk="1" latinLnBrk="0" hangingPunct="1">
              <a:lnSpc>
                <a:spcPct val="90000"/>
              </a:lnSpc>
              <a:spcBef>
                <a:spcPts val="0"/>
              </a:spcBef>
              <a:spcAft>
                <a:spcPts val="1200"/>
              </a:spcAft>
              <a:buFont typeface="Graphik" panose="020B0503030202060203" pitchFamily="34" charset="0"/>
              <a:buNone/>
              <a:tabLst/>
            </a:pPr>
            <a:r>
              <a:rPr lang="en-US"/>
              <a:t>Sixth level</a:t>
            </a:r>
          </a:p>
        </p:txBody>
      </p:sp>
      <p:sp>
        <p:nvSpPr>
          <p:cNvPr id="27" name="Text Placeholder 2">
            <a:extLst>
              <a:ext uri="{FF2B5EF4-FFF2-40B4-BE49-F238E27FC236}">
                <a16:creationId xmlns:a16="http://schemas.microsoft.com/office/drawing/2014/main" id="{93F1B026-22B9-4DC5-B7C8-C26593A206F4}"/>
              </a:ext>
            </a:extLst>
          </p:cNvPr>
          <p:cNvSpPr>
            <a:spLocks noGrp="1"/>
          </p:cNvSpPr>
          <p:nvPr>
            <p:ph type="body" idx="24" hasCustomPrompt="1"/>
          </p:nvPr>
        </p:nvSpPr>
        <p:spPr>
          <a:xfrm>
            <a:off x="8255000" y="1828800"/>
            <a:ext cx="355600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pic>
        <p:nvPicPr>
          <p:cNvPr id="13" name="Picture 12" descr="Shape&#10;&#10;Description automatically generated with low confidence">
            <a:extLst>
              <a:ext uri="{FF2B5EF4-FFF2-40B4-BE49-F238E27FC236}">
                <a16:creationId xmlns:a16="http://schemas.microsoft.com/office/drawing/2014/main" id="{CA709DEB-69C6-CF41-BF08-E73469A2E07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
        <p:nvSpPr>
          <p:cNvPr id="14" name="TextBox 13">
            <a:extLst>
              <a:ext uri="{FF2B5EF4-FFF2-40B4-BE49-F238E27FC236}">
                <a16:creationId xmlns:a16="http://schemas.microsoft.com/office/drawing/2014/main" id="{7B7A87C6-6FBE-484E-BA9F-D11AC9182F97}"/>
              </a:ext>
            </a:extLst>
          </p:cNvPr>
          <p:cNvSpPr txBox="1"/>
          <p:nvPr/>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dirty="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dirty="0">
              <a:solidFill>
                <a:schemeClr val="tx1">
                  <a:alpha val="75000"/>
                </a:schemeClr>
              </a:solidFill>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B8A5C742-738D-E24B-B96F-3019E271B7E7}"/>
              </a:ext>
            </a:extLst>
          </p:cNvPr>
          <p:cNvGrpSpPr/>
          <p:nvPr/>
        </p:nvGrpSpPr>
        <p:grpSpPr>
          <a:xfrm>
            <a:off x="292223" y="6277771"/>
            <a:ext cx="2177541" cy="609968"/>
            <a:chOff x="303374" y="6213899"/>
            <a:chExt cx="2177541" cy="609968"/>
          </a:xfrm>
        </p:grpSpPr>
        <p:pic>
          <p:nvPicPr>
            <p:cNvPr id="16" name="Picture 15">
              <a:extLst>
                <a:ext uri="{FF2B5EF4-FFF2-40B4-BE49-F238E27FC236}">
                  <a16:creationId xmlns:a16="http://schemas.microsoft.com/office/drawing/2014/main" id="{C4826A34-583D-3F44-9DD6-DEFB6A03B0A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257412" y="6349531"/>
              <a:ext cx="1223503" cy="290672"/>
            </a:xfrm>
            <a:prstGeom prst="rect">
              <a:avLst/>
            </a:prstGeom>
          </p:spPr>
        </p:pic>
        <p:grpSp>
          <p:nvGrpSpPr>
            <p:cNvPr id="17" name="Group 16">
              <a:extLst>
                <a:ext uri="{FF2B5EF4-FFF2-40B4-BE49-F238E27FC236}">
                  <a16:creationId xmlns:a16="http://schemas.microsoft.com/office/drawing/2014/main" id="{72C6F4F0-E53B-8844-83BD-B4DF005E50A4}"/>
                </a:ext>
              </a:extLst>
            </p:cNvPr>
            <p:cNvGrpSpPr/>
            <p:nvPr userDrawn="1"/>
          </p:nvGrpSpPr>
          <p:grpSpPr>
            <a:xfrm>
              <a:off x="303374" y="6213899"/>
              <a:ext cx="1155165" cy="609968"/>
              <a:chOff x="1204393" y="5850835"/>
              <a:chExt cx="1141925" cy="602977"/>
            </a:xfrm>
          </p:grpSpPr>
          <p:pic>
            <p:nvPicPr>
              <p:cNvPr id="18" name="Picture 4">
                <a:extLst>
                  <a:ext uri="{FF2B5EF4-FFF2-40B4-BE49-F238E27FC236}">
                    <a16:creationId xmlns:a16="http://schemas.microsoft.com/office/drawing/2014/main" id="{EC949224-A5BE-184B-800B-B1AEBE1FB71B}"/>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p:blipFill>
            <p:spPr bwMode="auto">
              <a:xfrm>
                <a:off x="1204393" y="6024655"/>
                <a:ext cx="641650" cy="168967"/>
              </a:xfrm>
              <a:prstGeom prst="rect">
                <a:avLst/>
              </a:prstGeom>
              <a:noFill/>
              <a:extLst>
                <a:ext uri="{909E8E84-426E-40DD-AFC4-6F175D3DCCD1}">
                  <a14:hiddenFill xmlns:a14="http://schemas.microsoft.com/office/drawing/2010/main">
                    <a:solidFill>
                      <a:srgbClr val="FFFFFF"/>
                    </a:solidFill>
                  </a14:hiddenFill>
                </a:ext>
              </a:extLst>
            </p:spPr>
          </p:pic>
          <p:sp>
            <p:nvSpPr>
              <p:cNvPr id="20" name="Title 1">
                <a:extLst>
                  <a:ext uri="{FF2B5EF4-FFF2-40B4-BE49-F238E27FC236}">
                    <a16:creationId xmlns:a16="http://schemas.microsoft.com/office/drawing/2014/main" id="{3E197B7B-C301-FE4C-A2C2-EB1B75A9CC4A}"/>
                  </a:ext>
                </a:extLst>
              </p:cNvPr>
              <p:cNvSpPr txBox="1">
                <a:spLocks/>
              </p:cNvSpPr>
              <p:nvPr userDrawn="1"/>
            </p:nvSpPr>
            <p:spPr>
              <a:xfrm>
                <a:off x="1680507" y="5850835"/>
                <a:ext cx="665811" cy="602977"/>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dirty="0">
                    <a:solidFill>
                      <a:schemeClr val="tx1"/>
                    </a:solidFill>
                    <a:latin typeface="Calibri Light" panose="020F0302020204030204" pitchFamily="34" charset="0"/>
                    <a:cs typeface="Calibri Light" panose="020F0302020204030204" pitchFamily="34" charset="0"/>
                  </a:rPr>
                  <a:t>|</a:t>
                </a:r>
                <a:endParaRPr lang="en-US" sz="1800" b="0" i="0" dirty="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2601216675"/>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Columns 4 -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380999"/>
            <a:ext cx="11429999" cy="990602"/>
          </a:xfrm>
        </p:spPr>
        <p:txBody>
          <a:bodyPr/>
          <a:lstStyle>
            <a:lvl1pPr>
              <a:defRPr>
                <a:latin typeface="Calibri" panose="020F0502020204030204" pitchFamily="34" charset="0"/>
                <a:cs typeface="Calibri" panose="020F0502020204030204" pitchFamily="34" charset="0"/>
              </a:defRPr>
            </a:lvl1pPr>
          </a:lstStyle>
          <a:p>
            <a:r>
              <a:rPr lang="en-GB"/>
              <a:t>Place headline here (36pt, min 30pt)</a:t>
            </a:r>
            <a:endParaRPr lang="en-US"/>
          </a:p>
        </p:txBody>
      </p:sp>
      <p:sp>
        <p:nvSpPr>
          <p:cNvPr id="3" name="Text Placeholder 2">
            <a:extLst>
              <a:ext uri="{FF2B5EF4-FFF2-40B4-BE49-F238E27FC236}">
                <a16:creationId xmlns:a16="http://schemas.microsoft.com/office/drawing/2014/main" id="{4C9BBD74-54FD-481F-B3FD-0CE5318F281F}"/>
              </a:ext>
            </a:extLst>
          </p:cNvPr>
          <p:cNvSpPr>
            <a:spLocks noGrp="1"/>
          </p:cNvSpPr>
          <p:nvPr>
            <p:ph type="body" idx="1" hasCustomPrompt="1"/>
          </p:nvPr>
        </p:nvSpPr>
        <p:spPr>
          <a:xfrm>
            <a:off x="381000" y="2286000"/>
            <a:ext cx="2571749"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19" name="Text Placeholder 2">
            <a:extLst>
              <a:ext uri="{FF2B5EF4-FFF2-40B4-BE49-F238E27FC236}">
                <a16:creationId xmlns:a16="http://schemas.microsoft.com/office/drawing/2014/main" id="{72341109-26F6-4227-8890-EA8EB1C0EBBA}"/>
              </a:ext>
            </a:extLst>
          </p:cNvPr>
          <p:cNvSpPr>
            <a:spLocks noGrp="1"/>
          </p:cNvSpPr>
          <p:nvPr>
            <p:ph type="body" idx="18" hasCustomPrompt="1"/>
          </p:nvPr>
        </p:nvSpPr>
        <p:spPr>
          <a:xfrm>
            <a:off x="381000" y="1828800"/>
            <a:ext cx="2571749"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2" name="Text Placeholder 2">
            <a:extLst>
              <a:ext uri="{FF2B5EF4-FFF2-40B4-BE49-F238E27FC236}">
                <a16:creationId xmlns:a16="http://schemas.microsoft.com/office/drawing/2014/main" id="{65274935-A310-47A1-ACB7-150C9A4CCBD8}"/>
              </a:ext>
            </a:extLst>
          </p:cNvPr>
          <p:cNvSpPr>
            <a:spLocks noGrp="1"/>
          </p:cNvSpPr>
          <p:nvPr>
            <p:ph type="body" idx="19" hasCustomPrompt="1"/>
          </p:nvPr>
        </p:nvSpPr>
        <p:spPr>
          <a:xfrm>
            <a:off x="3333750" y="2286000"/>
            <a:ext cx="257175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4" name="Text Placeholder 2">
            <a:extLst>
              <a:ext uri="{FF2B5EF4-FFF2-40B4-BE49-F238E27FC236}">
                <a16:creationId xmlns:a16="http://schemas.microsoft.com/office/drawing/2014/main" id="{6F91AD4F-1A63-495D-A741-37A4A9D585AA}"/>
              </a:ext>
            </a:extLst>
          </p:cNvPr>
          <p:cNvSpPr>
            <a:spLocks noGrp="1"/>
          </p:cNvSpPr>
          <p:nvPr>
            <p:ph type="body" idx="21" hasCustomPrompt="1"/>
          </p:nvPr>
        </p:nvSpPr>
        <p:spPr>
          <a:xfrm>
            <a:off x="3333750" y="1828800"/>
            <a:ext cx="257175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5" name="Text Placeholder 2">
            <a:extLst>
              <a:ext uri="{FF2B5EF4-FFF2-40B4-BE49-F238E27FC236}">
                <a16:creationId xmlns:a16="http://schemas.microsoft.com/office/drawing/2014/main" id="{9B33E71D-D540-47A3-B3BA-2FFF7F53FF11}"/>
              </a:ext>
            </a:extLst>
          </p:cNvPr>
          <p:cNvSpPr>
            <a:spLocks noGrp="1"/>
          </p:cNvSpPr>
          <p:nvPr>
            <p:ph type="body" idx="22" hasCustomPrompt="1"/>
          </p:nvPr>
        </p:nvSpPr>
        <p:spPr>
          <a:xfrm>
            <a:off x="6286500" y="2286000"/>
            <a:ext cx="257175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7" name="Text Placeholder 2">
            <a:extLst>
              <a:ext uri="{FF2B5EF4-FFF2-40B4-BE49-F238E27FC236}">
                <a16:creationId xmlns:a16="http://schemas.microsoft.com/office/drawing/2014/main" id="{93F1B026-22B9-4DC5-B7C8-C26593A206F4}"/>
              </a:ext>
            </a:extLst>
          </p:cNvPr>
          <p:cNvSpPr>
            <a:spLocks noGrp="1"/>
          </p:cNvSpPr>
          <p:nvPr>
            <p:ph type="body" idx="24" hasCustomPrompt="1"/>
          </p:nvPr>
        </p:nvSpPr>
        <p:spPr>
          <a:xfrm>
            <a:off x="6286500" y="1828800"/>
            <a:ext cx="257175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18" name="Text Placeholder 2">
            <a:extLst>
              <a:ext uri="{FF2B5EF4-FFF2-40B4-BE49-F238E27FC236}">
                <a16:creationId xmlns:a16="http://schemas.microsoft.com/office/drawing/2014/main" id="{6973701C-90E3-449B-A44A-0C66B0945601}"/>
              </a:ext>
            </a:extLst>
          </p:cNvPr>
          <p:cNvSpPr>
            <a:spLocks noGrp="1"/>
          </p:cNvSpPr>
          <p:nvPr>
            <p:ph type="body" idx="25" hasCustomPrompt="1"/>
          </p:nvPr>
        </p:nvSpPr>
        <p:spPr>
          <a:xfrm>
            <a:off x="9239250" y="2286000"/>
            <a:ext cx="257175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1" name="Text Placeholder 2">
            <a:extLst>
              <a:ext uri="{FF2B5EF4-FFF2-40B4-BE49-F238E27FC236}">
                <a16:creationId xmlns:a16="http://schemas.microsoft.com/office/drawing/2014/main" id="{D6CB018D-34A3-4417-AE76-9BB3793F0332}"/>
              </a:ext>
            </a:extLst>
          </p:cNvPr>
          <p:cNvSpPr>
            <a:spLocks noGrp="1"/>
          </p:cNvSpPr>
          <p:nvPr>
            <p:ph type="body" idx="27" hasCustomPrompt="1"/>
          </p:nvPr>
        </p:nvSpPr>
        <p:spPr>
          <a:xfrm>
            <a:off x="9239250" y="1828800"/>
            <a:ext cx="257175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16" name="Content Placeholder 3">
            <a:extLst>
              <a:ext uri="{FF2B5EF4-FFF2-40B4-BE49-F238E27FC236}">
                <a16:creationId xmlns:a16="http://schemas.microsoft.com/office/drawing/2014/main" id="{3BDC2B1A-D3A0-C04B-AEDB-0389C637EF1A}"/>
              </a:ext>
            </a:extLst>
          </p:cNvPr>
          <p:cNvSpPr>
            <a:spLocks noGrp="1"/>
          </p:cNvSpPr>
          <p:nvPr>
            <p:ph sz="half" idx="28" hasCustomPrompt="1"/>
          </p:nvPr>
        </p:nvSpPr>
        <p:spPr>
          <a:xfrm>
            <a:off x="381000" y="3108960"/>
            <a:ext cx="2571749"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7" name="Content Placeholder 3">
            <a:extLst>
              <a:ext uri="{FF2B5EF4-FFF2-40B4-BE49-F238E27FC236}">
                <a16:creationId xmlns:a16="http://schemas.microsoft.com/office/drawing/2014/main" id="{40F6CE73-9C88-264F-A7F2-A3D2B2D1938B}"/>
              </a:ext>
            </a:extLst>
          </p:cNvPr>
          <p:cNvSpPr>
            <a:spLocks noGrp="1"/>
          </p:cNvSpPr>
          <p:nvPr>
            <p:ph sz="half" idx="29" hasCustomPrompt="1"/>
          </p:nvPr>
        </p:nvSpPr>
        <p:spPr>
          <a:xfrm>
            <a:off x="3333751" y="3108960"/>
            <a:ext cx="2571749"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28" name="Content Placeholder 3">
            <a:extLst>
              <a:ext uri="{FF2B5EF4-FFF2-40B4-BE49-F238E27FC236}">
                <a16:creationId xmlns:a16="http://schemas.microsoft.com/office/drawing/2014/main" id="{5F289FE6-F2A2-784D-9D31-047C10F04CDF}"/>
              </a:ext>
            </a:extLst>
          </p:cNvPr>
          <p:cNvSpPr>
            <a:spLocks noGrp="1"/>
          </p:cNvSpPr>
          <p:nvPr>
            <p:ph sz="half" idx="30" hasCustomPrompt="1"/>
          </p:nvPr>
        </p:nvSpPr>
        <p:spPr>
          <a:xfrm>
            <a:off x="6286501" y="3108960"/>
            <a:ext cx="2571749"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29" name="Content Placeholder 3">
            <a:extLst>
              <a:ext uri="{FF2B5EF4-FFF2-40B4-BE49-F238E27FC236}">
                <a16:creationId xmlns:a16="http://schemas.microsoft.com/office/drawing/2014/main" id="{A079B5C1-1D0F-8F40-A376-4AE3B49D1B5A}"/>
              </a:ext>
            </a:extLst>
          </p:cNvPr>
          <p:cNvSpPr>
            <a:spLocks noGrp="1"/>
          </p:cNvSpPr>
          <p:nvPr>
            <p:ph sz="half" idx="31" hasCustomPrompt="1"/>
          </p:nvPr>
        </p:nvSpPr>
        <p:spPr>
          <a:xfrm>
            <a:off x="9239251" y="3108960"/>
            <a:ext cx="2571749"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pic>
        <p:nvPicPr>
          <p:cNvPr id="20" name="Picture 19" descr="Shape&#10;&#10;Description automatically generated with low confidence">
            <a:extLst>
              <a:ext uri="{FF2B5EF4-FFF2-40B4-BE49-F238E27FC236}">
                <a16:creationId xmlns:a16="http://schemas.microsoft.com/office/drawing/2014/main" id="{D38AC699-E42E-8640-81B2-1BAFEBDE4E9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
        <p:nvSpPr>
          <p:cNvPr id="23" name="TextBox 22">
            <a:extLst>
              <a:ext uri="{FF2B5EF4-FFF2-40B4-BE49-F238E27FC236}">
                <a16:creationId xmlns:a16="http://schemas.microsoft.com/office/drawing/2014/main" id="{8D1D9C4D-52D7-7F40-9724-1C46BD7F5E0B}"/>
              </a:ext>
            </a:extLst>
          </p:cNvPr>
          <p:cNvSpPr txBox="1"/>
          <p:nvPr/>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dirty="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dirty="0">
              <a:solidFill>
                <a:schemeClr val="tx1">
                  <a:alpha val="75000"/>
                </a:schemeClr>
              </a:solidFill>
              <a:latin typeface="Arial" panose="020B0604020202020204" pitchFamily="34" charset="0"/>
              <a:cs typeface="Arial" panose="020B0604020202020204" pitchFamily="34" charset="0"/>
            </a:endParaRPr>
          </a:p>
        </p:txBody>
      </p:sp>
      <p:grpSp>
        <p:nvGrpSpPr>
          <p:cNvPr id="26" name="Group 25">
            <a:extLst>
              <a:ext uri="{FF2B5EF4-FFF2-40B4-BE49-F238E27FC236}">
                <a16:creationId xmlns:a16="http://schemas.microsoft.com/office/drawing/2014/main" id="{0DBD0167-4D85-6D4F-AC1D-21D1C29710C6}"/>
              </a:ext>
            </a:extLst>
          </p:cNvPr>
          <p:cNvGrpSpPr/>
          <p:nvPr/>
        </p:nvGrpSpPr>
        <p:grpSpPr>
          <a:xfrm>
            <a:off x="292223" y="6277771"/>
            <a:ext cx="2177541" cy="609968"/>
            <a:chOff x="303374" y="6213899"/>
            <a:chExt cx="2177541" cy="609968"/>
          </a:xfrm>
        </p:grpSpPr>
        <p:pic>
          <p:nvPicPr>
            <p:cNvPr id="30" name="Picture 29">
              <a:extLst>
                <a:ext uri="{FF2B5EF4-FFF2-40B4-BE49-F238E27FC236}">
                  <a16:creationId xmlns:a16="http://schemas.microsoft.com/office/drawing/2014/main" id="{3D7A7DF1-6174-6745-BFE0-466F84006A5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257412" y="6349531"/>
              <a:ext cx="1223503" cy="290672"/>
            </a:xfrm>
            <a:prstGeom prst="rect">
              <a:avLst/>
            </a:prstGeom>
          </p:spPr>
        </p:pic>
        <p:grpSp>
          <p:nvGrpSpPr>
            <p:cNvPr id="31" name="Group 30">
              <a:extLst>
                <a:ext uri="{FF2B5EF4-FFF2-40B4-BE49-F238E27FC236}">
                  <a16:creationId xmlns:a16="http://schemas.microsoft.com/office/drawing/2014/main" id="{DF156564-AB3D-114D-9025-39A5578A2D6C}"/>
                </a:ext>
              </a:extLst>
            </p:cNvPr>
            <p:cNvGrpSpPr/>
            <p:nvPr userDrawn="1"/>
          </p:nvGrpSpPr>
          <p:grpSpPr>
            <a:xfrm>
              <a:off x="303374" y="6213899"/>
              <a:ext cx="1155165" cy="609968"/>
              <a:chOff x="1204393" y="5850835"/>
              <a:chExt cx="1141925" cy="602977"/>
            </a:xfrm>
          </p:grpSpPr>
          <p:pic>
            <p:nvPicPr>
              <p:cNvPr id="32" name="Picture 4">
                <a:extLst>
                  <a:ext uri="{FF2B5EF4-FFF2-40B4-BE49-F238E27FC236}">
                    <a16:creationId xmlns:a16="http://schemas.microsoft.com/office/drawing/2014/main" id="{80F02C59-EF1B-5549-9D11-25A161B1654F}"/>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p:blipFill>
            <p:spPr bwMode="auto">
              <a:xfrm>
                <a:off x="1204393" y="6024655"/>
                <a:ext cx="641650" cy="168967"/>
              </a:xfrm>
              <a:prstGeom prst="rect">
                <a:avLst/>
              </a:prstGeom>
              <a:noFill/>
              <a:extLst>
                <a:ext uri="{909E8E84-426E-40DD-AFC4-6F175D3DCCD1}">
                  <a14:hiddenFill xmlns:a14="http://schemas.microsoft.com/office/drawing/2010/main">
                    <a:solidFill>
                      <a:srgbClr val="FFFFFF"/>
                    </a:solidFill>
                  </a14:hiddenFill>
                </a:ext>
              </a:extLst>
            </p:spPr>
          </p:pic>
          <p:sp>
            <p:nvSpPr>
              <p:cNvPr id="33" name="Title 1">
                <a:extLst>
                  <a:ext uri="{FF2B5EF4-FFF2-40B4-BE49-F238E27FC236}">
                    <a16:creationId xmlns:a16="http://schemas.microsoft.com/office/drawing/2014/main" id="{1AFC8DF1-5368-4546-BF8D-4A7D3C2E57FE}"/>
                  </a:ext>
                </a:extLst>
              </p:cNvPr>
              <p:cNvSpPr txBox="1">
                <a:spLocks/>
              </p:cNvSpPr>
              <p:nvPr userDrawn="1"/>
            </p:nvSpPr>
            <p:spPr>
              <a:xfrm>
                <a:off x="1680507" y="5850835"/>
                <a:ext cx="665811" cy="602977"/>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dirty="0">
                    <a:solidFill>
                      <a:schemeClr val="tx1"/>
                    </a:solidFill>
                    <a:latin typeface="Calibri Light" panose="020F0302020204030204" pitchFamily="34" charset="0"/>
                    <a:cs typeface="Calibri Light" panose="020F0302020204030204" pitchFamily="34" charset="0"/>
                  </a:rPr>
                  <a:t>|</a:t>
                </a:r>
                <a:endParaRPr lang="en-US" sz="1800" b="0" i="0" dirty="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209733305"/>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Icons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914400"/>
          </a:xfrm>
        </p:spPr>
        <p:txBody>
          <a:bodyPr/>
          <a:lstStyle>
            <a:lvl1pPr>
              <a:defRPr sz="3600"/>
            </a:lvl1pPr>
          </a:lstStyle>
          <a:p>
            <a:r>
              <a:rPr lang="en-GB"/>
              <a:t>Place headline here (36pt, min 30pt)</a:t>
            </a:r>
            <a:endParaRPr lang="en-US"/>
          </a:p>
        </p:txBody>
      </p:sp>
      <p:sp>
        <p:nvSpPr>
          <p:cNvPr id="15" name="Picture Placeholder 13">
            <a:extLst>
              <a:ext uri="{FF2B5EF4-FFF2-40B4-BE49-F238E27FC236}">
                <a16:creationId xmlns:a16="http://schemas.microsoft.com/office/drawing/2014/main" id="{BD757F29-5B8C-430C-B53D-FA44B1887B4E}"/>
              </a:ext>
            </a:extLst>
          </p:cNvPr>
          <p:cNvSpPr>
            <a:spLocks noGrp="1"/>
          </p:cNvSpPr>
          <p:nvPr>
            <p:ph type="pic" sz="quarter" idx="14" hasCustomPrompt="1"/>
          </p:nvPr>
        </p:nvSpPr>
        <p:spPr>
          <a:xfrm>
            <a:off x="713771" y="2098874"/>
            <a:ext cx="1312792" cy="1312792"/>
          </a:xfrm>
          <a:noFill/>
        </p:spPr>
        <p:txBody>
          <a:bodyPr/>
          <a:lstStyle>
            <a:lvl1pPr marL="0" indent="0" algn="ctr">
              <a:buFont typeface="Arial" panose="020B0604020202020204" pitchFamily="34" charset="0"/>
              <a:buNone/>
              <a:defRPr sz="1800" b="0"/>
            </a:lvl1pPr>
          </a:lstStyle>
          <a:p>
            <a:r>
              <a:rPr lang="en-GB" dirty="0"/>
              <a:t>Add icon</a:t>
            </a:r>
            <a:endParaRPr lang="en-US" dirty="0"/>
          </a:p>
        </p:txBody>
      </p:sp>
      <p:sp>
        <p:nvSpPr>
          <p:cNvPr id="22" name="Text Placeholder 21">
            <a:extLst>
              <a:ext uri="{FF2B5EF4-FFF2-40B4-BE49-F238E27FC236}">
                <a16:creationId xmlns:a16="http://schemas.microsoft.com/office/drawing/2014/main" id="{4C854DFB-B17D-45CF-98C3-3882DBE2C32C}"/>
              </a:ext>
            </a:extLst>
          </p:cNvPr>
          <p:cNvSpPr>
            <a:spLocks noGrp="1"/>
          </p:cNvSpPr>
          <p:nvPr>
            <p:ph type="body" sz="quarter" idx="19" hasCustomPrompt="1"/>
          </p:nvPr>
        </p:nvSpPr>
        <p:spPr>
          <a:xfrm>
            <a:off x="377415"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sp>
        <p:nvSpPr>
          <p:cNvPr id="16" name="Text Placeholder 21">
            <a:extLst>
              <a:ext uri="{FF2B5EF4-FFF2-40B4-BE49-F238E27FC236}">
                <a16:creationId xmlns:a16="http://schemas.microsoft.com/office/drawing/2014/main" id="{C5D125FD-0D25-4E65-82F5-4E18FE84E47C}"/>
              </a:ext>
            </a:extLst>
          </p:cNvPr>
          <p:cNvSpPr>
            <a:spLocks noGrp="1"/>
          </p:cNvSpPr>
          <p:nvPr>
            <p:ph type="body" sz="quarter" idx="20" hasCustomPrompt="1"/>
          </p:nvPr>
        </p:nvSpPr>
        <p:spPr>
          <a:xfrm>
            <a:off x="2739435"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sp>
        <p:nvSpPr>
          <p:cNvPr id="21" name="Text Placeholder 21">
            <a:extLst>
              <a:ext uri="{FF2B5EF4-FFF2-40B4-BE49-F238E27FC236}">
                <a16:creationId xmlns:a16="http://schemas.microsoft.com/office/drawing/2014/main" id="{5B124AA5-6419-4552-97B5-242DA08BE730}"/>
              </a:ext>
            </a:extLst>
          </p:cNvPr>
          <p:cNvSpPr>
            <a:spLocks noGrp="1"/>
          </p:cNvSpPr>
          <p:nvPr>
            <p:ph type="body" sz="quarter" idx="21" hasCustomPrompt="1"/>
          </p:nvPr>
        </p:nvSpPr>
        <p:spPr>
          <a:xfrm>
            <a:off x="5101455"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sp>
        <p:nvSpPr>
          <p:cNvPr id="23" name="Text Placeholder 21">
            <a:extLst>
              <a:ext uri="{FF2B5EF4-FFF2-40B4-BE49-F238E27FC236}">
                <a16:creationId xmlns:a16="http://schemas.microsoft.com/office/drawing/2014/main" id="{A378CD97-B880-4BCB-AD71-A7C1C1C84891}"/>
              </a:ext>
            </a:extLst>
          </p:cNvPr>
          <p:cNvSpPr>
            <a:spLocks noGrp="1"/>
          </p:cNvSpPr>
          <p:nvPr>
            <p:ph type="body" sz="quarter" idx="22" hasCustomPrompt="1"/>
          </p:nvPr>
        </p:nvSpPr>
        <p:spPr>
          <a:xfrm>
            <a:off x="7463475"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sp>
        <p:nvSpPr>
          <p:cNvPr id="24" name="Text Placeholder 21">
            <a:extLst>
              <a:ext uri="{FF2B5EF4-FFF2-40B4-BE49-F238E27FC236}">
                <a16:creationId xmlns:a16="http://schemas.microsoft.com/office/drawing/2014/main" id="{82CB6C29-05E0-4B43-A2EB-22FEB969E562}"/>
              </a:ext>
            </a:extLst>
          </p:cNvPr>
          <p:cNvSpPr>
            <a:spLocks noGrp="1"/>
          </p:cNvSpPr>
          <p:nvPr>
            <p:ph type="body" sz="quarter" idx="23" hasCustomPrompt="1"/>
          </p:nvPr>
        </p:nvSpPr>
        <p:spPr>
          <a:xfrm>
            <a:off x="9825496"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cxnSp>
        <p:nvCxnSpPr>
          <p:cNvPr id="4" name="Straight Connector 3">
            <a:extLst>
              <a:ext uri="{FF2B5EF4-FFF2-40B4-BE49-F238E27FC236}">
                <a16:creationId xmlns:a16="http://schemas.microsoft.com/office/drawing/2014/main" id="{B13EDE11-CE40-4943-AE63-A3B14CB3C037}"/>
              </a:ext>
            </a:extLst>
          </p:cNvPr>
          <p:cNvCxnSpPr>
            <a:cxnSpLocks/>
          </p:cNvCxnSpPr>
          <p:nvPr/>
        </p:nvCxnSpPr>
        <p:spPr>
          <a:xfrm>
            <a:off x="114156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67ED40C-58DA-45F1-8E80-6A74976C6E1E}"/>
              </a:ext>
            </a:extLst>
          </p:cNvPr>
          <p:cNvCxnSpPr/>
          <p:nvPr/>
        </p:nvCxnSpPr>
        <p:spPr>
          <a:xfrm>
            <a:off x="350358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91A22B2-C08A-41DA-ACB1-5B59B4CDA8DE}"/>
              </a:ext>
            </a:extLst>
          </p:cNvPr>
          <p:cNvCxnSpPr/>
          <p:nvPr/>
        </p:nvCxnSpPr>
        <p:spPr>
          <a:xfrm>
            <a:off x="586560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7D3E374-86AB-4A80-81AD-B09F07C51B80}"/>
              </a:ext>
            </a:extLst>
          </p:cNvPr>
          <p:cNvCxnSpPr/>
          <p:nvPr/>
        </p:nvCxnSpPr>
        <p:spPr>
          <a:xfrm>
            <a:off x="822762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3A5244A-D0CA-43CB-A0DB-296A219EDC9D}"/>
              </a:ext>
            </a:extLst>
          </p:cNvPr>
          <p:cNvCxnSpPr>
            <a:cxnSpLocks/>
          </p:cNvCxnSpPr>
          <p:nvPr/>
        </p:nvCxnSpPr>
        <p:spPr>
          <a:xfrm>
            <a:off x="10589648"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Picture Placeholder 13">
            <a:extLst>
              <a:ext uri="{FF2B5EF4-FFF2-40B4-BE49-F238E27FC236}">
                <a16:creationId xmlns:a16="http://schemas.microsoft.com/office/drawing/2014/main" id="{EABD27E6-4547-45B3-9AC5-1EF508AE88ED}"/>
              </a:ext>
            </a:extLst>
          </p:cNvPr>
          <p:cNvSpPr>
            <a:spLocks noGrp="1"/>
          </p:cNvSpPr>
          <p:nvPr>
            <p:ph type="pic" sz="quarter" idx="24" hasCustomPrompt="1"/>
          </p:nvPr>
        </p:nvSpPr>
        <p:spPr>
          <a:xfrm>
            <a:off x="3075791" y="2098874"/>
            <a:ext cx="1312792" cy="1312792"/>
          </a:xfrm>
          <a:noFill/>
        </p:spPr>
        <p:txBody>
          <a:bodyPr/>
          <a:lstStyle>
            <a:lvl1pPr marL="0" indent="0" algn="ctr">
              <a:buFont typeface="Arial" panose="020B0604020202020204" pitchFamily="34" charset="0"/>
              <a:buNone/>
              <a:defRPr sz="1800" b="0"/>
            </a:lvl1pPr>
          </a:lstStyle>
          <a:p>
            <a:r>
              <a:rPr lang="en-GB" dirty="0"/>
              <a:t>Add icon</a:t>
            </a:r>
            <a:endParaRPr lang="en-US" dirty="0"/>
          </a:p>
        </p:txBody>
      </p:sp>
      <p:sp>
        <p:nvSpPr>
          <p:cNvPr id="30" name="Picture Placeholder 13">
            <a:extLst>
              <a:ext uri="{FF2B5EF4-FFF2-40B4-BE49-F238E27FC236}">
                <a16:creationId xmlns:a16="http://schemas.microsoft.com/office/drawing/2014/main" id="{31C34651-25FA-45DD-86DF-BB58EBE9AA84}"/>
              </a:ext>
            </a:extLst>
          </p:cNvPr>
          <p:cNvSpPr>
            <a:spLocks noGrp="1"/>
          </p:cNvSpPr>
          <p:nvPr>
            <p:ph type="pic" sz="quarter" idx="25" hasCustomPrompt="1"/>
          </p:nvPr>
        </p:nvSpPr>
        <p:spPr>
          <a:xfrm>
            <a:off x="5437811" y="2098874"/>
            <a:ext cx="1312792" cy="1312792"/>
          </a:xfrm>
          <a:noFill/>
        </p:spPr>
        <p:txBody>
          <a:bodyPr/>
          <a:lstStyle>
            <a:lvl1pPr marL="0" indent="0" algn="ctr">
              <a:buFont typeface="Arial" panose="020B0604020202020204" pitchFamily="34" charset="0"/>
              <a:buNone/>
              <a:defRPr sz="1800" b="0"/>
            </a:lvl1pPr>
          </a:lstStyle>
          <a:p>
            <a:r>
              <a:rPr lang="en-GB" dirty="0"/>
              <a:t>Add icon</a:t>
            </a:r>
            <a:endParaRPr lang="en-US" dirty="0"/>
          </a:p>
        </p:txBody>
      </p:sp>
      <p:sp>
        <p:nvSpPr>
          <p:cNvPr id="31" name="Picture Placeholder 13">
            <a:extLst>
              <a:ext uri="{FF2B5EF4-FFF2-40B4-BE49-F238E27FC236}">
                <a16:creationId xmlns:a16="http://schemas.microsoft.com/office/drawing/2014/main" id="{B32375EE-E449-4B59-B987-5D6EBFBDF31C}"/>
              </a:ext>
            </a:extLst>
          </p:cNvPr>
          <p:cNvSpPr>
            <a:spLocks noGrp="1"/>
          </p:cNvSpPr>
          <p:nvPr>
            <p:ph type="pic" sz="quarter" idx="26" hasCustomPrompt="1"/>
          </p:nvPr>
        </p:nvSpPr>
        <p:spPr>
          <a:xfrm>
            <a:off x="7799831" y="2098874"/>
            <a:ext cx="1312792" cy="1312792"/>
          </a:xfrm>
          <a:noFill/>
        </p:spPr>
        <p:txBody>
          <a:bodyPr/>
          <a:lstStyle>
            <a:lvl1pPr marL="0" indent="0" algn="ctr">
              <a:buFont typeface="Arial" panose="020B0604020202020204" pitchFamily="34" charset="0"/>
              <a:buNone/>
              <a:defRPr sz="1800" b="0"/>
            </a:lvl1pPr>
          </a:lstStyle>
          <a:p>
            <a:r>
              <a:rPr lang="en-GB" dirty="0"/>
              <a:t>Add icon</a:t>
            </a:r>
            <a:endParaRPr lang="en-US" dirty="0"/>
          </a:p>
        </p:txBody>
      </p:sp>
      <p:sp>
        <p:nvSpPr>
          <p:cNvPr id="32" name="Picture Placeholder 13">
            <a:extLst>
              <a:ext uri="{FF2B5EF4-FFF2-40B4-BE49-F238E27FC236}">
                <a16:creationId xmlns:a16="http://schemas.microsoft.com/office/drawing/2014/main" id="{EE1692D5-4CE6-4990-8769-B146983B9477}"/>
              </a:ext>
            </a:extLst>
          </p:cNvPr>
          <p:cNvSpPr>
            <a:spLocks noGrp="1"/>
          </p:cNvSpPr>
          <p:nvPr>
            <p:ph type="pic" sz="quarter" idx="27" hasCustomPrompt="1"/>
          </p:nvPr>
        </p:nvSpPr>
        <p:spPr>
          <a:xfrm>
            <a:off x="10161852" y="2098874"/>
            <a:ext cx="1312792" cy="1312792"/>
          </a:xfrm>
          <a:noFill/>
        </p:spPr>
        <p:txBody>
          <a:bodyPr/>
          <a:lstStyle>
            <a:lvl1pPr marL="0" indent="0" algn="ctr">
              <a:buFont typeface="Arial" panose="020B0604020202020204" pitchFamily="34" charset="0"/>
              <a:buNone/>
              <a:defRPr sz="1800" b="0"/>
            </a:lvl1pPr>
          </a:lstStyle>
          <a:p>
            <a:r>
              <a:rPr lang="en-GB" dirty="0"/>
              <a:t>Add icon</a:t>
            </a:r>
            <a:endParaRPr lang="en-US" dirty="0"/>
          </a:p>
        </p:txBody>
      </p:sp>
      <p:pic>
        <p:nvPicPr>
          <p:cNvPr id="19" name="Picture 18" descr="Shape&#10;&#10;Description automatically generated with low confidence">
            <a:extLst>
              <a:ext uri="{FF2B5EF4-FFF2-40B4-BE49-F238E27FC236}">
                <a16:creationId xmlns:a16="http://schemas.microsoft.com/office/drawing/2014/main" id="{A20DEBCD-3D52-3445-85BF-DADD5807EE3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
        <p:nvSpPr>
          <p:cNvPr id="20" name="TextBox 19">
            <a:extLst>
              <a:ext uri="{FF2B5EF4-FFF2-40B4-BE49-F238E27FC236}">
                <a16:creationId xmlns:a16="http://schemas.microsoft.com/office/drawing/2014/main" id="{26905A04-F237-C64F-9E08-415FA0468155}"/>
              </a:ext>
            </a:extLst>
          </p:cNvPr>
          <p:cNvSpPr txBox="1"/>
          <p:nvPr/>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dirty="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dirty="0">
              <a:solidFill>
                <a:schemeClr val="tx1">
                  <a:alpha val="75000"/>
                </a:schemeClr>
              </a:solidFill>
              <a:latin typeface="Arial" panose="020B0604020202020204" pitchFamily="34" charset="0"/>
              <a:cs typeface="Arial" panose="020B0604020202020204" pitchFamily="34" charset="0"/>
            </a:endParaRPr>
          </a:p>
        </p:txBody>
      </p:sp>
      <p:grpSp>
        <p:nvGrpSpPr>
          <p:cNvPr id="33" name="Group 32">
            <a:extLst>
              <a:ext uri="{FF2B5EF4-FFF2-40B4-BE49-F238E27FC236}">
                <a16:creationId xmlns:a16="http://schemas.microsoft.com/office/drawing/2014/main" id="{EC8F3ABA-2C65-ED48-A8E3-7D22E463A8EB}"/>
              </a:ext>
            </a:extLst>
          </p:cNvPr>
          <p:cNvGrpSpPr/>
          <p:nvPr/>
        </p:nvGrpSpPr>
        <p:grpSpPr>
          <a:xfrm>
            <a:off x="292223" y="6277771"/>
            <a:ext cx="2177541" cy="609968"/>
            <a:chOff x="303374" y="6213899"/>
            <a:chExt cx="2177541" cy="609968"/>
          </a:xfrm>
        </p:grpSpPr>
        <p:pic>
          <p:nvPicPr>
            <p:cNvPr id="34" name="Picture 33">
              <a:extLst>
                <a:ext uri="{FF2B5EF4-FFF2-40B4-BE49-F238E27FC236}">
                  <a16:creationId xmlns:a16="http://schemas.microsoft.com/office/drawing/2014/main" id="{62859BAA-D59D-6B4C-9429-5D77A27D67F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257412" y="6349531"/>
              <a:ext cx="1223503" cy="290672"/>
            </a:xfrm>
            <a:prstGeom prst="rect">
              <a:avLst/>
            </a:prstGeom>
          </p:spPr>
        </p:pic>
        <p:grpSp>
          <p:nvGrpSpPr>
            <p:cNvPr id="35" name="Group 34">
              <a:extLst>
                <a:ext uri="{FF2B5EF4-FFF2-40B4-BE49-F238E27FC236}">
                  <a16:creationId xmlns:a16="http://schemas.microsoft.com/office/drawing/2014/main" id="{1A20FAD3-86AF-3448-B84E-C6A96EEDEFF8}"/>
                </a:ext>
              </a:extLst>
            </p:cNvPr>
            <p:cNvGrpSpPr/>
            <p:nvPr userDrawn="1"/>
          </p:nvGrpSpPr>
          <p:grpSpPr>
            <a:xfrm>
              <a:off x="303374" y="6213899"/>
              <a:ext cx="1155165" cy="609968"/>
              <a:chOff x="1204393" y="5850835"/>
              <a:chExt cx="1141925" cy="602977"/>
            </a:xfrm>
          </p:grpSpPr>
          <p:pic>
            <p:nvPicPr>
              <p:cNvPr id="36" name="Picture 4">
                <a:extLst>
                  <a:ext uri="{FF2B5EF4-FFF2-40B4-BE49-F238E27FC236}">
                    <a16:creationId xmlns:a16="http://schemas.microsoft.com/office/drawing/2014/main" id="{924E67A3-1AC6-F44D-A2A6-636C984A8F27}"/>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p:blipFill>
            <p:spPr bwMode="auto">
              <a:xfrm>
                <a:off x="1204393" y="6024655"/>
                <a:ext cx="641650" cy="168967"/>
              </a:xfrm>
              <a:prstGeom prst="rect">
                <a:avLst/>
              </a:prstGeom>
              <a:noFill/>
              <a:extLst>
                <a:ext uri="{909E8E84-426E-40DD-AFC4-6F175D3DCCD1}">
                  <a14:hiddenFill xmlns:a14="http://schemas.microsoft.com/office/drawing/2010/main">
                    <a:solidFill>
                      <a:srgbClr val="FFFFFF"/>
                    </a:solidFill>
                  </a14:hiddenFill>
                </a:ext>
              </a:extLst>
            </p:spPr>
          </p:pic>
          <p:sp>
            <p:nvSpPr>
              <p:cNvPr id="37" name="Title 1">
                <a:extLst>
                  <a:ext uri="{FF2B5EF4-FFF2-40B4-BE49-F238E27FC236}">
                    <a16:creationId xmlns:a16="http://schemas.microsoft.com/office/drawing/2014/main" id="{DFDD31F6-F3EE-294E-964C-FB3167491F32}"/>
                  </a:ext>
                </a:extLst>
              </p:cNvPr>
              <p:cNvSpPr txBox="1">
                <a:spLocks/>
              </p:cNvSpPr>
              <p:nvPr userDrawn="1"/>
            </p:nvSpPr>
            <p:spPr>
              <a:xfrm>
                <a:off x="1680507" y="5850835"/>
                <a:ext cx="665811" cy="602977"/>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dirty="0">
                    <a:solidFill>
                      <a:schemeClr val="tx1"/>
                    </a:solidFill>
                    <a:latin typeface="Calibri Light" panose="020F0302020204030204" pitchFamily="34" charset="0"/>
                    <a:cs typeface="Calibri Light" panose="020F0302020204030204" pitchFamily="34" charset="0"/>
                  </a:rPr>
                  <a:t>|</a:t>
                </a:r>
                <a:endParaRPr lang="en-US" sz="1800" b="0" i="0" dirty="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627640688"/>
      </p:ext>
    </p:extLst>
  </p:cSld>
  <p:clrMapOvr>
    <a:masterClrMapping/>
  </p:clrMapOvr>
  <p:extLst>
    <p:ext uri="{DCECCB84-F9BA-43D5-87BE-67443E8EF086}">
      <p15:sldGuideLst xmlns:p15="http://schemas.microsoft.com/office/powerpoint/2012/main">
        <p15:guide id="1" orient="horz" pos="983">
          <p15:clr>
            <a:srgbClr val="5ACBF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ext and Image 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7AA6D93-92FF-400D-8AF3-C5AC33611540}"/>
              </a:ext>
            </a:extLst>
          </p:cNvPr>
          <p:cNvSpPr>
            <a:spLocks noGrp="1"/>
          </p:cNvSpPr>
          <p:nvPr>
            <p:ph type="pic" idx="1" hasCustomPrompt="1"/>
          </p:nvPr>
        </p:nvSpPr>
        <p:spPr>
          <a:xfrm>
            <a:off x="6095999" y="0"/>
            <a:ext cx="6096001" cy="6858000"/>
          </a:xfrm>
          <a:solidFill>
            <a:schemeClr val="bg2"/>
          </a:solidFill>
        </p:spPr>
        <p:txBody>
          <a:bodyPr anchor="ctr"/>
          <a:lstStyle>
            <a:lvl1pPr marL="0" indent="0" algn="ctr" defTabSz="914400" rtl="0" eaLnBrk="1" latinLnBrk="0" hangingPunct="1">
              <a:lnSpc>
                <a:spcPct val="100000"/>
              </a:lnSpc>
              <a:spcBef>
                <a:spcPts val="0"/>
              </a:spcBef>
              <a:spcAft>
                <a:spcPts val="1200"/>
              </a:spcAft>
              <a:buFont typeface="Arial" panose="020B0604020202020204" pitchFamily="34" charset="0"/>
              <a:buNone/>
              <a:defRPr lang="en-US" sz="1400" b="0" kern="1200" dirty="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Add image, then ‘Send to Back’</a:t>
            </a:r>
            <a:endParaRPr lang="en-US" dirty="0"/>
          </a:p>
        </p:txBody>
      </p:sp>
      <p:sp>
        <p:nvSpPr>
          <p:cNvPr id="15" name="Text Placeholder 14">
            <a:extLst>
              <a:ext uri="{FF2B5EF4-FFF2-40B4-BE49-F238E27FC236}">
                <a16:creationId xmlns:a16="http://schemas.microsoft.com/office/drawing/2014/main" id="{A27BE519-6A5B-4320-BE53-57885A779914}"/>
              </a:ext>
            </a:extLst>
          </p:cNvPr>
          <p:cNvSpPr>
            <a:spLocks noGrp="1"/>
          </p:cNvSpPr>
          <p:nvPr>
            <p:ph type="body" sz="quarter" idx="14" hasCustomPrompt="1"/>
          </p:nvPr>
        </p:nvSpPr>
        <p:spPr>
          <a:xfrm>
            <a:off x="381001" y="3267635"/>
            <a:ext cx="5334000" cy="2667000"/>
          </a:xfrm>
        </p:spPr>
        <p:txBody>
          <a:bodyPr/>
          <a:lstStyle>
            <a:lvl1pPr marL="0" indent="0">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atin typeface="Calibri" panose="020F0502020204030204" pitchFamily="34" charset="0"/>
                <a:cs typeface="Calibri" panose="020F0502020204030204" pitchFamily="34" charset="0"/>
              </a:defRPr>
            </a:lvl2pPr>
            <a:lvl3pPr marL="228600">
              <a:buFont typeface="Arial" panose="020B0604020202020204" pitchFamily="34" charset="0"/>
              <a:buChar char="•"/>
              <a:defRPr sz="1800">
                <a:latin typeface="Calibri" panose="020F0502020204030204" pitchFamily="34" charset="0"/>
                <a:cs typeface="Calibri" panose="020F0502020204030204" pitchFamily="34" charset="0"/>
              </a:defRPr>
            </a:lvl3pPr>
            <a:lvl4pPr marL="457200">
              <a:buFont typeface="System Font"/>
              <a:buChar char="–"/>
              <a:defRPr sz="1600">
                <a:latin typeface="Calibri" panose="020F0502020204030204" pitchFamily="34" charset="0"/>
                <a:cs typeface="Calibri" panose="020F0502020204030204" pitchFamily="34" charset="0"/>
              </a:defRPr>
            </a:lvl4pPr>
            <a:lvl5pPr marL="685800">
              <a:buFont typeface="Arial" panose="020B0604020202020204" pitchFamily="34" charset="0"/>
              <a:buChar char="•"/>
              <a:defRPr sz="1600">
                <a:latin typeface="Calibri" panose="020F0502020204030204" pitchFamily="34" charset="0"/>
                <a:cs typeface="Calibri" panose="020F0502020204030204" pitchFamily="34" charset="0"/>
              </a:defRPr>
            </a:lvl5pPr>
          </a:lstStyle>
          <a:p>
            <a:pPr lvl="0"/>
            <a:r>
              <a:rPr lang="en-US"/>
              <a:t>Place sub-headline here in Calibri, indent for other levels</a:t>
            </a:r>
          </a:p>
          <a:p>
            <a:pPr lvl="1"/>
            <a:r>
              <a:rPr lang="en-US"/>
              <a:t>Second level (text 18pt)</a:t>
            </a:r>
          </a:p>
          <a:p>
            <a:pPr lvl="2"/>
            <a:r>
              <a:rPr lang="en-US"/>
              <a:t>Third level bullet (bullet 18pt)</a:t>
            </a:r>
          </a:p>
          <a:p>
            <a:pPr lvl="3"/>
            <a:r>
              <a:rPr lang="en-US"/>
              <a:t>Fourth level bullet (bullet 16pt)</a:t>
            </a:r>
          </a:p>
          <a:p>
            <a:pPr lvl="4"/>
            <a:r>
              <a:rPr lang="en-US"/>
              <a:t>Fifth level bullet (bullet 16pt)</a:t>
            </a:r>
          </a:p>
        </p:txBody>
      </p:sp>
      <p:sp>
        <p:nvSpPr>
          <p:cNvPr id="5" name="Title 1">
            <a:extLst>
              <a:ext uri="{FF2B5EF4-FFF2-40B4-BE49-F238E27FC236}">
                <a16:creationId xmlns:a16="http://schemas.microsoft.com/office/drawing/2014/main" id="{1BB929FF-38D9-4792-A56F-C1810627FF9B}"/>
              </a:ext>
            </a:extLst>
          </p:cNvPr>
          <p:cNvSpPr>
            <a:spLocks noGrp="1"/>
          </p:cNvSpPr>
          <p:nvPr>
            <p:ph type="title" hasCustomPrompt="1"/>
          </p:nvPr>
        </p:nvSpPr>
        <p:spPr>
          <a:xfrm>
            <a:off x="381000" y="381000"/>
            <a:ext cx="5334000" cy="2667000"/>
          </a:xfrm>
        </p:spPr>
        <p:txBody>
          <a:bodyPr anchor="b"/>
          <a:lstStyle>
            <a:lvl1pPr>
              <a:defRPr sz="3600"/>
            </a:lvl1pPr>
          </a:lstStyle>
          <a:p>
            <a:r>
              <a:rPr lang="en-GB"/>
              <a:t>Place headline here </a:t>
            </a:r>
            <a:br>
              <a:rPr lang="en-GB"/>
            </a:br>
            <a:r>
              <a:rPr lang="en-GB"/>
              <a:t>(36pt, min 30pt)</a:t>
            </a:r>
            <a:endParaRPr lang="en-US"/>
          </a:p>
        </p:txBody>
      </p:sp>
      <p:sp>
        <p:nvSpPr>
          <p:cNvPr id="19" name="TextBox 18">
            <a:extLst>
              <a:ext uri="{FF2B5EF4-FFF2-40B4-BE49-F238E27FC236}">
                <a16:creationId xmlns:a16="http://schemas.microsoft.com/office/drawing/2014/main" id="{AC304638-F3D5-474D-974F-2DFB8C9AF312}"/>
              </a:ext>
            </a:extLst>
          </p:cNvPr>
          <p:cNvSpPr txBox="1"/>
          <p:nvPr/>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dirty="0">
              <a:ln>
                <a:noFill/>
              </a:ln>
              <a:solidFill>
                <a:schemeClr val="bg2">
                  <a:alpha val="75000"/>
                </a:schemeClr>
              </a:solidFill>
              <a:effectLst/>
              <a:uLnTx/>
              <a:uFillTx/>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6B3170A-F5FE-D541-91B3-AE2B57449A27}"/>
              </a:ext>
            </a:extLst>
          </p:cNvPr>
          <p:cNvSpPr txBox="1"/>
          <p:nvPr/>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tx2">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dirty="0">
              <a:ln>
                <a:noFill/>
              </a:ln>
              <a:solidFill>
                <a:schemeClr val="tx2">
                  <a:alpha val="75000"/>
                </a:schemeClr>
              </a:solidFill>
              <a:effectLst/>
              <a:uLnTx/>
              <a:uFillTx/>
              <a:latin typeface="Arial" panose="020B0604020202020204" pitchFamily="34" charset="0"/>
              <a:cs typeface="Arial" panose="020B0604020202020204" pitchFamily="34" charset="0"/>
            </a:endParaRPr>
          </a:p>
        </p:txBody>
      </p:sp>
      <p:pic>
        <p:nvPicPr>
          <p:cNvPr id="8" name="Picture 7" descr="Shape&#10;&#10;Description automatically generated with low confidence">
            <a:extLst>
              <a:ext uri="{FF2B5EF4-FFF2-40B4-BE49-F238E27FC236}">
                <a16:creationId xmlns:a16="http://schemas.microsoft.com/office/drawing/2014/main" id="{542813EF-17B8-C246-ADC8-1E7047A9ECF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1000" y="381000"/>
            <a:ext cx="806355" cy="806355"/>
          </a:xfrm>
          <a:prstGeom prst="rect">
            <a:avLst/>
          </a:prstGeom>
        </p:spPr>
      </p:pic>
      <p:sp>
        <p:nvSpPr>
          <p:cNvPr id="9" name="TextBox 8">
            <a:extLst>
              <a:ext uri="{FF2B5EF4-FFF2-40B4-BE49-F238E27FC236}">
                <a16:creationId xmlns:a16="http://schemas.microsoft.com/office/drawing/2014/main" id="{0DB29C5C-341B-3F4A-94F6-D8E0400EF4A0}"/>
              </a:ext>
            </a:extLst>
          </p:cNvPr>
          <p:cNvSpPr txBox="1"/>
          <p:nvPr/>
        </p:nvSpPr>
        <p:spPr>
          <a:xfrm>
            <a:off x="3139294" y="6482079"/>
            <a:ext cx="5524500" cy="201353"/>
          </a:xfrm>
          <a:prstGeom prst="rect">
            <a:avLst/>
          </a:prstGeom>
          <a:noFill/>
        </p:spPr>
        <p:txBody>
          <a:bodyPr wrap="square" lIns="0" tIns="0" rIns="0" bIns="0" rtlCol="0" anchor="ctr">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r>
              <a:rPr lang="en-GB" sz="800" dirty="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dirty="0">
              <a:solidFill>
                <a:schemeClr val="tx1">
                  <a:alpha val="75000"/>
                </a:schemeClr>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9A05D932-943F-C04B-A287-E8826BE5422E}"/>
              </a:ext>
            </a:extLst>
          </p:cNvPr>
          <p:cNvGrpSpPr/>
          <p:nvPr/>
        </p:nvGrpSpPr>
        <p:grpSpPr>
          <a:xfrm>
            <a:off x="292223" y="6277771"/>
            <a:ext cx="2177541" cy="609968"/>
            <a:chOff x="303374" y="6213899"/>
            <a:chExt cx="2177541" cy="609968"/>
          </a:xfrm>
        </p:grpSpPr>
        <p:pic>
          <p:nvPicPr>
            <p:cNvPr id="11" name="Picture 10">
              <a:extLst>
                <a:ext uri="{FF2B5EF4-FFF2-40B4-BE49-F238E27FC236}">
                  <a16:creationId xmlns:a16="http://schemas.microsoft.com/office/drawing/2014/main" id="{4AAEC6F0-2702-944D-88E7-BD5D55B5169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257412" y="6349531"/>
              <a:ext cx="1223503" cy="290672"/>
            </a:xfrm>
            <a:prstGeom prst="rect">
              <a:avLst/>
            </a:prstGeom>
          </p:spPr>
        </p:pic>
        <p:grpSp>
          <p:nvGrpSpPr>
            <p:cNvPr id="12" name="Group 11">
              <a:extLst>
                <a:ext uri="{FF2B5EF4-FFF2-40B4-BE49-F238E27FC236}">
                  <a16:creationId xmlns:a16="http://schemas.microsoft.com/office/drawing/2014/main" id="{A2018076-8877-1541-84BA-BD6343F5D56E}"/>
                </a:ext>
              </a:extLst>
            </p:cNvPr>
            <p:cNvGrpSpPr/>
            <p:nvPr userDrawn="1"/>
          </p:nvGrpSpPr>
          <p:grpSpPr>
            <a:xfrm>
              <a:off x="303374" y="6213899"/>
              <a:ext cx="1155165" cy="609968"/>
              <a:chOff x="1204393" y="5850835"/>
              <a:chExt cx="1141925" cy="602977"/>
            </a:xfrm>
          </p:grpSpPr>
          <p:pic>
            <p:nvPicPr>
              <p:cNvPr id="13" name="Picture 4">
                <a:extLst>
                  <a:ext uri="{FF2B5EF4-FFF2-40B4-BE49-F238E27FC236}">
                    <a16:creationId xmlns:a16="http://schemas.microsoft.com/office/drawing/2014/main" id="{B671600C-D3A3-784C-9C2D-69F016BCCA0B}"/>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p:blipFill>
            <p:spPr bwMode="auto">
              <a:xfrm>
                <a:off x="1204393" y="6024655"/>
                <a:ext cx="641650" cy="168967"/>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6D6D295A-2F9E-864F-9FD5-D94B96A189BA}"/>
                  </a:ext>
                </a:extLst>
              </p:cNvPr>
              <p:cNvSpPr txBox="1">
                <a:spLocks/>
              </p:cNvSpPr>
              <p:nvPr userDrawn="1"/>
            </p:nvSpPr>
            <p:spPr>
              <a:xfrm>
                <a:off x="1680507" y="5850835"/>
                <a:ext cx="665811" cy="602977"/>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dirty="0">
                    <a:solidFill>
                      <a:schemeClr val="tx1"/>
                    </a:solidFill>
                    <a:latin typeface="Calibri Light" panose="020F0302020204030204" pitchFamily="34" charset="0"/>
                    <a:cs typeface="Calibri Light" panose="020F0302020204030204" pitchFamily="34" charset="0"/>
                  </a:rPr>
                  <a:t>|</a:t>
                </a:r>
                <a:endParaRPr lang="en-US" sz="1800" b="0" i="0" dirty="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35573855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p:cSld name="Full Bleed Image">
    <p:bg>
      <p:bgPr>
        <a:solidFill>
          <a:schemeClr val="accent3"/>
        </a:solidFill>
        <a:effectLst/>
      </p:bgPr>
    </p:bg>
    <p:spTree>
      <p:nvGrpSpPr>
        <p:cNvPr id="1" name=""/>
        <p:cNvGrpSpPr/>
        <p:nvPr/>
      </p:nvGrpSpPr>
      <p:grpSpPr>
        <a:xfrm>
          <a:off x="0" y="0"/>
          <a:ext cx="0" cy="0"/>
          <a:chOff x="0" y="0"/>
          <a:chExt cx="0" cy="0"/>
        </a:xfrm>
      </p:grpSpPr>
      <p:sp>
        <p:nvSpPr>
          <p:cNvPr id="11" name="Picture Placeholder 18">
            <a:extLst>
              <a:ext uri="{FF2B5EF4-FFF2-40B4-BE49-F238E27FC236}">
                <a16:creationId xmlns:a16="http://schemas.microsoft.com/office/drawing/2014/main" id="{0302C3C0-FF67-42ED-97D5-60E1344FC3C3}"/>
              </a:ext>
            </a:extLst>
          </p:cNvPr>
          <p:cNvSpPr>
            <a:spLocks noGrp="1"/>
          </p:cNvSpPr>
          <p:nvPr>
            <p:ph type="pic" sz="quarter" idx="13" hasCustomPrompt="1"/>
          </p:nvPr>
        </p:nvSpPr>
        <p:spPr>
          <a:xfrm>
            <a:off x="0" y="0"/>
            <a:ext cx="12192000" cy="6858000"/>
          </a:xfrm>
          <a:solidFill>
            <a:schemeClr val="bg2"/>
          </a:solidFill>
        </p:spPr>
        <p:txBody>
          <a:bodyPr tIns="274320" bIns="274320" anchor="t"/>
          <a:lstStyle>
            <a:lvl1pPr marL="0" indent="0" algn="ctr">
              <a:buNone/>
              <a:defRPr sz="1400" b="0">
                <a:solidFill>
                  <a:schemeClr val="tx2"/>
                </a:solidFill>
              </a:defRPr>
            </a:lvl1pPr>
          </a:lstStyle>
          <a:p>
            <a:r>
              <a:rPr lang="en-GB" dirty="0"/>
              <a:t>Add image, then ‘Send to Back’</a:t>
            </a:r>
            <a:endParaRPr lang="en-US" dirty="0"/>
          </a:p>
        </p:txBody>
      </p:sp>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39" y="2015925"/>
            <a:ext cx="8656320" cy="2826150"/>
          </a:xfrm>
        </p:spPr>
        <p:txBody>
          <a:bodyPr anchor="ctr"/>
          <a:lstStyle>
            <a:lvl1pPr algn="ctr">
              <a:defRPr sz="5400">
                <a:solidFill>
                  <a:schemeClr val="tx1"/>
                </a:solidFill>
              </a:defRPr>
            </a:lvl1pPr>
          </a:lstStyle>
          <a:p>
            <a:r>
              <a:rPr lang="en-US"/>
              <a:t>Place headline here</a:t>
            </a:r>
          </a:p>
        </p:txBody>
      </p:sp>
      <p:sp>
        <p:nvSpPr>
          <p:cNvPr id="16" name="TextBox 15">
            <a:extLst>
              <a:ext uri="{FF2B5EF4-FFF2-40B4-BE49-F238E27FC236}">
                <a16:creationId xmlns:a16="http://schemas.microsoft.com/office/drawing/2014/main" id="{77757DC5-BC25-6A40-8BD0-5D0E6EDF681F}"/>
              </a:ext>
            </a:extLst>
          </p:cNvPr>
          <p:cNvSpPr txBox="1"/>
          <p:nvPr/>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dirty="0">
              <a:ln>
                <a:noFill/>
              </a:ln>
              <a:solidFill>
                <a:srgbClr val="FFFFFF">
                  <a:alpha val="75000"/>
                </a:srgbClr>
              </a:solidFill>
              <a:effectLst/>
              <a:uLnTx/>
              <a:uFillTx/>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393F1C8C-7D0B-EE4E-8EE5-88F2F93D0154}"/>
              </a:ext>
            </a:extLst>
          </p:cNvPr>
          <p:cNvSpPr txBox="1"/>
          <p:nvPr/>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dirty="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dirty="0">
              <a:solidFill>
                <a:schemeClr val="tx1">
                  <a:alpha val="75000"/>
                </a:schemeClr>
              </a:solidFill>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27868F96-F0E4-914E-89A6-985A5C8C9C02}"/>
              </a:ext>
            </a:extLst>
          </p:cNvPr>
          <p:cNvGrpSpPr/>
          <p:nvPr/>
        </p:nvGrpSpPr>
        <p:grpSpPr>
          <a:xfrm>
            <a:off x="292702" y="6277771"/>
            <a:ext cx="2177062" cy="609968"/>
            <a:chOff x="292702" y="6277771"/>
            <a:chExt cx="2177062" cy="609968"/>
          </a:xfrm>
        </p:grpSpPr>
        <p:pic>
          <p:nvPicPr>
            <p:cNvPr id="8" name="Picture 4">
              <a:extLst>
                <a:ext uri="{FF2B5EF4-FFF2-40B4-BE49-F238E27FC236}">
                  <a16:creationId xmlns:a16="http://schemas.microsoft.com/office/drawing/2014/main" id="{44B7B343-8087-8E4B-B86E-CCFE44EF36B9}"/>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92702" y="6451440"/>
              <a:ext cx="649091" cy="173091"/>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A3D1BBC2-A644-4343-B6E1-4479A2BF8771}"/>
                </a:ext>
              </a:extLst>
            </p:cNvPr>
            <p:cNvGrpSpPr/>
            <p:nvPr userDrawn="1"/>
          </p:nvGrpSpPr>
          <p:grpSpPr>
            <a:xfrm>
              <a:off x="773858" y="6277771"/>
              <a:ext cx="1695906" cy="609968"/>
              <a:chOff x="785009" y="6213899"/>
              <a:chExt cx="1695906" cy="609968"/>
            </a:xfrm>
          </p:grpSpPr>
          <p:pic>
            <p:nvPicPr>
              <p:cNvPr id="10" name="Picture 9">
                <a:extLst>
                  <a:ext uri="{FF2B5EF4-FFF2-40B4-BE49-F238E27FC236}">
                    <a16:creationId xmlns:a16="http://schemas.microsoft.com/office/drawing/2014/main" id="{1DFBBB61-EC17-D84D-B8A5-55359AE2FF3A}"/>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257412" y="6350046"/>
                <a:ext cx="1223503" cy="289641"/>
              </a:xfrm>
              <a:prstGeom prst="rect">
                <a:avLst/>
              </a:prstGeom>
            </p:spPr>
          </p:pic>
          <p:sp>
            <p:nvSpPr>
              <p:cNvPr id="12" name="Title 1">
                <a:extLst>
                  <a:ext uri="{FF2B5EF4-FFF2-40B4-BE49-F238E27FC236}">
                    <a16:creationId xmlns:a16="http://schemas.microsoft.com/office/drawing/2014/main" id="{1D03343A-6738-5546-9C12-FD76CC9B2037}"/>
                  </a:ext>
                </a:extLst>
              </p:cNvPr>
              <p:cNvSpPr txBox="1">
                <a:spLocks/>
              </p:cNvSpPr>
              <p:nvPr userDrawn="1"/>
            </p:nvSpPr>
            <p:spPr>
              <a:xfrm>
                <a:off x="785009" y="6213899"/>
                <a:ext cx="673531" cy="609968"/>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dirty="0">
                    <a:solidFill>
                      <a:schemeClr val="tx1"/>
                    </a:solidFill>
                    <a:latin typeface="Calibri Light" panose="020F0302020204030204" pitchFamily="34" charset="0"/>
                    <a:cs typeface="Calibri Light" panose="020F0302020204030204" pitchFamily="34" charset="0"/>
                  </a:rPr>
                  <a:t>|</a:t>
                </a:r>
                <a:endParaRPr lang="en-US" sz="1800" b="0" i="0" dirty="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3588327701"/>
      </p:ext>
    </p:extLst>
  </p:cSld>
  <p:clrMapOvr>
    <a:overrideClrMapping bg1="dk1" tx1="lt1" bg2="dk2" tx2="lt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p:cSld name="Key Message Mid Purpl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14" name="TextBox 13">
            <a:extLst>
              <a:ext uri="{FF2B5EF4-FFF2-40B4-BE49-F238E27FC236}">
                <a16:creationId xmlns:a16="http://schemas.microsoft.com/office/drawing/2014/main" id="{04BAA820-596C-0D45-A02A-C648688D2C4C}"/>
              </a:ext>
            </a:extLst>
          </p:cNvPr>
          <p:cNvSpPr txBox="1"/>
          <p:nvPr/>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dirty="0">
              <a:ln>
                <a:noFill/>
              </a:ln>
              <a:solidFill>
                <a:srgbClr val="FFFFFF">
                  <a:alpha val="75000"/>
                </a:srgbClr>
              </a:solidFill>
              <a:effectLst/>
              <a:uLnTx/>
              <a:uFillTx/>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2977ABE-416C-6E4A-AF35-B1F96574543A}"/>
              </a:ext>
            </a:extLst>
          </p:cNvPr>
          <p:cNvSpPr txBox="1"/>
          <p:nvPr/>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dirty="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dirty="0">
              <a:solidFill>
                <a:schemeClr val="tx1">
                  <a:alpha val="75000"/>
                </a:schemeClr>
              </a:solidFill>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17B93CB6-8FD1-4843-8CA6-7B872D286932}"/>
              </a:ext>
            </a:extLst>
          </p:cNvPr>
          <p:cNvGrpSpPr/>
          <p:nvPr/>
        </p:nvGrpSpPr>
        <p:grpSpPr>
          <a:xfrm>
            <a:off x="292702" y="6277771"/>
            <a:ext cx="2177062" cy="609968"/>
            <a:chOff x="292702" y="6277771"/>
            <a:chExt cx="2177062" cy="609968"/>
          </a:xfrm>
        </p:grpSpPr>
        <p:pic>
          <p:nvPicPr>
            <p:cNvPr id="7" name="Picture 4">
              <a:extLst>
                <a:ext uri="{FF2B5EF4-FFF2-40B4-BE49-F238E27FC236}">
                  <a16:creationId xmlns:a16="http://schemas.microsoft.com/office/drawing/2014/main" id="{FFB5036C-1D45-E141-992B-58DA62234A67}"/>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92702" y="6451440"/>
              <a:ext cx="649091" cy="17309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29D6C0AD-E754-3B4C-9487-532B66848BDE}"/>
                </a:ext>
              </a:extLst>
            </p:cNvPr>
            <p:cNvGrpSpPr/>
            <p:nvPr userDrawn="1"/>
          </p:nvGrpSpPr>
          <p:grpSpPr>
            <a:xfrm>
              <a:off x="773858" y="6277771"/>
              <a:ext cx="1695906" cy="609968"/>
              <a:chOff x="785009" y="6213899"/>
              <a:chExt cx="1695906" cy="609968"/>
            </a:xfrm>
          </p:grpSpPr>
          <p:pic>
            <p:nvPicPr>
              <p:cNvPr id="9" name="Picture 8">
                <a:extLst>
                  <a:ext uri="{FF2B5EF4-FFF2-40B4-BE49-F238E27FC236}">
                    <a16:creationId xmlns:a16="http://schemas.microsoft.com/office/drawing/2014/main" id="{CD7C091C-1093-904F-BA49-F43CF0C7D52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257412" y="6350046"/>
                <a:ext cx="1223503" cy="289641"/>
              </a:xfrm>
              <a:prstGeom prst="rect">
                <a:avLst/>
              </a:prstGeom>
            </p:spPr>
          </p:pic>
          <p:sp>
            <p:nvSpPr>
              <p:cNvPr id="10" name="Title 1">
                <a:extLst>
                  <a:ext uri="{FF2B5EF4-FFF2-40B4-BE49-F238E27FC236}">
                    <a16:creationId xmlns:a16="http://schemas.microsoft.com/office/drawing/2014/main" id="{515BDA66-BEC0-E04E-9AA2-530220702FDD}"/>
                  </a:ext>
                </a:extLst>
              </p:cNvPr>
              <p:cNvSpPr txBox="1">
                <a:spLocks/>
              </p:cNvSpPr>
              <p:nvPr userDrawn="1"/>
            </p:nvSpPr>
            <p:spPr>
              <a:xfrm>
                <a:off x="785009" y="6213899"/>
                <a:ext cx="673531" cy="609968"/>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dirty="0">
                    <a:solidFill>
                      <a:schemeClr val="tx1"/>
                    </a:solidFill>
                    <a:latin typeface="Calibri Light" panose="020F0302020204030204" pitchFamily="34" charset="0"/>
                    <a:cs typeface="Calibri Light" panose="020F0302020204030204" pitchFamily="34" charset="0"/>
                  </a:rPr>
                  <a:t>|</a:t>
                </a:r>
                <a:endParaRPr lang="en-US" sz="1800" b="0" i="0" dirty="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4221101093"/>
      </p:ext>
    </p:extLst>
  </p:cSld>
  <p:clrMapOvr>
    <a:overrideClrMapping bg1="dk1" tx1="lt1" bg2="dk2" tx2="lt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p:cSld name="Key Message Light Gradient 2">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39A6AB23-5DA0-8C40-AFC6-6ABA3166719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814" y="0"/>
            <a:ext cx="12227069" cy="6858000"/>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accent2"/>
                </a:solidFill>
              </a:defRPr>
            </a:lvl1pPr>
          </a:lstStyle>
          <a:p>
            <a:r>
              <a:rPr lang="en-US"/>
              <a:t>Place key message here</a:t>
            </a:r>
          </a:p>
        </p:txBody>
      </p:sp>
      <p:sp>
        <p:nvSpPr>
          <p:cNvPr id="20" name="TextBox 19">
            <a:extLst>
              <a:ext uri="{FF2B5EF4-FFF2-40B4-BE49-F238E27FC236}">
                <a16:creationId xmlns:a16="http://schemas.microsoft.com/office/drawing/2014/main" id="{B6E328B7-CF3A-A247-94C3-A579AC54E0DF}"/>
              </a:ext>
            </a:extLst>
          </p:cNvPr>
          <p:cNvSpPr txBox="1"/>
          <p:nvPr/>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dirty="0">
              <a:ln>
                <a:noFill/>
              </a:ln>
              <a:solidFill>
                <a:schemeClr val="bg2">
                  <a:alpha val="75000"/>
                </a:schemeClr>
              </a:solidFill>
              <a:effectLst/>
              <a:uLnTx/>
              <a:uFillTx/>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7501E08-EAE0-7544-9DFE-94ADA1E0CD7E}"/>
              </a:ext>
            </a:extLst>
          </p:cNvPr>
          <p:cNvSpPr txBox="1"/>
          <p:nvPr/>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dirty="0">
                <a:solidFill>
                  <a:schemeClr val="bg2">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dirty="0">
              <a:solidFill>
                <a:schemeClr val="bg2">
                  <a:alpha val="75000"/>
                </a:schemeClr>
              </a:solidFill>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85BE685A-623A-424C-8652-441B35E808AB}"/>
              </a:ext>
            </a:extLst>
          </p:cNvPr>
          <p:cNvGrpSpPr/>
          <p:nvPr/>
        </p:nvGrpSpPr>
        <p:grpSpPr>
          <a:xfrm>
            <a:off x="292223" y="6277771"/>
            <a:ext cx="2177541" cy="609968"/>
            <a:chOff x="303374" y="6213899"/>
            <a:chExt cx="2177541" cy="609968"/>
          </a:xfrm>
        </p:grpSpPr>
        <p:pic>
          <p:nvPicPr>
            <p:cNvPr id="8" name="Picture 7">
              <a:extLst>
                <a:ext uri="{FF2B5EF4-FFF2-40B4-BE49-F238E27FC236}">
                  <a16:creationId xmlns:a16="http://schemas.microsoft.com/office/drawing/2014/main" id="{8C837AFE-2957-7842-BCAD-8C142D20C1B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257412" y="6349531"/>
              <a:ext cx="1223503" cy="290672"/>
            </a:xfrm>
            <a:prstGeom prst="rect">
              <a:avLst/>
            </a:prstGeom>
          </p:spPr>
        </p:pic>
        <p:grpSp>
          <p:nvGrpSpPr>
            <p:cNvPr id="9" name="Group 8">
              <a:extLst>
                <a:ext uri="{FF2B5EF4-FFF2-40B4-BE49-F238E27FC236}">
                  <a16:creationId xmlns:a16="http://schemas.microsoft.com/office/drawing/2014/main" id="{B58F0656-9A9B-2842-9A4D-6C842BE8AE0B}"/>
                </a:ext>
              </a:extLst>
            </p:cNvPr>
            <p:cNvGrpSpPr/>
            <p:nvPr userDrawn="1"/>
          </p:nvGrpSpPr>
          <p:grpSpPr>
            <a:xfrm>
              <a:off x="303374" y="6213899"/>
              <a:ext cx="1155165" cy="609968"/>
              <a:chOff x="1204393" y="5850835"/>
              <a:chExt cx="1141925" cy="602977"/>
            </a:xfrm>
          </p:grpSpPr>
          <p:pic>
            <p:nvPicPr>
              <p:cNvPr id="11" name="Picture 4">
                <a:extLst>
                  <a:ext uri="{FF2B5EF4-FFF2-40B4-BE49-F238E27FC236}">
                    <a16:creationId xmlns:a16="http://schemas.microsoft.com/office/drawing/2014/main" id="{E9B91D13-3E66-EC47-A1C6-14843637B571}"/>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p:blipFill>
            <p:spPr bwMode="auto">
              <a:xfrm>
                <a:off x="1204393" y="6024655"/>
                <a:ext cx="641650" cy="168967"/>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34D5DDAB-1E45-6C4C-AD6C-357E517657FA}"/>
                  </a:ext>
                </a:extLst>
              </p:cNvPr>
              <p:cNvSpPr txBox="1">
                <a:spLocks/>
              </p:cNvSpPr>
              <p:nvPr userDrawn="1"/>
            </p:nvSpPr>
            <p:spPr>
              <a:xfrm>
                <a:off x="1680507" y="5850835"/>
                <a:ext cx="665811" cy="602977"/>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dirty="0">
                    <a:solidFill>
                      <a:schemeClr val="bg1"/>
                    </a:solidFill>
                    <a:latin typeface="Calibri Light" panose="020F0302020204030204" pitchFamily="34" charset="0"/>
                    <a:cs typeface="Calibri Light" panose="020F0302020204030204" pitchFamily="34" charset="0"/>
                  </a:rPr>
                  <a:t>|</a:t>
                </a:r>
                <a:endParaRPr lang="en-US" sz="1800" b="0" i="0" dirty="0">
                  <a:solidFill>
                    <a:schemeClr val="bg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1343186536"/>
      </p:ext>
    </p:extLst>
  </p:cSld>
  <p:clrMapOvr>
    <a:overrideClrMapping bg1="dk1" tx1="lt1" bg2="dk2" tx2="lt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p:cSld name="Key Message Med Gradient 1">
    <p:bg>
      <p:bgPr>
        <a:solidFill>
          <a:schemeClr val="accent2"/>
        </a:solidFill>
        <a:effectLst/>
      </p:bgPr>
    </p:bg>
    <p:spTree>
      <p:nvGrpSpPr>
        <p:cNvPr id="1" name=""/>
        <p:cNvGrpSpPr/>
        <p:nvPr/>
      </p:nvGrpSpPr>
      <p:grpSpPr>
        <a:xfrm>
          <a:off x="0" y="0"/>
          <a:ext cx="0" cy="0"/>
          <a:chOff x="0" y="0"/>
          <a:chExt cx="0" cy="0"/>
        </a:xfrm>
      </p:grpSpPr>
      <p:pic>
        <p:nvPicPr>
          <p:cNvPr id="10" name="Picture 9" descr="A picture containing sky, blur&#10;&#10;Description automatically generated">
            <a:extLst>
              <a:ext uri="{FF2B5EF4-FFF2-40B4-BE49-F238E27FC236}">
                <a16:creationId xmlns:a16="http://schemas.microsoft.com/office/drawing/2014/main" id="{2A0D9F3F-A502-5245-AD69-29FB9FFC87C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068" y="-19699"/>
            <a:ext cx="12281653" cy="6877699"/>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accent2"/>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dirty="0">
              <a:ln>
                <a:noFill/>
              </a:ln>
              <a:solidFill>
                <a:schemeClr val="bg2">
                  <a:alpha val="75000"/>
                </a:schemeClr>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B4A67C6F-2F97-3F44-8C76-7E25B29E7B4F}"/>
              </a:ext>
            </a:extLst>
          </p:cNvPr>
          <p:cNvSpPr txBox="1"/>
          <p:nvPr/>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dirty="0">
                <a:solidFill>
                  <a:schemeClr val="bg2">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dirty="0">
              <a:solidFill>
                <a:schemeClr val="bg2">
                  <a:alpha val="75000"/>
                </a:schemeClr>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683FDBDA-3E7C-4141-9D51-2F805CE1819D}"/>
              </a:ext>
            </a:extLst>
          </p:cNvPr>
          <p:cNvGrpSpPr/>
          <p:nvPr/>
        </p:nvGrpSpPr>
        <p:grpSpPr>
          <a:xfrm>
            <a:off x="292223" y="6277771"/>
            <a:ext cx="2177541" cy="609968"/>
            <a:chOff x="303374" y="6213899"/>
            <a:chExt cx="2177541" cy="609968"/>
          </a:xfrm>
        </p:grpSpPr>
        <p:pic>
          <p:nvPicPr>
            <p:cNvPr id="11" name="Picture 10">
              <a:extLst>
                <a:ext uri="{FF2B5EF4-FFF2-40B4-BE49-F238E27FC236}">
                  <a16:creationId xmlns:a16="http://schemas.microsoft.com/office/drawing/2014/main" id="{C030FB06-D828-6640-AD1B-049A29888CA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257412" y="6349531"/>
              <a:ext cx="1223503" cy="290672"/>
            </a:xfrm>
            <a:prstGeom prst="rect">
              <a:avLst/>
            </a:prstGeom>
          </p:spPr>
        </p:pic>
        <p:grpSp>
          <p:nvGrpSpPr>
            <p:cNvPr id="12" name="Group 11">
              <a:extLst>
                <a:ext uri="{FF2B5EF4-FFF2-40B4-BE49-F238E27FC236}">
                  <a16:creationId xmlns:a16="http://schemas.microsoft.com/office/drawing/2014/main" id="{986ADC7C-EF4B-7049-B205-BF42CE0B89C5}"/>
                </a:ext>
              </a:extLst>
            </p:cNvPr>
            <p:cNvGrpSpPr/>
            <p:nvPr userDrawn="1"/>
          </p:nvGrpSpPr>
          <p:grpSpPr>
            <a:xfrm>
              <a:off x="303374" y="6213899"/>
              <a:ext cx="1155165" cy="609968"/>
              <a:chOff x="1204393" y="5850835"/>
              <a:chExt cx="1141925" cy="602977"/>
            </a:xfrm>
          </p:grpSpPr>
          <p:pic>
            <p:nvPicPr>
              <p:cNvPr id="13" name="Picture 4">
                <a:extLst>
                  <a:ext uri="{FF2B5EF4-FFF2-40B4-BE49-F238E27FC236}">
                    <a16:creationId xmlns:a16="http://schemas.microsoft.com/office/drawing/2014/main" id="{70D6DA93-912D-4A45-8DCD-4F6F137917B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p:blipFill>
            <p:spPr bwMode="auto">
              <a:xfrm>
                <a:off x="1204393" y="6024655"/>
                <a:ext cx="641650" cy="168967"/>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C207C970-8AA5-F347-85CA-2F0DBE56AF5F}"/>
                  </a:ext>
                </a:extLst>
              </p:cNvPr>
              <p:cNvSpPr txBox="1">
                <a:spLocks/>
              </p:cNvSpPr>
              <p:nvPr userDrawn="1"/>
            </p:nvSpPr>
            <p:spPr>
              <a:xfrm>
                <a:off x="1680507" y="5850835"/>
                <a:ext cx="665811" cy="602977"/>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dirty="0">
                    <a:solidFill>
                      <a:schemeClr val="bg1"/>
                    </a:solidFill>
                    <a:latin typeface="Calibri Light" panose="020F0302020204030204" pitchFamily="34" charset="0"/>
                    <a:cs typeface="Calibri Light" panose="020F0302020204030204" pitchFamily="34" charset="0"/>
                  </a:rPr>
                  <a:t>|</a:t>
                </a:r>
                <a:endParaRPr lang="en-US" sz="1800" b="0" i="0" dirty="0">
                  <a:solidFill>
                    <a:schemeClr val="bg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4165148561"/>
      </p:ext>
    </p:extLst>
  </p:cSld>
  <p:clrMapOvr>
    <a:overrideClrMapping bg1="dk1" tx1="lt1" bg2="dk2" tx2="lt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p:cSld name="1_Key Message Med Gradient 1">
    <p:bg>
      <p:bgPr>
        <a:solidFill>
          <a:schemeClr val="accent2"/>
        </a:solidFill>
        <a:effectLst/>
      </p:bgPr>
    </p:bg>
    <p:spTree>
      <p:nvGrpSpPr>
        <p:cNvPr id="1" name=""/>
        <p:cNvGrpSpPr/>
        <p:nvPr/>
      </p:nvGrpSpPr>
      <p:grpSpPr>
        <a:xfrm>
          <a:off x="0" y="0"/>
          <a:ext cx="0" cy="0"/>
          <a:chOff x="0" y="0"/>
          <a:chExt cx="0" cy="0"/>
        </a:xfrm>
      </p:grpSpPr>
      <p:pic>
        <p:nvPicPr>
          <p:cNvPr id="10" name="Picture 9" descr="A picture containing sky, blur&#10;&#10;Description automatically generated">
            <a:extLst>
              <a:ext uri="{FF2B5EF4-FFF2-40B4-BE49-F238E27FC236}">
                <a16:creationId xmlns:a16="http://schemas.microsoft.com/office/drawing/2014/main" id="{2A0D9F3F-A502-5245-AD69-29FB9FFC87C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4447"/>
            <a:ext cx="12281653" cy="6877699"/>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dirty="0">
              <a:ln>
                <a:noFill/>
              </a:ln>
              <a:solidFill>
                <a:schemeClr val="bg2">
                  <a:alpha val="75000"/>
                </a:schemeClr>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CE4115B8-601F-404E-A2E0-B8B0A9909FAB}"/>
              </a:ext>
            </a:extLst>
          </p:cNvPr>
          <p:cNvSpPr txBox="1"/>
          <p:nvPr/>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dirty="0">
                <a:solidFill>
                  <a:schemeClr val="bg2">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dirty="0">
              <a:solidFill>
                <a:schemeClr val="bg2">
                  <a:alpha val="75000"/>
                </a:schemeClr>
              </a:solidFill>
              <a:latin typeface="Arial" panose="020B0604020202020204" pitchFamily="34" charset="0"/>
              <a:cs typeface="Arial" panose="020B0604020202020204" pitchFamily="34" charset="0"/>
            </a:endParaRPr>
          </a:p>
        </p:txBody>
      </p:sp>
      <p:grpSp>
        <p:nvGrpSpPr>
          <p:cNvPr id="14" name="Group 13">
            <a:extLst>
              <a:ext uri="{FF2B5EF4-FFF2-40B4-BE49-F238E27FC236}">
                <a16:creationId xmlns:a16="http://schemas.microsoft.com/office/drawing/2014/main" id="{004DB389-8E9D-5A49-8392-481EBACEDF56}"/>
              </a:ext>
            </a:extLst>
          </p:cNvPr>
          <p:cNvGrpSpPr/>
          <p:nvPr/>
        </p:nvGrpSpPr>
        <p:grpSpPr>
          <a:xfrm>
            <a:off x="3368666" y="2743288"/>
            <a:ext cx="5454666" cy="1527949"/>
            <a:chOff x="303374" y="6213899"/>
            <a:chExt cx="2177541" cy="609968"/>
          </a:xfrm>
        </p:grpSpPr>
        <p:pic>
          <p:nvPicPr>
            <p:cNvPr id="15" name="Picture 14">
              <a:extLst>
                <a:ext uri="{FF2B5EF4-FFF2-40B4-BE49-F238E27FC236}">
                  <a16:creationId xmlns:a16="http://schemas.microsoft.com/office/drawing/2014/main" id="{EDDF4FC1-697A-FB46-987D-71D0B5B78AF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257412" y="6349531"/>
              <a:ext cx="1223503" cy="290672"/>
            </a:xfrm>
            <a:prstGeom prst="rect">
              <a:avLst/>
            </a:prstGeom>
          </p:spPr>
        </p:pic>
        <p:grpSp>
          <p:nvGrpSpPr>
            <p:cNvPr id="16" name="Group 15">
              <a:extLst>
                <a:ext uri="{FF2B5EF4-FFF2-40B4-BE49-F238E27FC236}">
                  <a16:creationId xmlns:a16="http://schemas.microsoft.com/office/drawing/2014/main" id="{D3346A20-E25C-854C-9DC2-E877C479045C}"/>
                </a:ext>
              </a:extLst>
            </p:cNvPr>
            <p:cNvGrpSpPr/>
            <p:nvPr userDrawn="1"/>
          </p:nvGrpSpPr>
          <p:grpSpPr>
            <a:xfrm>
              <a:off x="303374" y="6213899"/>
              <a:ext cx="1155165" cy="609968"/>
              <a:chOff x="1204393" y="5850835"/>
              <a:chExt cx="1141925" cy="602977"/>
            </a:xfrm>
          </p:grpSpPr>
          <p:pic>
            <p:nvPicPr>
              <p:cNvPr id="17" name="Picture 4">
                <a:extLst>
                  <a:ext uri="{FF2B5EF4-FFF2-40B4-BE49-F238E27FC236}">
                    <a16:creationId xmlns:a16="http://schemas.microsoft.com/office/drawing/2014/main" id="{A718B27B-E436-C94C-A7DA-32B9498F52F6}"/>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p:blipFill>
            <p:spPr bwMode="auto">
              <a:xfrm>
                <a:off x="1204393" y="6024655"/>
                <a:ext cx="641650" cy="168967"/>
              </a:xfrm>
              <a:prstGeom prst="rect">
                <a:avLst/>
              </a:prstGeom>
              <a:noFill/>
              <a:extLst>
                <a:ext uri="{909E8E84-426E-40DD-AFC4-6F175D3DCCD1}">
                  <a14:hiddenFill xmlns:a14="http://schemas.microsoft.com/office/drawing/2010/main">
                    <a:solidFill>
                      <a:srgbClr val="FFFFFF"/>
                    </a:solidFill>
                  </a14:hiddenFill>
                </a:ext>
              </a:extLst>
            </p:spPr>
          </p:pic>
          <p:sp>
            <p:nvSpPr>
              <p:cNvPr id="18" name="Title 1">
                <a:extLst>
                  <a:ext uri="{FF2B5EF4-FFF2-40B4-BE49-F238E27FC236}">
                    <a16:creationId xmlns:a16="http://schemas.microsoft.com/office/drawing/2014/main" id="{7D5A305C-06C6-424A-9305-BCB6454B4FE5}"/>
                  </a:ext>
                </a:extLst>
              </p:cNvPr>
              <p:cNvSpPr txBox="1">
                <a:spLocks/>
              </p:cNvSpPr>
              <p:nvPr userDrawn="1"/>
            </p:nvSpPr>
            <p:spPr>
              <a:xfrm>
                <a:off x="1680507" y="5850835"/>
                <a:ext cx="665811" cy="602977"/>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2800" b="0" i="0" dirty="0">
                    <a:solidFill>
                      <a:schemeClr val="bg1"/>
                    </a:solidFill>
                    <a:latin typeface="Calibri Light" panose="020F0302020204030204" pitchFamily="34" charset="0"/>
                    <a:cs typeface="Calibri Light" panose="020F0302020204030204" pitchFamily="34" charset="0"/>
                  </a:rPr>
                  <a:t>|</a:t>
                </a:r>
                <a:endParaRPr lang="en-US" sz="1800" b="0" i="0" dirty="0">
                  <a:solidFill>
                    <a:schemeClr val="bg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629574239"/>
      </p:ext>
    </p:extLst>
  </p:cSld>
  <p:clrMapOvr>
    <a:overrideClrMapping bg1="dk1" tx1="lt1" bg2="dk2" tx2="lt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p:cSld name="Key Message Light Gradient 1">
    <p:bg>
      <p:bgPr>
        <a:solidFill>
          <a:schemeClr val="accent2"/>
        </a:solidFill>
        <a:effectLst/>
      </p:bgPr>
    </p:bg>
    <p:spTree>
      <p:nvGrpSpPr>
        <p:cNvPr id="1" name=""/>
        <p:cNvGrpSpPr/>
        <p:nvPr/>
      </p:nvGrpSpPr>
      <p:grpSpPr>
        <a:xfrm>
          <a:off x="0" y="0"/>
          <a:ext cx="0" cy="0"/>
          <a:chOff x="0" y="0"/>
          <a:chExt cx="0" cy="0"/>
        </a:xfrm>
      </p:grpSpPr>
      <p:pic>
        <p:nvPicPr>
          <p:cNvPr id="13" name="Picture 12" descr="Background pattern&#10;&#10;Description automatically generated">
            <a:extLst>
              <a:ext uri="{FF2B5EF4-FFF2-40B4-BE49-F238E27FC236}">
                <a16:creationId xmlns:a16="http://schemas.microsoft.com/office/drawing/2014/main" id="{B298B3F5-D667-C84E-9F63-6E5F20C1305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bg2"/>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dirty="0">
              <a:ln>
                <a:noFill/>
              </a:ln>
              <a:solidFill>
                <a:schemeClr val="bg2">
                  <a:alpha val="75000"/>
                </a:schemeClr>
              </a:solidFill>
              <a:effectLst/>
              <a:uLnTx/>
              <a:uFillTx/>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CEEFC5E8-BB09-8C48-98E3-096A76CF11E3}"/>
              </a:ext>
            </a:extLst>
          </p:cNvPr>
          <p:cNvSpPr txBox="1"/>
          <p:nvPr/>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dirty="0">
                <a:solidFill>
                  <a:schemeClr val="bg2">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dirty="0">
              <a:solidFill>
                <a:schemeClr val="bg2">
                  <a:alpha val="75000"/>
                </a:schemeClr>
              </a:solidFill>
              <a:latin typeface="Arial" panose="020B0604020202020204" pitchFamily="34" charset="0"/>
              <a:cs typeface="Arial" panose="020B0604020202020204" pitchFamily="34" charset="0"/>
            </a:endParaRPr>
          </a:p>
        </p:txBody>
      </p:sp>
      <p:grpSp>
        <p:nvGrpSpPr>
          <p:cNvPr id="12" name="Group 11">
            <a:extLst>
              <a:ext uri="{FF2B5EF4-FFF2-40B4-BE49-F238E27FC236}">
                <a16:creationId xmlns:a16="http://schemas.microsoft.com/office/drawing/2014/main" id="{0A4DE4DD-16AF-6346-9A8E-47DCEFB2D69E}"/>
              </a:ext>
            </a:extLst>
          </p:cNvPr>
          <p:cNvGrpSpPr/>
          <p:nvPr/>
        </p:nvGrpSpPr>
        <p:grpSpPr>
          <a:xfrm>
            <a:off x="292702" y="6277771"/>
            <a:ext cx="2177062" cy="609968"/>
            <a:chOff x="292702" y="6277771"/>
            <a:chExt cx="2177062" cy="609968"/>
          </a:xfrm>
        </p:grpSpPr>
        <p:pic>
          <p:nvPicPr>
            <p:cNvPr id="14" name="Picture 4">
              <a:extLst>
                <a:ext uri="{FF2B5EF4-FFF2-40B4-BE49-F238E27FC236}">
                  <a16:creationId xmlns:a16="http://schemas.microsoft.com/office/drawing/2014/main" id="{9A7C7EF8-110B-F84E-BA36-7FF6A01893AE}"/>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92702" y="6451440"/>
              <a:ext cx="649091" cy="173091"/>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7E4E8AD8-355A-0844-8BE6-EB3520C4C2EF}"/>
                </a:ext>
              </a:extLst>
            </p:cNvPr>
            <p:cNvGrpSpPr/>
            <p:nvPr userDrawn="1"/>
          </p:nvGrpSpPr>
          <p:grpSpPr>
            <a:xfrm>
              <a:off x="773858" y="6277771"/>
              <a:ext cx="1695906" cy="609968"/>
              <a:chOff x="785009" y="6213899"/>
              <a:chExt cx="1695906" cy="609968"/>
            </a:xfrm>
          </p:grpSpPr>
          <p:pic>
            <p:nvPicPr>
              <p:cNvPr id="17" name="Picture 16">
                <a:extLst>
                  <a:ext uri="{FF2B5EF4-FFF2-40B4-BE49-F238E27FC236}">
                    <a16:creationId xmlns:a16="http://schemas.microsoft.com/office/drawing/2014/main" id="{4A239620-7D52-6440-8503-F97C10218861}"/>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257412" y="6350046"/>
                <a:ext cx="1223503" cy="289641"/>
              </a:xfrm>
              <a:prstGeom prst="rect">
                <a:avLst/>
              </a:prstGeom>
            </p:spPr>
          </p:pic>
          <p:sp>
            <p:nvSpPr>
              <p:cNvPr id="18" name="Title 1">
                <a:extLst>
                  <a:ext uri="{FF2B5EF4-FFF2-40B4-BE49-F238E27FC236}">
                    <a16:creationId xmlns:a16="http://schemas.microsoft.com/office/drawing/2014/main" id="{49C7D1CF-7AF9-C54B-8287-3BAF29301BDB}"/>
                  </a:ext>
                </a:extLst>
              </p:cNvPr>
              <p:cNvSpPr txBox="1">
                <a:spLocks/>
              </p:cNvSpPr>
              <p:nvPr userDrawn="1"/>
            </p:nvSpPr>
            <p:spPr>
              <a:xfrm>
                <a:off x="785009" y="6213899"/>
                <a:ext cx="673531" cy="609968"/>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dirty="0">
                    <a:solidFill>
                      <a:schemeClr val="tx1"/>
                    </a:solidFill>
                    <a:latin typeface="Calibri Light" panose="020F0302020204030204" pitchFamily="34" charset="0"/>
                    <a:cs typeface="Calibri Light" panose="020F0302020204030204" pitchFamily="34" charset="0"/>
                  </a:rPr>
                  <a:t>|</a:t>
                </a:r>
                <a:endParaRPr lang="en-US" sz="1800" b="0" i="0" dirty="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2453188688"/>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29" Type="http://schemas.openxmlformats.org/officeDocument/2006/relationships/slideLayout" Target="../slideLayouts/slideLayout46.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slideLayout" Target="../slideLayouts/slideLayout45.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31"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slideLayout" Target="../slideLayouts/slideLayout44.xml"/><Relationship Id="rId30" Type="http://schemas.openxmlformats.org/officeDocument/2006/relationships/slideLayout" Target="../slideLayouts/slideLayout4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26" Type="http://schemas.openxmlformats.org/officeDocument/2006/relationships/slideLayout" Target="../slideLayouts/slideLayout73.xml"/><Relationship Id="rId3" Type="http://schemas.openxmlformats.org/officeDocument/2006/relationships/slideLayout" Target="../slideLayouts/slideLayout50.xml"/><Relationship Id="rId21" Type="http://schemas.openxmlformats.org/officeDocument/2006/relationships/slideLayout" Target="../slideLayouts/slideLayout68.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5" Type="http://schemas.openxmlformats.org/officeDocument/2006/relationships/slideLayout" Target="../slideLayouts/slideLayout72.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slideLayout" Target="../slideLayouts/slideLayout67.xml"/><Relationship Id="rId29" Type="http://schemas.openxmlformats.org/officeDocument/2006/relationships/theme" Target="../theme/theme3.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24" Type="http://schemas.openxmlformats.org/officeDocument/2006/relationships/slideLayout" Target="../slideLayouts/slideLayout71.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23" Type="http://schemas.openxmlformats.org/officeDocument/2006/relationships/slideLayout" Target="../slideLayouts/slideLayout70.xml"/><Relationship Id="rId28" Type="http://schemas.openxmlformats.org/officeDocument/2006/relationships/slideLayout" Target="../slideLayouts/slideLayout75.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slideLayout" Target="../slideLayouts/slideLayout69.xml"/><Relationship Id="rId27" Type="http://schemas.openxmlformats.org/officeDocument/2006/relationships/slideLayout" Target="../slideLayouts/slideLayout7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slideLayout" Target="../slideLayouts/slideLayout93.xml"/><Relationship Id="rId26" Type="http://schemas.openxmlformats.org/officeDocument/2006/relationships/slideLayout" Target="../slideLayouts/slideLayout101.xml"/><Relationship Id="rId3" Type="http://schemas.openxmlformats.org/officeDocument/2006/relationships/slideLayout" Target="../slideLayouts/slideLayout78.xml"/><Relationship Id="rId21" Type="http://schemas.openxmlformats.org/officeDocument/2006/relationships/slideLayout" Target="../slideLayouts/slideLayout96.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5" Type="http://schemas.openxmlformats.org/officeDocument/2006/relationships/slideLayout" Target="../slideLayouts/slideLayout100.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20" Type="http://schemas.openxmlformats.org/officeDocument/2006/relationships/slideLayout" Target="../slideLayouts/slideLayout95.xml"/><Relationship Id="rId29" Type="http://schemas.openxmlformats.org/officeDocument/2006/relationships/theme" Target="../theme/theme4.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24" Type="http://schemas.openxmlformats.org/officeDocument/2006/relationships/slideLayout" Target="../slideLayouts/slideLayout99.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23" Type="http://schemas.openxmlformats.org/officeDocument/2006/relationships/slideLayout" Target="../slideLayouts/slideLayout98.xml"/><Relationship Id="rId28" Type="http://schemas.openxmlformats.org/officeDocument/2006/relationships/slideLayout" Target="../slideLayouts/slideLayout103.xml"/><Relationship Id="rId10" Type="http://schemas.openxmlformats.org/officeDocument/2006/relationships/slideLayout" Target="../slideLayouts/slideLayout85.xml"/><Relationship Id="rId19" Type="http://schemas.openxmlformats.org/officeDocument/2006/relationships/slideLayout" Target="../slideLayouts/slideLayout94.xml"/><Relationship Id="rId31" Type="http://schemas.openxmlformats.org/officeDocument/2006/relationships/image" Target="../media/image24.png"/><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 Id="rId22" Type="http://schemas.openxmlformats.org/officeDocument/2006/relationships/slideLayout" Target="../slideLayouts/slideLayout97.xml"/><Relationship Id="rId27" Type="http://schemas.openxmlformats.org/officeDocument/2006/relationships/slideLayout" Target="../slideLayouts/slideLayout102.xml"/><Relationship Id="rId30" Type="http://schemas.openxmlformats.org/officeDocument/2006/relationships/image" Target="../media/image23.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theme" Target="../theme/theme5.xml"/><Relationship Id="rId1" Type="http://schemas.openxmlformats.org/officeDocument/2006/relationships/slideLayout" Target="../slideLayouts/slideLayout104.xml"/><Relationship Id="rId4" Type="http://schemas.openxmlformats.org/officeDocument/2006/relationships/image" Target="../media/image2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2" y="274637"/>
            <a:ext cx="10972801" cy="1143000"/>
          </a:xfrm>
          <a:prstGeom prst="rect">
            <a:avLst/>
          </a:prstGeom>
        </p:spPr>
        <p:txBody>
          <a:bodyPr vert="horz" lIns="112316" tIns="56158" rIns="112316" bIns="56158" rtlCol="0" anchor="ctr">
            <a:normAutofit/>
          </a:bodyPr>
          <a:lstStyle/>
          <a:p>
            <a:r>
              <a:rPr lang="en-US"/>
              <a:t>Click to edit Master title style</a:t>
            </a:r>
          </a:p>
        </p:txBody>
      </p:sp>
      <p:sp>
        <p:nvSpPr>
          <p:cNvPr id="3" name="Text Placeholder 2"/>
          <p:cNvSpPr>
            <a:spLocks noGrp="1"/>
          </p:cNvSpPr>
          <p:nvPr>
            <p:ph type="body" idx="1"/>
          </p:nvPr>
        </p:nvSpPr>
        <p:spPr>
          <a:xfrm>
            <a:off x="609602" y="1600295"/>
            <a:ext cx="10972801" cy="4525963"/>
          </a:xfrm>
          <a:prstGeom prst="rect">
            <a:avLst/>
          </a:prstGeom>
        </p:spPr>
        <p:txBody>
          <a:bodyPr vert="horz" lIns="112316" tIns="56158" rIns="112316" bIns="5615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p:nvSpPr>
        <p:spPr>
          <a:xfrm>
            <a:off x="3" y="6140684"/>
            <a:ext cx="12192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12316" tIns="56158" rIns="112316" bIns="56158" rtlCol="0" anchor="ctr"/>
          <a:lstStyle/>
          <a:p>
            <a:pPr algn="ctr" defTabSz="561579"/>
            <a:endParaRPr lang="en-US" sz="1800" dirty="0">
              <a:solidFill>
                <a:prstClr val="white"/>
              </a:solidFill>
            </a:endParaRPr>
          </a:p>
        </p:txBody>
      </p:sp>
      <p:sp>
        <p:nvSpPr>
          <p:cNvPr id="6" name="Slide Number Placeholder 5"/>
          <p:cNvSpPr>
            <a:spLocks noGrp="1"/>
          </p:cNvSpPr>
          <p:nvPr>
            <p:ph type="sldNum" sz="quarter" idx="4"/>
          </p:nvPr>
        </p:nvSpPr>
        <p:spPr>
          <a:xfrm>
            <a:off x="11582400" y="6400236"/>
            <a:ext cx="512840" cy="365125"/>
          </a:xfrm>
          <a:prstGeom prst="rect">
            <a:avLst/>
          </a:prstGeom>
        </p:spPr>
        <p:txBody>
          <a:bodyPr vert="horz" lIns="112316" tIns="56158" rIns="112316" bIns="56158" rtlCol="0" anchor="ctr"/>
          <a:lstStyle>
            <a:lvl1pPr algn="r">
              <a:defRPr sz="1500">
                <a:solidFill>
                  <a:schemeClr val="bg1"/>
                </a:solidFill>
              </a:defRPr>
            </a:lvl1pPr>
          </a:lstStyle>
          <a:p>
            <a:pPr defTabSz="561579"/>
            <a:fld id="{D983F1FA-211D-3044-9E35-958DFBC26156}" type="slidenum">
              <a:rPr lang="en-US" smtClean="0">
                <a:solidFill>
                  <a:prstClr val="white"/>
                </a:solidFill>
              </a:rPr>
              <a:pPr defTabSz="561579"/>
              <a:t>‹#›</a:t>
            </a:fld>
            <a:endParaRPr lang="en-US" dirty="0">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203202" y="6172200"/>
            <a:ext cx="2240388" cy="60353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Seal.png"/>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9050332" y="6184207"/>
            <a:ext cx="2560443" cy="640111"/>
          </a:xfrm>
          <a:prstGeom prst="rect">
            <a:avLst/>
          </a:prstGeom>
        </p:spPr>
      </p:pic>
    </p:spTree>
    <p:extLst>
      <p:ext uri="{BB962C8B-B14F-4D97-AF65-F5344CB8AC3E}">
        <p14:creationId xmlns:p14="http://schemas.microsoft.com/office/powerpoint/2010/main" val="3103272967"/>
      </p:ext>
    </p:extLst>
  </p:cSld>
  <p:clrMap bg1="lt1" tx1="dk1" bg2="lt2" tx2="dk2" accent1="accent1" accent2="accent2" accent3="accent3" accent4="accent4" accent5="accent5" accent6="accent6" hlink="hlink" folHlink="folHlink"/>
  <p:sldLayoutIdLst>
    <p:sldLayoutId id="2147483758"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771" r:id="rId12"/>
    <p:sldLayoutId id="2147483812" r:id="rId13"/>
    <p:sldLayoutId id="2147483814" r:id="rId14"/>
    <p:sldLayoutId id="2147483813" r:id="rId15"/>
    <p:sldLayoutId id="2147483776" r:id="rId16"/>
    <p:sldLayoutId id="2147483815" r:id="rId17"/>
  </p:sldLayoutIdLst>
  <p:hf hdr="0" ftr="0" dt="0"/>
  <p:txStyles>
    <p:titleStyle>
      <a:lvl1pPr algn="ctr" defTabSz="561579" rtl="0" eaLnBrk="1" latinLnBrk="0" hangingPunct="1">
        <a:spcBef>
          <a:spcPct val="0"/>
        </a:spcBef>
        <a:buNone/>
        <a:defRPr sz="5400" b="0" i="0" u="none" kern="1200">
          <a:solidFill>
            <a:schemeClr val="tx1"/>
          </a:solidFill>
          <a:latin typeface="+mj-lt"/>
          <a:ea typeface="+mj-ea"/>
          <a:cs typeface="+mj-cs"/>
        </a:defRPr>
      </a:lvl1pPr>
    </p:titleStyle>
    <p:bodyStyle>
      <a:lvl1pPr marL="421184" indent="-421184" algn="l" defTabSz="561579" rtl="0" eaLnBrk="1" latinLnBrk="0" hangingPunct="1">
        <a:spcBef>
          <a:spcPct val="20000"/>
        </a:spcBef>
        <a:buFont typeface="Arial"/>
        <a:buChar char="•"/>
        <a:defRPr sz="3900" kern="1200">
          <a:solidFill>
            <a:schemeClr val="tx1"/>
          </a:solidFill>
          <a:latin typeface="+mn-lt"/>
          <a:ea typeface="+mn-ea"/>
          <a:cs typeface="+mn-cs"/>
        </a:defRPr>
      </a:lvl1pPr>
      <a:lvl2pPr marL="912565" indent="-350987" algn="l" defTabSz="561579" rtl="0" eaLnBrk="1" latinLnBrk="0" hangingPunct="1">
        <a:spcBef>
          <a:spcPct val="20000"/>
        </a:spcBef>
        <a:buFont typeface="Arial"/>
        <a:buChar char="–"/>
        <a:defRPr sz="3400" b="0" i="0" u="none" kern="1200">
          <a:solidFill>
            <a:schemeClr val="tx1"/>
          </a:solidFill>
          <a:latin typeface="+mn-lt"/>
          <a:ea typeface="+mn-ea"/>
          <a:cs typeface="+mn-cs"/>
        </a:defRPr>
      </a:lvl2pPr>
      <a:lvl3pPr marL="1403947" indent="-280789" algn="l" defTabSz="561579" rtl="0" eaLnBrk="1" latinLnBrk="0" hangingPunct="1">
        <a:spcBef>
          <a:spcPct val="20000"/>
        </a:spcBef>
        <a:buFont typeface="Arial"/>
        <a:buChar char="•"/>
        <a:defRPr sz="2900" kern="1200">
          <a:solidFill>
            <a:schemeClr val="tx1"/>
          </a:solidFill>
          <a:latin typeface="+mn-lt"/>
          <a:ea typeface="+mn-ea"/>
          <a:cs typeface="+mn-cs"/>
        </a:defRPr>
      </a:lvl3pPr>
      <a:lvl4pPr marL="1965526" indent="-280789" algn="l" defTabSz="561579" rtl="0" eaLnBrk="1" latinLnBrk="0" hangingPunct="1">
        <a:spcBef>
          <a:spcPct val="20000"/>
        </a:spcBef>
        <a:buFont typeface="Arial"/>
        <a:buChar char="–"/>
        <a:defRPr sz="2500" kern="1200">
          <a:solidFill>
            <a:schemeClr val="tx1"/>
          </a:solidFill>
          <a:latin typeface="+mn-lt"/>
          <a:ea typeface="+mn-ea"/>
          <a:cs typeface="+mn-cs"/>
        </a:defRPr>
      </a:lvl4pPr>
      <a:lvl5pPr marL="2527104" indent="-280789" algn="l" defTabSz="561579" rtl="0" eaLnBrk="1" latinLnBrk="0" hangingPunct="1">
        <a:spcBef>
          <a:spcPct val="20000"/>
        </a:spcBef>
        <a:buFont typeface="Arial"/>
        <a:buChar char="»"/>
        <a:defRPr sz="2500" kern="1200">
          <a:solidFill>
            <a:schemeClr val="tx1"/>
          </a:solidFill>
          <a:latin typeface="+mn-lt"/>
          <a:ea typeface="+mn-ea"/>
          <a:cs typeface="+mn-cs"/>
        </a:defRPr>
      </a:lvl5pPr>
      <a:lvl6pPr marL="3088683" indent="-280789" algn="l" defTabSz="561579" rtl="0" eaLnBrk="1" latinLnBrk="0" hangingPunct="1">
        <a:spcBef>
          <a:spcPct val="20000"/>
        </a:spcBef>
        <a:buFont typeface="Arial"/>
        <a:buChar char="•"/>
        <a:defRPr sz="2500" kern="1200">
          <a:solidFill>
            <a:schemeClr val="tx1"/>
          </a:solidFill>
          <a:latin typeface="+mn-lt"/>
          <a:ea typeface="+mn-ea"/>
          <a:cs typeface="+mn-cs"/>
        </a:defRPr>
      </a:lvl6pPr>
      <a:lvl7pPr marL="3650262" indent="-280789" algn="l" defTabSz="561579" rtl="0" eaLnBrk="1" latinLnBrk="0" hangingPunct="1">
        <a:spcBef>
          <a:spcPct val="20000"/>
        </a:spcBef>
        <a:buFont typeface="Arial"/>
        <a:buChar char="•"/>
        <a:defRPr sz="2500" kern="1200">
          <a:solidFill>
            <a:schemeClr val="tx1"/>
          </a:solidFill>
          <a:latin typeface="+mn-lt"/>
          <a:ea typeface="+mn-ea"/>
          <a:cs typeface="+mn-cs"/>
        </a:defRPr>
      </a:lvl7pPr>
      <a:lvl8pPr marL="4211841" indent="-280789" algn="l" defTabSz="561579" rtl="0" eaLnBrk="1" latinLnBrk="0" hangingPunct="1">
        <a:spcBef>
          <a:spcPct val="20000"/>
        </a:spcBef>
        <a:buFont typeface="Arial"/>
        <a:buChar char="•"/>
        <a:defRPr sz="2500" kern="1200">
          <a:solidFill>
            <a:schemeClr val="tx1"/>
          </a:solidFill>
          <a:latin typeface="+mn-lt"/>
          <a:ea typeface="+mn-ea"/>
          <a:cs typeface="+mn-cs"/>
        </a:defRPr>
      </a:lvl8pPr>
      <a:lvl9pPr marL="4773419" indent="-280789" algn="l" defTabSz="561579" rtl="0" eaLnBrk="1" latinLnBrk="0" hangingPunct="1">
        <a:spcBef>
          <a:spcPct val="20000"/>
        </a:spcBef>
        <a:buFont typeface="Arial"/>
        <a:buChar char="•"/>
        <a:defRPr sz="2500" kern="1200">
          <a:solidFill>
            <a:schemeClr val="tx1"/>
          </a:solidFill>
          <a:latin typeface="+mn-lt"/>
          <a:ea typeface="+mn-ea"/>
          <a:cs typeface="+mn-cs"/>
        </a:defRPr>
      </a:lvl9pPr>
    </p:bodyStyle>
    <p:otherStyle>
      <a:defPPr>
        <a:defRPr lang="en-US"/>
      </a:defPPr>
      <a:lvl1pPr marL="0" algn="l" defTabSz="561579" rtl="0" eaLnBrk="1" latinLnBrk="0" hangingPunct="1">
        <a:defRPr sz="2200" kern="1200">
          <a:solidFill>
            <a:schemeClr val="tx1"/>
          </a:solidFill>
          <a:latin typeface="+mn-lt"/>
          <a:ea typeface="+mn-ea"/>
          <a:cs typeface="+mn-cs"/>
        </a:defRPr>
      </a:lvl1pPr>
      <a:lvl2pPr marL="561579" algn="l" defTabSz="561579" rtl="0" eaLnBrk="1" latinLnBrk="0" hangingPunct="1">
        <a:defRPr sz="2200" kern="1200">
          <a:solidFill>
            <a:schemeClr val="tx1"/>
          </a:solidFill>
          <a:latin typeface="+mn-lt"/>
          <a:ea typeface="+mn-ea"/>
          <a:cs typeface="+mn-cs"/>
        </a:defRPr>
      </a:lvl2pPr>
      <a:lvl3pPr marL="1123158" algn="l" defTabSz="561579" rtl="0" eaLnBrk="1" latinLnBrk="0" hangingPunct="1">
        <a:defRPr sz="2200" kern="1200">
          <a:solidFill>
            <a:schemeClr val="tx1"/>
          </a:solidFill>
          <a:latin typeface="+mn-lt"/>
          <a:ea typeface="+mn-ea"/>
          <a:cs typeface="+mn-cs"/>
        </a:defRPr>
      </a:lvl3pPr>
      <a:lvl4pPr marL="1684736" algn="l" defTabSz="561579" rtl="0" eaLnBrk="1" latinLnBrk="0" hangingPunct="1">
        <a:defRPr sz="2200" kern="1200">
          <a:solidFill>
            <a:schemeClr val="tx1"/>
          </a:solidFill>
          <a:latin typeface="+mn-lt"/>
          <a:ea typeface="+mn-ea"/>
          <a:cs typeface="+mn-cs"/>
        </a:defRPr>
      </a:lvl4pPr>
      <a:lvl5pPr marL="2246315" algn="l" defTabSz="561579" rtl="0" eaLnBrk="1" latinLnBrk="0" hangingPunct="1">
        <a:defRPr sz="2200" kern="1200">
          <a:solidFill>
            <a:schemeClr val="tx1"/>
          </a:solidFill>
          <a:latin typeface="+mn-lt"/>
          <a:ea typeface="+mn-ea"/>
          <a:cs typeface="+mn-cs"/>
        </a:defRPr>
      </a:lvl5pPr>
      <a:lvl6pPr marL="2807894" algn="l" defTabSz="561579" rtl="0" eaLnBrk="1" latinLnBrk="0" hangingPunct="1">
        <a:defRPr sz="2200" kern="1200">
          <a:solidFill>
            <a:schemeClr val="tx1"/>
          </a:solidFill>
          <a:latin typeface="+mn-lt"/>
          <a:ea typeface="+mn-ea"/>
          <a:cs typeface="+mn-cs"/>
        </a:defRPr>
      </a:lvl6pPr>
      <a:lvl7pPr marL="3369473" algn="l" defTabSz="561579" rtl="0" eaLnBrk="1" latinLnBrk="0" hangingPunct="1">
        <a:defRPr sz="2200" kern="1200">
          <a:solidFill>
            <a:schemeClr val="tx1"/>
          </a:solidFill>
          <a:latin typeface="+mn-lt"/>
          <a:ea typeface="+mn-ea"/>
          <a:cs typeface="+mn-cs"/>
        </a:defRPr>
      </a:lvl7pPr>
      <a:lvl8pPr marL="3931051" algn="l" defTabSz="561579" rtl="0" eaLnBrk="1" latinLnBrk="0" hangingPunct="1">
        <a:defRPr sz="2200" kern="1200">
          <a:solidFill>
            <a:schemeClr val="tx1"/>
          </a:solidFill>
          <a:latin typeface="+mn-lt"/>
          <a:ea typeface="+mn-ea"/>
          <a:cs typeface="+mn-cs"/>
        </a:defRPr>
      </a:lvl8pPr>
      <a:lvl9pPr marL="4492630" algn="l" defTabSz="561579" rtl="0" eaLnBrk="1" latinLnBrk="0" hangingPunct="1">
        <a:defRPr sz="2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A54DE5B9-F305-CC4E-9A6A-0DC78956D275}"/>
              </a:ext>
            </a:extLst>
          </p:cNvPr>
          <p:cNvSpPr txBox="1"/>
          <p:nvPr userDrawn="1"/>
        </p:nvSpPr>
        <p:spPr>
          <a:xfrm>
            <a:off x="11406992" y="648079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800" smtClean="0">
                <a:solidFill>
                  <a:schemeClr val="tx1">
                    <a:alpha val="75000"/>
                  </a:schemeClr>
                </a:solidFill>
              </a:rPr>
              <a:t>‹#›</a:t>
            </a:fld>
            <a:endParaRPr lang="en-US" noProof="0" dirty="0">
              <a:solidFill>
                <a:schemeClr val="tx1">
                  <a:alpha val="75000"/>
                </a:schemeClr>
              </a:solidFill>
            </a:endParaRPr>
          </a:p>
        </p:txBody>
      </p:sp>
      <p:sp>
        <p:nvSpPr>
          <p:cNvPr id="7" name="Slide Number Placeholder 6">
            <a:extLst>
              <a:ext uri="{FF2B5EF4-FFF2-40B4-BE49-F238E27FC236}">
                <a16:creationId xmlns:a16="http://schemas.microsoft.com/office/drawing/2014/main" id="{D6C2DB82-2141-42CD-9AE7-8A744B363FBC}"/>
              </a:ext>
            </a:extLst>
          </p:cNvPr>
          <p:cNvSpPr>
            <a:spLocks noGrp="1"/>
          </p:cNvSpPr>
          <p:nvPr userDrawn="1">
            <p:ph type="sldNum" sz="quarter" idx="4"/>
          </p:nvPr>
        </p:nvSpPr>
        <p:spPr>
          <a:xfrm>
            <a:off x="11406992" y="6477001"/>
            <a:ext cx="381001" cy="207843"/>
          </a:xfrm>
          <a:prstGeom prst="rect">
            <a:avLst/>
          </a:prstGeom>
          <a:noFill/>
        </p:spPr>
        <p:txBody>
          <a:bodyPr wrap="square" lIns="0" tIns="0" rIns="0" bIns="0" rtlCol="0" anchor="ctr">
            <a:noAutofit/>
          </a:bodyPr>
          <a:lstStyle>
            <a:lvl1pPr>
              <a:defRPr lang="en-US" sz="800" smtClean="0">
                <a:noFill/>
                <a:latin typeface="Arial" panose="020B0604020202020204" pitchFamily="34" charset="0"/>
                <a:cs typeface="Arial" panose="020B0604020202020204" pitchFamily="34" charset="0"/>
              </a:defRPr>
            </a:lvl1pPr>
          </a:lstStyle>
          <a:p>
            <a:pPr algn="r" defTabSz="228600">
              <a:spcAft>
                <a:spcPts val="1200"/>
              </a:spcAft>
            </a:pPr>
            <a:fld id="{CC9E6EB9-168E-4914-8CC7-2E853AFB4F1B}" type="slidenum">
              <a:rPr lang="en-US" smtClean="0"/>
              <a:pPr algn="r" defTabSz="228600">
                <a:spcAft>
                  <a:spcPts val="1200"/>
                </a:spcAft>
              </a:pPr>
              <a:t>‹#›</a:t>
            </a:fld>
            <a:endParaRPr lang="en-US" dirty="0"/>
          </a:p>
        </p:txBody>
      </p:sp>
      <p:sp>
        <p:nvSpPr>
          <p:cNvPr id="2" name="Title Placeholder 1">
            <a:extLst>
              <a:ext uri="{FF2B5EF4-FFF2-40B4-BE49-F238E27FC236}">
                <a16:creationId xmlns:a16="http://schemas.microsoft.com/office/drawing/2014/main" id="{567A189F-CDB6-4881-855E-11E780CE46B1}"/>
              </a:ext>
            </a:extLst>
          </p:cNvPr>
          <p:cNvSpPr>
            <a:spLocks noGrp="1"/>
          </p:cNvSpPr>
          <p:nvPr userDrawn="1">
            <p:ph type="title"/>
          </p:nvPr>
        </p:nvSpPr>
        <p:spPr>
          <a:xfrm>
            <a:off x="381000" y="380999"/>
            <a:ext cx="11430000" cy="990601"/>
          </a:xfrm>
          <a:prstGeom prst="rect">
            <a:avLst/>
          </a:prstGeom>
        </p:spPr>
        <p:txBody>
          <a:bodyPr vert="horz" lIns="0" tIns="0" rIns="0" bIns="0" rtlCol="0" anchor="t">
            <a:noAutofit/>
          </a:bodyPr>
          <a:lstStyle/>
          <a:p>
            <a:r>
              <a:rPr lang="en-US"/>
              <a:t>Place headline here (36pt, min 30pt)</a:t>
            </a:r>
          </a:p>
        </p:txBody>
      </p:sp>
      <p:sp>
        <p:nvSpPr>
          <p:cNvPr id="3" name="Text Placeholder 2">
            <a:extLst>
              <a:ext uri="{FF2B5EF4-FFF2-40B4-BE49-F238E27FC236}">
                <a16:creationId xmlns:a16="http://schemas.microsoft.com/office/drawing/2014/main" id="{6D78F67F-4953-4937-B393-889106DBC906}"/>
              </a:ext>
            </a:extLst>
          </p:cNvPr>
          <p:cNvSpPr>
            <a:spLocks noGrp="1"/>
          </p:cNvSpPr>
          <p:nvPr userDrawn="1">
            <p:ph type="body" idx="1"/>
          </p:nvPr>
        </p:nvSpPr>
        <p:spPr>
          <a:xfrm>
            <a:off x="381000" y="1371600"/>
            <a:ext cx="11430000" cy="4936037"/>
          </a:xfrm>
          <a:prstGeom prst="rect">
            <a:avLst/>
          </a:prstGeom>
        </p:spPr>
        <p:txBody>
          <a:bodyPr vert="horz" lIns="0" tIns="0" rIns="0" bIns="0" rtlCol="0">
            <a:noAutofit/>
          </a:bodyPr>
          <a:lstStyle/>
          <a:p>
            <a:pPr lvl="0"/>
            <a:r>
              <a:rPr lang="en-US"/>
              <a:t>First level (copy 20pt)</a:t>
            </a:r>
          </a:p>
          <a:p>
            <a:pPr lvl="1"/>
            <a:r>
              <a:rPr lang="en-US"/>
              <a:t>Second level (bullet 20pt)</a:t>
            </a:r>
          </a:p>
          <a:p>
            <a:pPr lvl="2"/>
            <a:r>
              <a:rPr lang="en-US"/>
              <a:t>Third level (bullet 20pt)</a:t>
            </a:r>
          </a:p>
          <a:p>
            <a:pPr lvl="3"/>
            <a:r>
              <a:rPr lang="en-US"/>
              <a:t>Fourth level (bullet 18pt)</a:t>
            </a:r>
          </a:p>
          <a:p>
            <a:pPr lvl="4"/>
            <a:r>
              <a:rPr lang="en-US"/>
              <a:t>Fifth level (bullet 18pt)</a:t>
            </a:r>
          </a:p>
          <a:p>
            <a:pPr lvl="5"/>
            <a:r>
              <a:rPr lang="en-US"/>
              <a:t>Sixth level (copy 16pt)</a:t>
            </a:r>
          </a:p>
          <a:p>
            <a:pPr lvl="6"/>
            <a:r>
              <a:rPr lang="en-US"/>
              <a:t>Seventh level (small copy 12pt)</a:t>
            </a:r>
          </a:p>
          <a:p>
            <a:pPr lvl="7"/>
            <a:r>
              <a:rPr lang="en-US"/>
              <a:t>EIGHT LEVEL (DESCRIPTOR 10PT)</a:t>
            </a:r>
          </a:p>
          <a:p>
            <a:pPr lvl="8"/>
            <a:r>
              <a:rPr lang="en-US"/>
              <a:t>Ninth level (footer 8pt)</a:t>
            </a:r>
          </a:p>
        </p:txBody>
      </p:sp>
    </p:spTree>
    <p:extLst>
      <p:ext uri="{BB962C8B-B14F-4D97-AF65-F5344CB8AC3E}">
        <p14:creationId xmlns:p14="http://schemas.microsoft.com/office/powerpoint/2010/main" val="4150297290"/>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4" r:id="rId3"/>
    <p:sldLayoutId id="2147483772" r:id="rId4"/>
    <p:sldLayoutId id="2147483775" r:id="rId5"/>
    <p:sldLayoutId id="2147483773" r:id="rId6"/>
    <p:sldLayoutId id="2147483806" r:id="rId7"/>
    <p:sldLayoutId id="2147483807" r:id="rId8"/>
    <p:sldLayoutId id="2147483808" r:id="rId9"/>
    <p:sldLayoutId id="2147483777" r:id="rId10"/>
    <p:sldLayoutId id="2147483778" r:id="rId11"/>
    <p:sldLayoutId id="2147483811" r:id="rId12"/>
    <p:sldLayoutId id="2147483779" r:id="rId13"/>
    <p:sldLayoutId id="2147483780" r:id="rId14"/>
    <p:sldLayoutId id="2147483781" r:id="rId15"/>
    <p:sldLayoutId id="2147483782" r:id="rId16"/>
    <p:sldLayoutId id="2147483783" r:id="rId17"/>
    <p:sldLayoutId id="2147483784" r:id="rId18"/>
    <p:sldLayoutId id="2147483785" r:id="rId19"/>
    <p:sldLayoutId id="2147483786" r:id="rId20"/>
    <p:sldLayoutId id="2147483788" r:id="rId21"/>
    <p:sldLayoutId id="2147483790" r:id="rId22"/>
    <p:sldLayoutId id="2147483809" r:id="rId23"/>
    <p:sldLayoutId id="2147483787" r:id="rId24"/>
    <p:sldLayoutId id="2147483792" r:id="rId25"/>
    <p:sldLayoutId id="2147483789" r:id="rId26"/>
    <p:sldLayoutId id="2147483810" r:id="rId27"/>
    <p:sldLayoutId id="2147483791" r:id="rId28"/>
    <p:sldLayoutId id="2147483882" r:id="rId29"/>
    <p:sldLayoutId id="2147483885" r:id="rId30"/>
  </p:sldLayoutIdLst>
  <p:hf hdr="0" ftr="0"/>
  <p:txStyles>
    <p:title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p:titleStyle>
    <p:body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0">
          <p15:clr>
            <a:srgbClr val="5ACBF0"/>
          </p15:clr>
        </p15:guide>
        <p15:guide id="2" orient="horz" pos="3976">
          <p15:clr>
            <a:srgbClr val="5ACBF0"/>
          </p15:clr>
        </p15:guide>
        <p15:guide id="3" pos="240">
          <p15:clr>
            <a:srgbClr val="5ACBF0"/>
          </p15:clr>
        </p15:guide>
        <p15:guide id="4" pos="7440">
          <p15:clr>
            <a:srgbClr val="5ACBF0"/>
          </p15:clr>
        </p15:guide>
        <p15:guide id="5" orient="horz" pos="4148">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A54DE5B9-F305-CC4E-9A6A-0DC78956D275}"/>
              </a:ext>
            </a:extLst>
          </p:cNvPr>
          <p:cNvSpPr txBox="1"/>
          <p:nvPr userDrawn="1"/>
        </p:nvSpPr>
        <p:spPr>
          <a:xfrm>
            <a:off x="11406992" y="648079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800" smtClean="0">
                <a:solidFill>
                  <a:schemeClr val="tx1">
                    <a:alpha val="75000"/>
                  </a:schemeClr>
                </a:solidFill>
              </a:rPr>
              <a:t>‹#›</a:t>
            </a:fld>
            <a:endParaRPr lang="en-US" noProof="0" dirty="0">
              <a:solidFill>
                <a:schemeClr val="tx1">
                  <a:alpha val="75000"/>
                </a:schemeClr>
              </a:solidFill>
            </a:endParaRPr>
          </a:p>
        </p:txBody>
      </p:sp>
      <p:sp>
        <p:nvSpPr>
          <p:cNvPr id="7" name="Slide Number Placeholder 6">
            <a:extLst>
              <a:ext uri="{FF2B5EF4-FFF2-40B4-BE49-F238E27FC236}">
                <a16:creationId xmlns:a16="http://schemas.microsoft.com/office/drawing/2014/main" id="{D6C2DB82-2141-42CD-9AE7-8A744B363FBC}"/>
              </a:ext>
            </a:extLst>
          </p:cNvPr>
          <p:cNvSpPr>
            <a:spLocks noGrp="1"/>
          </p:cNvSpPr>
          <p:nvPr userDrawn="1">
            <p:ph type="sldNum" sz="quarter" idx="4"/>
          </p:nvPr>
        </p:nvSpPr>
        <p:spPr>
          <a:xfrm>
            <a:off x="11406992" y="6477001"/>
            <a:ext cx="381001" cy="207843"/>
          </a:xfrm>
          <a:prstGeom prst="rect">
            <a:avLst/>
          </a:prstGeom>
          <a:noFill/>
        </p:spPr>
        <p:txBody>
          <a:bodyPr wrap="square" lIns="0" tIns="0" rIns="0" bIns="0" rtlCol="0" anchor="ctr">
            <a:noAutofit/>
          </a:bodyPr>
          <a:lstStyle>
            <a:lvl1pPr>
              <a:defRPr lang="en-US" sz="800" smtClean="0">
                <a:noFill/>
                <a:latin typeface="Arial" panose="020B0604020202020204" pitchFamily="34" charset="0"/>
                <a:cs typeface="Arial" panose="020B0604020202020204" pitchFamily="34" charset="0"/>
              </a:defRPr>
            </a:lvl1pPr>
          </a:lstStyle>
          <a:p>
            <a:pPr algn="r" defTabSz="228600">
              <a:spcAft>
                <a:spcPts val="1200"/>
              </a:spcAft>
            </a:pPr>
            <a:fld id="{CC9E6EB9-168E-4914-8CC7-2E853AFB4F1B}" type="slidenum">
              <a:rPr lang="en-US" smtClean="0"/>
              <a:pPr algn="r" defTabSz="228600">
                <a:spcAft>
                  <a:spcPts val="1200"/>
                </a:spcAft>
              </a:pPr>
              <a:t>‹#›</a:t>
            </a:fld>
            <a:endParaRPr lang="en-US" dirty="0"/>
          </a:p>
        </p:txBody>
      </p:sp>
      <p:sp>
        <p:nvSpPr>
          <p:cNvPr id="2" name="Title Placeholder 1">
            <a:extLst>
              <a:ext uri="{FF2B5EF4-FFF2-40B4-BE49-F238E27FC236}">
                <a16:creationId xmlns:a16="http://schemas.microsoft.com/office/drawing/2014/main" id="{567A189F-CDB6-4881-855E-11E780CE46B1}"/>
              </a:ext>
            </a:extLst>
          </p:cNvPr>
          <p:cNvSpPr>
            <a:spLocks noGrp="1"/>
          </p:cNvSpPr>
          <p:nvPr userDrawn="1">
            <p:ph type="title"/>
          </p:nvPr>
        </p:nvSpPr>
        <p:spPr>
          <a:xfrm>
            <a:off x="381000" y="380999"/>
            <a:ext cx="11430000" cy="990601"/>
          </a:xfrm>
          <a:prstGeom prst="rect">
            <a:avLst/>
          </a:prstGeom>
        </p:spPr>
        <p:txBody>
          <a:bodyPr vert="horz" lIns="0" tIns="0" rIns="0" bIns="0" rtlCol="0" anchor="t">
            <a:noAutofit/>
          </a:bodyPr>
          <a:lstStyle/>
          <a:p>
            <a:r>
              <a:rPr lang="en-US"/>
              <a:t>Place headline here (36pt, min 30pt)</a:t>
            </a:r>
          </a:p>
        </p:txBody>
      </p:sp>
      <p:sp>
        <p:nvSpPr>
          <p:cNvPr id="3" name="Text Placeholder 2">
            <a:extLst>
              <a:ext uri="{FF2B5EF4-FFF2-40B4-BE49-F238E27FC236}">
                <a16:creationId xmlns:a16="http://schemas.microsoft.com/office/drawing/2014/main" id="{6D78F67F-4953-4937-B393-889106DBC906}"/>
              </a:ext>
            </a:extLst>
          </p:cNvPr>
          <p:cNvSpPr>
            <a:spLocks noGrp="1"/>
          </p:cNvSpPr>
          <p:nvPr userDrawn="1">
            <p:ph type="body" idx="1"/>
          </p:nvPr>
        </p:nvSpPr>
        <p:spPr>
          <a:xfrm>
            <a:off x="381000" y="1371600"/>
            <a:ext cx="11430000" cy="4936037"/>
          </a:xfrm>
          <a:prstGeom prst="rect">
            <a:avLst/>
          </a:prstGeom>
        </p:spPr>
        <p:txBody>
          <a:bodyPr vert="horz" lIns="0" tIns="0" rIns="0" bIns="0" rtlCol="0">
            <a:noAutofit/>
          </a:bodyPr>
          <a:lstStyle/>
          <a:p>
            <a:pPr lvl="0"/>
            <a:r>
              <a:rPr lang="en-US"/>
              <a:t>First level (copy 20pt)</a:t>
            </a:r>
          </a:p>
          <a:p>
            <a:pPr lvl="1"/>
            <a:r>
              <a:rPr lang="en-US"/>
              <a:t>Second level (bullet 20pt)</a:t>
            </a:r>
          </a:p>
          <a:p>
            <a:pPr lvl="2"/>
            <a:r>
              <a:rPr lang="en-US"/>
              <a:t>Third level (bullet 20pt)</a:t>
            </a:r>
          </a:p>
          <a:p>
            <a:pPr lvl="3"/>
            <a:r>
              <a:rPr lang="en-US"/>
              <a:t>Fourth level (bullet 18pt)</a:t>
            </a:r>
          </a:p>
          <a:p>
            <a:pPr lvl="4"/>
            <a:r>
              <a:rPr lang="en-US"/>
              <a:t>Fifth level (bullet 18pt)</a:t>
            </a:r>
          </a:p>
          <a:p>
            <a:pPr lvl="5"/>
            <a:r>
              <a:rPr lang="en-US"/>
              <a:t>Sixth level (copy 16pt)</a:t>
            </a:r>
          </a:p>
          <a:p>
            <a:pPr lvl="6"/>
            <a:r>
              <a:rPr lang="en-US"/>
              <a:t>Seventh level (small copy 12pt)</a:t>
            </a:r>
          </a:p>
          <a:p>
            <a:pPr lvl="7"/>
            <a:r>
              <a:rPr lang="en-US"/>
              <a:t>EIGHT LEVEL (DESCRIPTOR 10PT)</a:t>
            </a:r>
          </a:p>
          <a:p>
            <a:pPr lvl="8"/>
            <a:r>
              <a:rPr lang="en-US"/>
              <a:t>Ninth level (footer 8pt)</a:t>
            </a:r>
          </a:p>
        </p:txBody>
      </p:sp>
    </p:spTree>
    <p:extLst>
      <p:ext uri="{BB962C8B-B14F-4D97-AF65-F5344CB8AC3E}">
        <p14:creationId xmlns:p14="http://schemas.microsoft.com/office/powerpoint/2010/main" val="569969903"/>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 id="2147483833" r:id="rId15"/>
    <p:sldLayoutId id="2147483834" r:id="rId16"/>
    <p:sldLayoutId id="2147483835" r:id="rId17"/>
    <p:sldLayoutId id="2147483836" r:id="rId18"/>
    <p:sldLayoutId id="2147483837" r:id="rId19"/>
    <p:sldLayoutId id="2147483838" r:id="rId20"/>
    <p:sldLayoutId id="2147483839" r:id="rId21"/>
    <p:sldLayoutId id="2147483840" r:id="rId22"/>
    <p:sldLayoutId id="2147483841" r:id="rId23"/>
    <p:sldLayoutId id="2147483842" r:id="rId24"/>
    <p:sldLayoutId id="2147483843" r:id="rId25"/>
    <p:sldLayoutId id="2147483844" r:id="rId26"/>
    <p:sldLayoutId id="2147483845" r:id="rId27"/>
    <p:sldLayoutId id="2147483846" r:id="rId28"/>
  </p:sldLayoutIdLst>
  <p:hf hdr="0" ftr="0"/>
  <p:txStyles>
    <p:title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p:titleStyle>
    <p:body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0">
          <p15:clr>
            <a:srgbClr val="5ACBF0"/>
          </p15:clr>
        </p15:guide>
        <p15:guide id="2" orient="horz" pos="3976">
          <p15:clr>
            <a:srgbClr val="5ACBF0"/>
          </p15:clr>
        </p15:guide>
        <p15:guide id="3" pos="240">
          <p15:clr>
            <a:srgbClr val="5ACBF0"/>
          </p15:clr>
        </p15:guide>
        <p15:guide id="4" pos="7440">
          <p15:clr>
            <a:srgbClr val="5ACBF0"/>
          </p15:clr>
        </p15:guide>
        <p15:guide id="5" orient="horz" pos="4148">
          <p15:clr>
            <a:srgbClr val="5ACBF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A54DE5B9-F305-CC4E-9A6A-0DC78956D275}"/>
              </a:ext>
            </a:extLst>
          </p:cNvPr>
          <p:cNvSpPr txBox="1"/>
          <p:nvPr/>
        </p:nvSpPr>
        <p:spPr>
          <a:xfrm>
            <a:off x="11406992" y="648079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800" smtClean="0">
                <a:solidFill>
                  <a:schemeClr val="tx1">
                    <a:alpha val="75000"/>
                  </a:schemeClr>
                </a:solidFill>
              </a:rPr>
              <a:t>‹#›</a:t>
            </a:fld>
            <a:endParaRPr lang="en-US" noProof="0" dirty="0">
              <a:solidFill>
                <a:schemeClr val="tx1">
                  <a:alpha val="75000"/>
                </a:schemeClr>
              </a:solidFill>
            </a:endParaRPr>
          </a:p>
        </p:txBody>
      </p:sp>
      <p:sp>
        <p:nvSpPr>
          <p:cNvPr id="7" name="Slide Number Placeholder 6">
            <a:extLst>
              <a:ext uri="{FF2B5EF4-FFF2-40B4-BE49-F238E27FC236}">
                <a16:creationId xmlns:a16="http://schemas.microsoft.com/office/drawing/2014/main" id="{D6C2DB82-2141-42CD-9AE7-8A744B363FBC}"/>
              </a:ext>
            </a:extLst>
          </p:cNvPr>
          <p:cNvSpPr>
            <a:spLocks noGrp="1"/>
          </p:cNvSpPr>
          <p:nvPr>
            <p:ph type="sldNum" sz="quarter" idx="4"/>
          </p:nvPr>
        </p:nvSpPr>
        <p:spPr>
          <a:xfrm>
            <a:off x="11406992" y="6477001"/>
            <a:ext cx="381001" cy="207843"/>
          </a:xfrm>
          <a:prstGeom prst="rect">
            <a:avLst/>
          </a:prstGeom>
          <a:noFill/>
        </p:spPr>
        <p:txBody>
          <a:bodyPr wrap="square" lIns="0" tIns="0" rIns="0" bIns="0" rtlCol="0" anchor="ctr">
            <a:noAutofit/>
          </a:bodyPr>
          <a:lstStyle>
            <a:lvl1pPr>
              <a:defRPr lang="en-US" sz="800" smtClean="0">
                <a:noFill/>
                <a:latin typeface="Arial" panose="020B0604020202020204" pitchFamily="34" charset="0"/>
                <a:cs typeface="Arial" panose="020B0604020202020204" pitchFamily="34" charset="0"/>
              </a:defRPr>
            </a:lvl1pPr>
          </a:lstStyle>
          <a:p>
            <a:pPr algn="r" defTabSz="228600">
              <a:spcAft>
                <a:spcPts val="1200"/>
              </a:spcAft>
            </a:pPr>
            <a:fld id="{CC9E6EB9-168E-4914-8CC7-2E853AFB4F1B}" type="slidenum">
              <a:rPr lang="en-US" smtClean="0"/>
              <a:pPr algn="r" defTabSz="228600">
                <a:spcAft>
                  <a:spcPts val="1200"/>
                </a:spcAft>
              </a:pPr>
              <a:t>‹#›</a:t>
            </a:fld>
            <a:endParaRPr lang="en-US" dirty="0"/>
          </a:p>
        </p:txBody>
      </p:sp>
      <p:sp>
        <p:nvSpPr>
          <p:cNvPr id="2" name="Title Placeholder 1">
            <a:extLst>
              <a:ext uri="{FF2B5EF4-FFF2-40B4-BE49-F238E27FC236}">
                <a16:creationId xmlns:a16="http://schemas.microsoft.com/office/drawing/2014/main" id="{567A189F-CDB6-4881-855E-11E780CE46B1}"/>
              </a:ext>
            </a:extLst>
          </p:cNvPr>
          <p:cNvSpPr>
            <a:spLocks noGrp="1"/>
          </p:cNvSpPr>
          <p:nvPr>
            <p:ph type="title"/>
          </p:nvPr>
        </p:nvSpPr>
        <p:spPr>
          <a:xfrm>
            <a:off x="381000" y="380999"/>
            <a:ext cx="11430000" cy="990601"/>
          </a:xfrm>
          <a:prstGeom prst="rect">
            <a:avLst/>
          </a:prstGeom>
        </p:spPr>
        <p:txBody>
          <a:bodyPr vert="horz" lIns="0" tIns="0" rIns="0" bIns="0" rtlCol="0" anchor="t">
            <a:noAutofit/>
          </a:bodyPr>
          <a:lstStyle/>
          <a:p>
            <a:r>
              <a:rPr lang="en-US"/>
              <a:t>Place headline here (36pt, min 30pt)</a:t>
            </a:r>
          </a:p>
        </p:txBody>
      </p:sp>
      <p:sp>
        <p:nvSpPr>
          <p:cNvPr id="3" name="Text Placeholder 2">
            <a:extLst>
              <a:ext uri="{FF2B5EF4-FFF2-40B4-BE49-F238E27FC236}">
                <a16:creationId xmlns:a16="http://schemas.microsoft.com/office/drawing/2014/main" id="{6D78F67F-4953-4937-B393-889106DBC906}"/>
              </a:ext>
            </a:extLst>
          </p:cNvPr>
          <p:cNvSpPr>
            <a:spLocks noGrp="1"/>
          </p:cNvSpPr>
          <p:nvPr>
            <p:ph type="body" idx="1"/>
          </p:nvPr>
        </p:nvSpPr>
        <p:spPr>
          <a:xfrm>
            <a:off x="381000" y="1371600"/>
            <a:ext cx="11430000" cy="4936037"/>
          </a:xfrm>
          <a:prstGeom prst="rect">
            <a:avLst/>
          </a:prstGeom>
        </p:spPr>
        <p:txBody>
          <a:bodyPr vert="horz" lIns="0" tIns="0" rIns="0" bIns="0" rtlCol="0">
            <a:noAutofit/>
          </a:bodyPr>
          <a:lstStyle/>
          <a:p>
            <a:pPr lvl="0"/>
            <a:r>
              <a:rPr lang="en-US"/>
              <a:t>First level (copy 20pt)</a:t>
            </a:r>
          </a:p>
          <a:p>
            <a:pPr lvl="1"/>
            <a:r>
              <a:rPr lang="en-US"/>
              <a:t>Second level (bullet 20pt)</a:t>
            </a:r>
          </a:p>
          <a:p>
            <a:pPr lvl="2"/>
            <a:r>
              <a:rPr lang="en-US"/>
              <a:t>Third level (bullet 20pt)</a:t>
            </a:r>
          </a:p>
          <a:p>
            <a:pPr lvl="3"/>
            <a:r>
              <a:rPr lang="en-US"/>
              <a:t>Fourth level (bullet 18pt)</a:t>
            </a:r>
          </a:p>
          <a:p>
            <a:pPr lvl="4"/>
            <a:r>
              <a:rPr lang="en-US"/>
              <a:t>Fifth level (bullet 18pt)</a:t>
            </a:r>
          </a:p>
          <a:p>
            <a:pPr lvl="5"/>
            <a:r>
              <a:rPr lang="en-US"/>
              <a:t>Sixth level (copy 16pt)</a:t>
            </a:r>
          </a:p>
          <a:p>
            <a:pPr lvl="6"/>
            <a:r>
              <a:rPr lang="en-US"/>
              <a:t>Seventh level (small copy 12pt)</a:t>
            </a:r>
          </a:p>
          <a:p>
            <a:pPr lvl="7"/>
            <a:r>
              <a:rPr lang="en-US"/>
              <a:t>EIGHT LEVEL (DESCRIPTOR 10PT)</a:t>
            </a:r>
          </a:p>
          <a:p>
            <a:pPr lvl="8"/>
            <a:r>
              <a:rPr lang="en-US"/>
              <a:t>Ninth level (footer 8pt)</a:t>
            </a:r>
          </a:p>
        </p:txBody>
      </p:sp>
      <p:sp>
        <p:nvSpPr>
          <p:cNvPr id="6" name="TextBox 5">
            <a:extLst>
              <a:ext uri="{FF2B5EF4-FFF2-40B4-BE49-F238E27FC236}">
                <a16:creationId xmlns:a16="http://schemas.microsoft.com/office/drawing/2014/main" id="{CE4E0437-B6EC-1949-9776-716EE0B17FEB}"/>
              </a:ext>
            </a:extLst>
          </p:cNvPr>
          <p:cNvSpPr txBox="1"/>
          <p:nvPr/>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dirty="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dirty="0">
              <a:solidFill>
                <a:schemeClr val="tx1">
                  <a:alpha val="75000"/>
                </a:schemeClr>
              </a:solidFill>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4C0085CC-3E61-6D4F-81D2-C01F85C83350}"/>
              </a:ext>
            </a:extLst>
          </p:cNvPr>
          <p:cNvGrpSpPr/>
          <p:nvPr/>
        </p:nvGrpSpPr>
        <p:grpSpPr>
          <a:xfrm>
            <a:off x="292223" y="6277771"/>
            <a:ext cx="2177541" cy="609968"/>
            <a:chOff x="303374" y="6213899"/>
            <a:chExt cx="2177541" cy="609968"/>
          </a:xfrm>
        </p:grpSpPr>
        <p:pic>
          <p:nvPicPr>
            <p:cNvPr id="9" name="Picture 8">
              <a:extLst>
                <a:ext uri="{FF2B5EF4-FFF2-40B4-BE49-F238E27FC236}">
                  <a16:creationId xmlns:a16="http://schemas.microsoft.com/office/drawing/2014/main" id="{FEE5A938-F969-1F42-A4DF-6E264BD371D8}"/>
                </a:ext>
              </a:extLst>
            </p:cNvPr>
            <p:cNvPicPr>
              <a:picLocks noChangeAspect="1"/>
            </p:cNvPicPr>
            <p:nvPr userDrawn="1"/>
          </p:nvPicPr>
          <p:blipFill>
            <a:blip r:embed="rId30" cstate="print">
              <a:extLst>
                <a:ext uri="{28A0092B-C50C-407E-A947-70E740481C1C}">
                  <a14:useLocalDpi xmlns:a14="http://schemas.microsoft.com/office/drawing/2010/main" val="0"/>
                </a:ext>
              </a:extLst>
            </a:blip>
            <a:srcRect/>
            <a:stretch/>
          </p:blipFill>
          <p:spPr>
            <a:xfrm>
              <a:off x="1257412" y="6349531"/>
              <a:ext cx="1223503" cy="290672"/>
            </a:xfrm>
            <a:prstGeom prst="rect">
              <a:avLst/>
            </a:prstGeom>
          </p:spPr>
        </p:pic>
        <p:grpSp>
          <p:nvGrpSpPr>
            <p:cNvPr id="10" name="Group 9">
              <a:extLst>
                <a:ext uri="{FF2B5EF4-FFF2-40B4-BE49-F238E27FC236}">
                  <a16:creationId xmlns:a16="http://schemas.microsoft.com/office/drawing/2014/main" id="{96BB6722-C0DC-F34A-9444-3D993B68641D}"/>
                </a:ext>
              </a:extLst>
            </p:cNvPr>
            <p:cNvGrpSpPr/>
            <p:nvPr userDrawn="1"/>
          </p:nvGrpSpPr>
          <p:grpSpPr>
            <a:xfrm>
              <a:off x="303374" y="6213899"/>
              <a:ext cx="1155165" cy="609968"/>
              <a:chOff x="1204393" y="5850835"/>
              <a:chExt cx="1141925" cy="602977"/>
            </a:xfrm>
          </p:grpSpPr>
          <p:pic>
            <p:nvPicPr>
              <p:cNvPr id="11" name="Picture 4">
                <a:extLst>
                  <a:ext uri="{FF2B5EF4-FFF2-40B4-BE49-F238E27FC236}">
                    <a16:creationId xmlns:a16="http://schemas.microsoft.com/office/drawing/2014/main" id="{21A1ED3D-70EA-C24A-A8B6-D5506A86ACC5}"/>
                  </a:ext>
                </a:extLst>
              </p:cNvPr>
              <p:cNvPicPr>
                <a:picLocks noChangeAspect="1" noChangeArrowheads="1"/>
              </p:cNvPicPr>
              <p:nvPr userDrawn="1"/>
            </p:nvPicPr>
            <p:blipFill>
              <a:blip r:embed="rId31" cstate="print">
                <a:extLst>
                  <a:ext uri="{28A0092B-C50C-407E-A947-70E740481C1C}">
                    <a14:useLocalDpi xmlns:a14="http://schemas.microsoft.com/office/drawing/2010/main" val="0"/>
                  </a:ext>
                </a:extLst>
              </a:blip>
              <a:srcRect/>
              <a:stretch/>
            </p:blipFill>
            <p:spPr bwMode="auto">
              <a:xfrm>
                <a:off x="1204393" y="6024655"/>
                <a:ext cx="641650" cy="168967"/>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997269DF-DF19-8F4E-8EA6-A329FDB994F6}"/>
                  </a:ext>
                </a:extLst>
              </p:cNvPr>
              <p:cNvSpPr txBox="1">
                <a:spLocks/>
              </p:cNvSpPr>
              <p:nvPr userDrawn="1"/>
            </p:nvSpPr>
            <p:spPr>
              <a:xfrm>
                <a:off x="1680507" y="5850835"/>
                <a:ext cx="665811" cy="602977"/>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dirty="0">
                    <a:solidFill>
                      <a:schemeClr val="tx1"/>
                    </a:solidFill>
                    <a:latin typeface="Calibri Light" panose="020F0302020204030204" pitchFamily="34" charset="0"/>
                    <a:cs typeface="Calibri Light" panose="020F0302020204030204" pitchFamily="34" charset="0"/>
                  </a:rPr>
                  <a:t>|</a:t>
                </a:r>
                <a:endParaRPr lang="en-US" sz="1800" b="0" i="0" dirty="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4150297290"/>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59" r:id="rId12"/>
    <p:sldLayoutId id="2147483860" r:id="rId13"/>
    <p:sldLayoutId id="2147483861" r:id="rId14"/>
    <p:sldLayoutId id="2147483862" r:id="rId15"/>
    <p:sldLayoutId id="2147483863" r:id="rId16"/>
    <p:sldLayoutId id="2147483864" r:id="rId17"/>
    <p:sldLayoutId id="2147483865" r:id="rId18"/>
    <p:sldLayoutId id="2147483866" r:id="rId19"/>
    <p:sldLayoutId id="2147483867" r:id="rId20"/>
    <p:sldLayoutId id="2147483868" r:id="rId21"/>
    <p:sldLayoutId id="2147483869" r:id="rId22"/>
    <p:sldLayoutId id="2147483870" r:id="rId23"/>
    <p:sldLayoutId id="2147483871" r:id="rId24"/>
    <p:sldLayoutId id="2147483872" r:id="rId25"/>
    <p:sldLayoutId id="2147483873" r:id="rId26"/>
    <p:sldLayoutId id="2147483874" r:id="rId27"/>
    <p:sldLayoutId id="2147483875" r:id="rId28"/>
  </p:sldLayoutIdLst>
  <p:hf hdr="0" ftr="0"/>
  <p:txStyles>
    <p:title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p:titleStyle>
    <p:body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0">
          <p15:clr>
            <a:srgbClr val="5ACBF0"/>
          </p15:clr>
        </p15:guide>
        <p15:guide id="2" orient="horz" pos="3976">
          <p15:clr>
            <a:srgbClr val="5ACBF0"/>
          </p15:clr>
        </p15:guide>
        <p15:guide id="3" pos="240">
          <p15:clr>
            <a:srgbClr val="5ACBF0"/>
          </p15:clr>
        </p15:guide>
        <p15:guide id="4" pos="7440">
          <p15:clr>
            <a:srgbClr val="5ACBF0"/>
          </p15:clr>
        </p15:guide>
        <p15:guide id="5" orient="horz" pos="4148">
          <p15:clr>
            <a:srgbClr val="5ACBF0"/>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A54DE5B9-F305-CC4E-9A6A-0DC78956D275}"/>
              </a:ext>
            </a:extLst>
          </p:cNvPr>
          <p:cNvSpPr txBox="1"/>
          <p:nvPr userDrawn="1"/>
        </p:nvSpPr>
        <p:spPr>
          <a:xfrm>
            <a:off x="11406992" y="648079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800" smtClean="0">
                <a:solidFill>
                  <a:schemeClr val="tx1">
                    <a:alpha val="75000"/>
                  </a:schemeClr>
                </a:solidFill>
              </a:rPr>
              <a:t>‹#›</a:t>
            </a:fld>
            <a:endParaRPr lang="en-US" noProof="0" dirty="0">
              <a:solidFill>
                <a:schemeClr val="tx1">
                  <a:alpha val="75000"/>
                </a:schemeClr>
              </a:solidFill>
            </a:endParaRPr>
          </a:p>
        </p:txBody>
      </p:sp>
      <p:sp>
        <p:nvSpPr>
          <p:cNvPr id="7" name="Slide Number Placeholder 6">
            <a:extLst>
              <a:ext uri="{FF2B5EF4-FFF2-40B4-BE49-F238E27FC236}">
                <a16:creationId xmlns:a16="http://schemas.microsoft.com/office/drawing/2014/main" id="{D6C2DB82-2141-42CD-9AE7-8A744B363FBC}"/>
              </a:ext>
            </a:extLst>
          </p:cNvPr>
          <p:cNvSpPr>
            <a:spLocks noGrp="1"/>
          </p:cNvSpPr>
          <p:nvPr userDrawn="1">
            <p:ph type="sldNum" sz="quarter" idx="4"/>
          </p:nvPr>
        </p:nvSpPr>
        <p:spPr>
          <a:xfrm>
            <a:off x="11406992" y="6477001"/>
            <a:ext cx="381001" cy="207843"/>
          </a:xfrm>
          <a:prstGeom prst="rect">
            <a:avLst/>
          </a:prstGeom>
          <a:noFill/>
        </p:spPr>
        <p:txBody>
          <a:bodyPr wrap="square" lIns="0" tIns="0" rIns="0" bIns="0" rtlCol="0" anchor="ctr">
            <a:noAutofit/>
          </a:bodyPr>
          <a:lstStyle>
            <a:lvl1pPr>
              <a:defRPr lang="en-US" sz="800" smtClean="0">
                <a:noFill/>
                <a:latin typeface="Arial" panose="020B0604020202020204" pitchFamily="34" charset="0"/>
                <a:cs typeface="Arial" panose="020B0604020202020204" pitchFamily="34" charset="0"/>
              </a:defRPr>
            </a:lvl1pPr>
          </a:lstStyle>
          <a:p>
            <a:pPr algn="r" defTabSz="228600">
              <a:spcAft>
                <a:spcPts val="1200"/>
              </a:spcAft>
            </a:pPr>
            <a:fld id="{CC9E6EB9-168E-4914-8CC7-2E853AFB4F1B}" type="slidenum">
              <a:rPr lang="en-US" smtClean="0"/>
              <a:pPr algn="r" defTabSz="228600">
                <a:spcAft>
                  <a:spcPts val="1200"/>
                </a:spcAft>
              </a:pPr>
              <a:t>‹#›</a:t>
            </a:fld>
            <a:endParaRPr lang="en-US" dirty="0"/>
          </a:p>
        </p:txBody>
      </p:sp>
      <p:sp>
        <p:nvSpPr>
          <p:cNvPr id="2" name="Title Placeholder 1">
            <a:extLst>
              <a:ext uri="{FF2B5EF4-FFF2-40B4-BE49-F238E27FC236}">
                <a16:creationId xmlns:a16="http://schemas.microsoft.com/office/drawing/2014/main" id="{567A189F-CDB6-4881-855E-11E780CE46B1}"/>
              </a:ext>
            </a:extLst>
          </p:cNvPr>
          <p:cNvSpPr>
            <a:spLocks noGrp="1"/>
          </p:cNvSpPr>
          <p:nvPr userDrawn="1">
            <p:ph type="title"/>
          </p:nvPr>
        </p:nvSpPr>
        <p:spPr>
          <a:xfrm>
            <a:off x="381000" y="380999"/>
            <a:ext cx="11430000" cy="990601"/>
          </a:xfrm>
          <a:prstGeom prst="rect">
            <a:avLst/>
          </a:prstGeom>
        </p:spPr>
        <p:txBody>
          <a:bodyPr vert="horz" lIns="0" tIns="0" rIns="0" bIns="0" rtlCol="0" anchor="t">
            <a:noAutofit/>
          </a:bodyPr>
          <a:lstStyle/>
          <a:p>
            <a:r>
              <a:rPr lang="en-US"/>
              <a:t>Place headline here (36pt, min 30pt)</a:t>
            </a:r>
          </a:p>
        </p:txBody>
      </p:sp>
      <p:sp>
        <p:nvSpPr>
          <p:cNvPr id="3" name="Text Placeholder 2">
            <a:extLst>
              <a:ext uri="{FF2B5EF4-FFF2-40B4-BE49-F238E27FC236}">
                <a16:creationId xmlns:a16="http://schemas.microsoft.com/office/drawing/2014/main" id="{6D78F67F-4953-4937-B393-889106DBC906}"/>
              </a:ext>
            </a:extLst>
          </p:cNvPr>
          <p:cNvSpPr>
            <a:spLocks noGrp="1"/>
          </p:cNvSpPr>
          <p:nvPr userDrawn="1">
            <p:ph type="body" idx="1"/>
          </p:nvPr>
        </p:nvSpPr>
        <p:spPr>
          <a:xfrm>
            <a:off x="381000" y="1371600"/>
            <a:ext cx="11430000" cy="4936037"/>
          </a:xfrm>
          <a:prstGeom prst="rect">
            <a:avLst/>
          </a:prstGeom>
        </p:spPr>
        <p:txBody>
          <a:bodyPr vert="horz" lIns="0" tIns="0" rIns="0" bIns="0" rtlCol="0">
            <a:noAutofit/>
          </a:bodyPr>
          <a:lstStyle/>
          <a:p>
            <a:pPr lvl="0"/>
            <a:r>
              <a:rPr lang="en-US"/>
              <a:t>First level (copy 20pt)</a:t>
            </a:r>
          </a:p>
          <a:p>
            <a:pPr lvl="1"/>
            <a:r>
              <a:rPr lang="en-US"/>
              <a:t>Second level (bullet 20pt)</a:t>
            </a:r>
          </a:p>
          <a:p>
            <a:pPr lvl="2"/>
            <a:r>
              <a:rPr lang="en-US"/>
              <a:t>Third level (bullet 20pt)</a:t>
            </a:r>
          </a:p>
          <a:p>
            <a:pPr lvl="3"/>
            <a:r>
              <a:rPr lang="en-US"/>
              <a:t>Fourth level (bullet 18pt)</a:t>
            </a:r>
          </a:p>
          <a:p>
            <a:pPr lvl="4"/>
            <a:r>
              <a:rPr lang="en-US"/>
              <a:t>Fifth level (bullet 18pt)</a:t>
            </a:r>
          </a:p>
          <a:p>
            <a:pPr lvl="5"/>
            <a:r>
              <a:rPr lang="en-US"/>
              <a:t>Sixth level (copy 16pt)</a:t>
            </a:r>
          </a:p>
          <a:p>
            <a:pPr lvl="6"/>
            <a:r>
              <a:rPr lang="en-US"/>
              <a:t>Seventh level (small copy 12pt)</a:t>
            </a:r>
          </a:p>
          <a:p>
            <a:pPr lvl="7"/>
            <a:r>
              <a:rPr lang="en-US"/>
              <a:t>EIGHT LEVEL (DESCRIPTOR 10PT)</a:t>
            </a:r>
          </a:p>
          <a:p>
            <a:pPr lvl="8"/>
            <a:r>
              <a:rPr lang="en-US"/>
              <a:t>Ninth level (footer 8pt)</a:t>
            </a:r>
          </a:p>
        </p:txBody>
      </p:sp>
      <p:sp>
        <p:nvSpPr>
          <p:cNvPr id="6" name="TextBox 5">
            <a:extLst>
              <a:ext uri="{FF2B5EF4-FFF2-40B4-BE49-F238E27FC236}">
                <a16:creationId xmlns:a16="http://schemas.microsoft.com/office/drawing/2014/main" id="{CE4E0437-B6EC-1949-9776-716EE0B17FEB}"/>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dirty="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dirty="0">
              <a:solidFill>
                <a:schemeClr val="tx1">
                  <a:alpha val="75000"/>
                </a:schemeClr>
              </a:solidFill>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4C0085CC-3E61-6D4F-81D2-C01F85C83350}"/>
              </a:ext>
            </a:extLst>
          </p:cNvPr>
          <p:cNvGrpSpPr/>
          <p:nvPr userDrawn="1"/>
        </p:nvGrpSpPr>
        <p:grpSpPr>
          <a:xfrm>
            <a:off x="292223" y="6277771"/>
            <a:ext cx="2177541" cy="609968"/>
            <a:chOff x="303374" y="6213899"/>
            <a:chExt cx="2177541" cy="609968"/>
          </a:xfrm>
        </p:grpSpPr>
        <p:pic>
          <p:nvPicPr>
            <p:cNvPr id="9" name="Picture 8">
              <a:extLst>
                <a:ext uri="{FF2B5EF4-FFF2-40B4-BE49-F238E27FC236}">
                  <a16:creationId xmlns:a16="http://schemas.microsoft.com/office/drawing/2014/main" id="{FEE5A938-F969-1F42-A4DF-6E264BD371D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257412" y="6349531"/>
              <a:ext cx="1223503" cy="290672"/>
            </a:xfrm>
            <a:prstGeom prst="rect">
              <a:avLst/>
            </a:prstGeom>
          </p:spPr>
        </p:pic>
        <p:grpSp>
          <p:nvGrpSpPr>
            <p:cNvPr id="10" name="Group 9">
              <a:extLst>
                <a:ext uri="{FF2B5EF4-FFF2-40B4-BE49-F238E27FC236}">
                  <a16:creationId xmlns:a16="http://schemas.microsoft.com/office/drawing/2014/main" id="{96BB6722-C0DC-F34A-9444-3D993B68641D}"/>
                </a:ext>
              </a:extLst>
            </p:cNvPr>
            <p:cNvGrpSpPr/>
            <p:nvPr userDrawn="1"/>
          </p:nvGrpSpPr>
          <p:grpSpPr>
            <a:xfrm>
              <a:off x="303374" y="6213899"/>
              <a:ext cx="1155165" cy="609968"/>
              <a:chOff x="1204393" y="5850835"/>
              <a:chExt cx="1141925" cy="602977"/>
            </a:xfrm>
          </p:grpSpPr>
          <p:pic>
            <p:nvPicPr>
              <p:cNvPr id="11" name="Picture 4">
                <a:extLst>
                  <a:ext uri="{FF2B5EF4-FFF2-40B4-BE49-F238E27FC236}">
                    <a16:creationId xmlns:a16="http://schemas.microsoft.com/office/drawing/2014/main" id="{21A1ED3D-70EA-C24A-A8B6-D5506A86ACC5}"/>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p:blipFill>
            <p:spPr bwMode="auto">
              <a:xfrm>
                <a:off x="1204393" y="6024655"/>
                <a:ext cx="641650" cy="168967"/>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997269DF-DF19-8F4E-8EA6-A329FDB994F6}"/>
                  </a:ext>
                </a:extLst>
              </p:cNvPr>
              <p:cNvSpPr txBox="1">
                <a:spLocks/>
              </p:cNvSpPr>
              <p:nvPr userDrawn="1"/>
            </p:nvSpPr>
            <p:spPr>
              <a:xfrm>
                <a:off x="1680507" y="5850835"/>
                <a:ext cx="665811" cy="602977"/>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dirty="0">
                    <a:solidFill>
                      <a:schemeClr val="tx1"/>
                    </a:solidFill>
                    <a:latin typeface="Calibri Light" panose="020F0302020204030204" pitchFamily="34" charset="0"/>
                    <a:cs typeface="Calibri Light" panose="020F0302020204030204" pitchFamily="34" charset="0"/>
                  </a:rPr>
                  <a:t>|</a:t>
                </a:r>
                <a:endParaRPr lang="en-US" sz="1800" b="0" i="0" dirty="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4150297290"/>
      </p:ext>
    </p:extLst>
  </p:cSld>
  <p:clrMap bg1="lt1" tx1="dk1" bg2="lt2" tx2="dk2" accent1="accent1" accent2="accent2" accent3="accent3" accent4="accent4" accent5="accent5" accent6="accent6" hlink="hlink" folHlink="folHlink"/>
  <p:sldLayoutIdLst>
    <p:sldLayoutId id="2147483877" r:id="rId1"/>
  </p:sldLayoutIdLst>
  <p:hf hdr="0" ftr="0"/>
  <p:txStyles>
    <p:title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p:titleStyle>
    <p:body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0">
          <p15:clr>
            <a:srgbClr val="5ACBF0"/>
          </p15:clr>
        </p15:guide>
        <p15:guide id="2" orient="horz" pos="3976">
          <p15:clr>
            <a:srgbClr val="5ACBF0"/>
          </p15:clr>
        </p15:guide>
        <p15:guide id="3" pos="240">
          <p15:clr>
            <a:srgbClr val="5ACBF0"/>
          </p15:clr>
        </p15:guide>
        <p15:guide id="4" pos="7440">
          <p15:clr>
            <a:srgbClr val="5ACBF0"/>
          </p15:clr>
        </p15:guide>
        <p15:guide id="5" orient="horz" pos="4148">
          <p15:clr>
            <a:srgbClr val="5ACBF0"/>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2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2.xm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7.xml"/></Relationships>
</file>

<file path=ppt/slides/_rels/slide22.xml.rels><?xml version="1.0" encoding="UTF-8" standalone="yes"?>
<Relationships xmlns="http://schemas.openxmlformats.org/package/2006/relationships"><Relationship Id="rId8" Type="http://schemas.openxmlformats.org/officeDocument/2006/relationships/hyperlink" Target="https://www.benefits.va.gov/GIBILL/docs/job_aids/VRE_Tungsten_SCO_Tips.pdf" TargetMode="External"/><Relationship Id="rId3" Type="http://schemas.openxmlformats.org/officeDocument/2006/relationships/hyperlink" Target="https://www.benefits.va.gov/GIBILL/resources/education_resources/school_certifying_officials/SCO_Training_FAQS.asp" TargetMode="External"/><Relationship Id="rId7" Type="http://schemas.openxmlformats.org/officeDocument/2006/relationships/hyperlink" Target="https://www.benefits.va.gov/GIBILL/docs/job_aids/VRE_SCO_Handbook.pdf" TargetMode="External"/><Relationship Id="rId2" Type="http://schemas.openxmlformats.org/officeDocument/2006/relationships/hyperlink" Target="mailto:https://www.va.gov/school-administrators/" TargetMode="External"/><Relationship Id="rId1" Type="http://schemas.openxmlformats.org/officeDocument/2006/relationships/slideLayout" Target="../slideLayouts/slideLayout46.xml"/><Relationship Id="rId6" Type="http://schemas.openxmlformats.org/officeDocument/2006/relationships/hyperlink" Target="https://benefits.va.gov/gibill/85_15_faqs.asp" TargetMode="External"/><Relationship Id="rId5" Type="http://schemas.openxmlformats.org/officeDocument/2006/relationships/hyperlink" Target="https://benefits.va.gov/gibill/docs/guides/enrollment-ma%20nager-sco-user-guide.pdf" TargetMode="External"/><Relationship Id="rId4" Type="http://schemas.openxmlformats.org/officeDocument/2006/relationships/hyperlink" Target="https://www.knowva.ebenefits.va.gov/system/templates/selfservice/va_ssnew/help/customer/locale/en-US/portal/554400000001018/content/554400000149088/School-Certifying-Official-Handbook-On-line"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gcc02.safelinks.protection.outlook.com/?url=https%3A%2F%2Fvbatraining.adobeconnect.com%2Fscocontactmatrix%2Fdefault%2Findex.html&amp;data=05%7C02%7C%7C21d6d4ee84514539616808dc6ad19609%7Ce95f1b23abaf45ee821db7ab251ab3bf%7C0%7C0%7C638502695594768545%7CUnknown%7CTWFpbGZsb3d8eyJWIjoiMC4wLjAwMDAiLCJQIjoiV2luMzIiLCJBTiI6Ik1haWwiLCJXVCI6Mn0%3D%7C0%7C%7C%7C&amp;sdata=PG1mPz7g6IO5ux5lOwOxVwqAzECON%2FYD5KYfFmTM2wk%3D&amp;reserved=0" TargetMode="External"/><Relationship Id="rId2" Type="http://schemas.openxmlformats.org/officeDocument/2006/relationships/image" Target="../media/image46.jpeg"/><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xml"/><Relationship Id="rId1" Type="http://schemas.openxmlformats.org/officeDocument/2006/relationships/slideLayout" Target="../slideLayouts/slideLayout22.xml"/><Relationship Id="rId5" Type="http://schemas.openxmlformats.org/officeDocument/2006/relationships/image" Target="../media/image39.png"/><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05FDDD-D2D9-2E4E-BA85-2257864031DA}"/>
              </a:ext>
            </a:extLst>
          </p:cNvPr>
          <p:cNvSpPr>
            <a:spLocks noGrp="1"/>
          </p:cNvSpPr>
          <p:nvPr>
            <p:ph type="title"/>
          </p:nvPr>
        </p:nvSpPr>
        <p:spPr>
          <a:xfrm>
            <a:off x="306512" y="1742116"/>
            <a:ext cx="11578975" cy="2221454"/>
          </a:xfrm>
        </p:spPr>
        <p:txBody>
          <a:bodyPr/>
          <a:lstStyle/>
          <a:p>
            <a:br>
              <a:rPr lang="en-US" sz="6000" dirty="0">
                <a:latin typeface="Calibri"/>
                <a:cs typeface="Calibri"/>
              </a:rPr>
            </a:br>
            <a:br>
              <a:rPr lang="en-US" sz="6000" dirty="0">
                <a:latin typeface="Calibri"/>
                <a:cs typeface="Calibri"/>
              </a:rPr>
            </a:br>
            <a:r>
              <a:rPr lang="en-US" sz="5400" i="1" dirty="0">
                <a:latin typeface="Calibri"/>
                <a:cs typeface="Calibri"/>
              </a:rPr>
              <a:t>Pursuit of Continuous Improvement</a:t>
            </a:r>
            <a:br>
              <a:rPr lang="en-US" sz="5400" dirty="0">
                <a:latin typeface="Calibri"/>
                <a:cs typeface="Calibri"/>
              </a:rPr>
            </a:br>
            <a:br>
              <a:rPr lang="en-US" sz="5400" dirty="0">
                <a:latin typeface="Calibri"/>
                <a:cs typeface="Calibri"/>
              </a:rPr>
            </a:br>
            <a:r>
              <a:rPr lang="en-US" sz="5400" dirty="0">
                <a:latin typeface="Calibri"/>
                <a:cs typeface="Calibri"/>
              </a:rPr>
              <a:t>An Update to </a:t>
            </a:r>
            <a:r>
              <a:rPr lang="en-US" sz="5400">
                <a:latin typeface="Calibri"/>
                <a:cs typeface="Calibri"/>
              </a:rPr>
              <a:t>the WAVES </a:t>
            </a:r>
            <a:r>
              <a:rPr lang="en-US" sz="5400" dirty="0">
                <a:latin typeface="Calibri"/>
                <a:cs typeface="Calibri"/>
              </a:rPr>
              <a:t>Conference</a:t>
            </a:r>
            <a:br>
              <a:rPr lang="en-US" sz="6000" i="1" dirty="0">
                <a:latin typeface="Calibri"/>
                <a:cs typeface="Calibri"/>
              </a:rPr>
            </a:br>
            <a:br>
              <a:rPr lang="en-US" sz="6000" i="1" dirty="0">
                <a:latin typeface="Calibri"/>
                <a:cs typeface="Calibri"/>
              </a:rPr>
            </a:br>
            <a:r>
              <a:rPr lang="en-US" sz="3200" dirty="0">
                <a:latin typeface="Calibri"/>
                <a:cs typeface="Calibri"/>
              </a:rPr>
              <a:t>Joseph Garcia</a:t>
            </a:r>
            <a:br>
              <a:rPr lang="en-US" sz="3200" dirty="0">
                <a:latin typeface="Calibri"/>
                <a:cs typeface="Calibri"/>
              </a:rPr>
            </a:br>
            <a:r>
              <a:rPr lang="en-US" sz="3200" dirty="0">
                <a:latin typeface="Calibri"/>
                <a:cs typeface="Calibri"/>
              </a:rPr>
              <a:t>Executive Director, Education Service</a:t>
            </a:r>
          </a:p>
        </p:txBody>
      </p:sp>
      <p:sp>
        <p:nvSpPr>
          <p:cNvPr id="11" name="Title 3">
            <a:extLst>
              <a:ext uri="{FF2B5EF4-FFF2-40B4-BE49-F238E27FC236}">
                <a16:creationId xmlns:a16="http://schemas.microsoft.com/office/drawing/2014/main" id="{4A2F871C-DC5B-4043-A776-4F4824357D0F}"/>
              </a:ext>
            </a:extLst>
          </p:cNvPr>
          <p:cNvSpPr txBox="1">
            <a:spLocks/>
          </p:cNvSpPr>
          <p:nvPr/>
        </p:nvSpPr>
        <p:spPr>
          <a:xfrm>
            <a:off x="9511748" y="5843671"/>
            <a:ext cx="1913964" cy="61649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a:lstStyle>
          <a:p>
            <a:pPr algn="r">
              <a:defRPr/>
            </a:pPr>
            <a:r>
              <a:rPr lang="en-US" sz="1400" dirty="0">
                <a:solidFill>
                  <a:srgbClr val="FFFFFF"/>
                </a:solidFill>
                <a:latin typeface="Arial"/>
                <a:cs typeface="Arial"/>
              </a:rPr>
              <a:t>July 2024</a:t>
            </a:r>
            <a:endParaRPr lang="en-US" sz="1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3675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TextBox 198">
            <a:extLst>
              <a:ext uri="{FF2B5EF4-FFF2-40B4-BE49-F238E27FC236}">
                <a16:creationId xmlns:a16="http://schemas.microsoft.com/office/drawing/2014/main" id="{7556D1E7-4048-4F62-9112-5DE6B979BA71}"/>
              </a:ext>
            </a:extLst>
          </p:cNvPr>
          <p:cNvSpPr txBox="1"/>
          <p:nvPr/>
        </p:nvSpPr>
        <p:spPr>
          <a:xfrm>
            <a:off x="1405992" y="3556893"/>
            <a:ext cx="942058" cy="1892826"/>
          </a:xfrm>
          <a:prstGeom prst="rect">
            <a:avLst/>
          </a:prstGeom>
          <a:noFill/>
        </p:spPr>
        <p:txBody>
          <a:bodyPr wrap="square" lIns="0" tIns="0" rIns="0" bIns="0" rtlCol="0" anchor="b" anchorCtr="0">
            <a:spAutoFit/>
          </a:bodyPr>
          <a:lstStyle/>
          <a:p>
            <a:pPr defTabSz="914195">
              <a:defRPr/>
            </a:pPr>
            <a:r>
              <a:rPr lang="en-US" sz="1300" b="1" dirty="0">
                <a:solidFill>
                  <a:srgbClr val="00B050"/>
                </a:solidFill>
                <a:latin typeface="Calibri" panose="020F0502020204030204" pitchFamily="34" charset="0"/>
                <a:ea typeface="League Spartan" charset="0"/>
                <a:cs typeface="Calibri" panose="020F0502020204030204" pitchFamily="34" charset="0"/>
              </a:rPr>
              <a:t>Release 5.1.3</a:t>
            </a:r>
          </a:p>
          <a:p>
            <a:pPr defTabSz="914195">
              <a:defRPr/>
            </a:pPr>
            <a:r>
              <a:rPr lang="en-US" sz="1000" dirty="0">
                <a:solidFill>
                  <a:srgbClr val="00B050"/>
                </a:solidFill>
                <a:latin typeface="Calibri" panose="020F0502020204030204" pitchFamily="34" charset="0"/>
                <a:ea typeface="Calibri" panose="020F0502020204030204" pitchFamily="34" charset="0"/>
                <a:cs typeface="Calibri" panose="020F0502020204030204" pitchFamily="34" charset="0"/>
              </a:rPr>
              <a:t>Expanded SCOs capabilities for updating additional student academic information and made improvements to the resources available to SCOS within EM.</a:t>
            </a:r>
            <a:endParaRPr lang="en-US" sz="1000" dirty="0">
              <a:solidFill>
                <a:srgbClr val="00B050"/>
              </a:solidFill>
              <a:latin typeface="Calibri" panose="020F0502020204030204" pitchFamily="34" charset="0"/>
              <a:ea typeface="League Spartan" charset="0"/>
              <a:cs typeface="Calibri" panose="020F0502020204030204" pitchFamily="34" charset="0"/>
            </a:endParaRPr>
          </a:p>
        </p:txBody>
      </p:sp>
      <p:sp>
        <p:nvSpPr>
          <p:cNvPr id="206" name="Subtitle 2">
            <a:extLst>
              <a:ext uri="{FF2B5EF4-FFF2-40B4-BE49-F238E27FC236}">
                <a16:creationId xmlns:a16="http://schemas.microsoft.com/office/drawing/2014/main" id="{220F6E47-F4AD-4E07-A969-C76E535963DE}"/>
              </a:ext>
            </a:extLst>
          </p:cNvPr>
          <p:cNvSpPr txBox="1">
            <a:spLocks/>
          </p:cNvSpPr>
          <p:nvPr/>
        </p:nvSpPr>
        <p:spPr>
          <a:xfrm>
            <a:off x="635858" y="2113107"/>
            <a:ext cx="1077856" cy="1277273"/>
          </a:xfrm>
          <a:prstGeom prst="rect">
            <a:avLst/>
          </a:prstGeom>
        </p:spPr>
        <p:txBody>
          <a:bodyPr vert="horz" wrap="square" lIns="0" tIns="0" rIns="0" bIns="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US" sz="1300" b="1" dirty="0">
                <a:solidFill>
                  <a:srgbClr val="00B050"/>
                </a:solidFill>
                <a:latin typeface="Calibri"/>
                <a:ea typeface="League Spartan" charset="0"/>
                <a:cs typeface="Calibri"/>
              </a:rPr>
              <a:t>Release 5.1.2</a:t>
            </a:r>
          </a:p>
          <a:p>
            <a:pPr algn="l">
              <a:lnSpc>
                <a:spcPct val="100000"/>
              </a:lnSpc>
              <a:spcBef>
                <a:spcPts val="0"/>
              </a:spcBef>
            </a:pPr>
            <a:r>
              <a:rPr lang="en-US" sz="1000" dirty="0">
                <a:solidFill>
                  <a:srgbClr val="00B050"/>
                </a:solidFill>
                <a:latin typeface="Calibri"/>
                <a:ea typeface="Calibri" panose="020F0502020204030204" pitchFamily="34" charset="0"/>
                <a:cs typeface="Calibri"/>
              </a:rPr>
              <a:t>Allowed SCOs to create Chapter 35 student enrollments in EM, and made </a:t>
            </a:r>
          </a:p>
          <a:p>
            <a:pPr algn="l">
              <a:lnSpc>
                <a:spcPct val="100000"/>
              </a:lnSpc>
              <a:spcBef>
                <a:spcPts val="0"/>
              </a:spcBef>
            </a:pPr>
            <a:r>
              <a:rPr lang="en-US" sz="1000" dirty="0">
                <a:solidFill>
                  <a:srgbClr val="00B050"/>
                </a:solidFill>
                <a:latin typeface="Calibri"/>
                <a:ea typeface="Calibri" panose="020F0502020204030204" pitchFamily="34" charset="0"/>
                <a:cs typeface="Calibri"/>
              </a:rPr>
              <a:t>enhancements to the Student’s Profile and Benefits tab.</a:t>
            </a:r>
            <a:endParaRPr lang="en-US" sz="1000" dirty="0">
              <a:solidFill>
                <a:srgbClr val="00B050"/>
              </a:solidFill>
              <a:latin typeface="Calibri"/>
              <a:ea typeface="Times New Roman" panose="02020603050405020304" pitchFamily="18" charset="0"/>
              <a:cs typeface="Calibri"/>
            </a:endParaRPr>
          </a:p>
        </p:txBody>
      </p:sp>
      <p:sp>
        <p:nvSpPr>
          <p:cNvPr id="213" name="TextBox 212">
            <a:extLst>
              <a:ext uri="{FF2B5EF4-FFF2-40B4-BE49-F238E27FC236}">
                <a16:creationId xmlns:a16="http://schemas.microsoft.com/office/drawing/2014/main" id="{B18D4057-9F97-4D39-A973-7E455CA302FD}"/>
              </a:ext>
            </a:extLst>
          </p:cNvPr>
          <p:cNvSpPr txBox="1"/>
          <p:nvPr/>
        </p:nvSpPr>
        <p:spPr>
          <a:xfrm>
            <a:off x="143315" y="3864669"/>
            <a:ext cx="1035593" cy="1585049"/>
          </a:xfrm>
          <a:prstGeom prst="rect">
            <a:avLst/>
          </a:prstGeom>
          <a:noFill/>
        </p:spPr>
        <p:txBody>
          <a:bodyPr wrap="square" lIns="0" tIns="0" rIns="0" bIns="0" rtlCol="0" anchor="b" anchorCtr="0">
            <a:spAutoFit/>
          </a:bodyPr>
          <a:lstStyle/>
          <a:p>
            <a:pPr fontAlgn="base"/>
            <a:r>
              <a:rPr lang="en-US" sz="1300" b="1">
                <a:latin typeface="Calibri" panose="020F0502020204030204" pitchFamily="34" charset="0"/>
                <a:ea typeface="MS Mincho" panose="020B0400000000000000" pitchFamily="49" charset="-128"/>
                <a:cs typeface="Calibri" panose="020F0502020204030204" pitchFamily="34" charset="0"/>
              </a:rPr>
              <a:t>Release 5</a:t>
            </a:r>
            <a:r>
              <a:rPr lang="en-US" sz="1300">
                <a:latin typeface="Calibri" panose="020F0502020204030204" pitchFamily="34" charset="0"/>
                <a:ea typeface="MS Mincho" panose="020B0400000000000000" pitchFamily="49" charset="-128"/>
                <a:cs typeface="Calibri" panose="020F0502020204030204" pitchFamily="34" charset="0"/>
              </a:rPr>
              <a:t> </a:t>
            </a:r>
            <a:r>
              <a:rPr lang="en-US" sz="1000">
                <a:latin typeface="Calibri" panose="020F0502020204030204" pitchFamily="34" charset="0"/>
                <a:ea typeface="MS Mincho" panose="020B0400000000000000" pitchFamily="49" charset="-128"/>
                <a:cs typeface="Calibri" panose="020F0502020204030204" pitchFamily="34" charset="0"/>
              </a:rPr>
              <a:t>Introduced Enrollment Manager, My Education Benefits (MEB) for Transfer of Entitlement (TOE) and Online Enrollment Verification</a:t>
            </a:r>
          </a:p>
        </p:txBody>
      </p:sp>
      <p:sp>
        <p:nvSpPr>
          <p:cNvPr id="222" name="TextBox 221">
            <a:extLst>
              <a:ext uri="{FF2B5EF4-FFF2-40B4-BE49-F238E27FC236}">
                <a16:creationId xmlns:a16="http://schemas.microsoft.com/office/drawing/2014/main" id="{7DAD6D1F-1091-4FE3-A37E-FF086EEC73CA}"/>
              </a:ext>
            </a:extLst>
          </p:cNvPr>
          <p:cNvSpPr txBox="1"/>
          <p:nvPr/>
        </p:nvSpPr>
        <p:spPr>
          <a:xfrm>
            <a:off x="3392305" y="1344477"/>
            <a:ext cx="946506" cy="2046714"/>
          </a:xfrm>
          <a:prstGeom prst="rect">
            <a:avLst/>
          </a:prstGeom>
          <a:noFill/>
        </p:spPr>
        <p:txBody>
          <a:bodyPr wrap="square" lIns="0" tIns="0" rIns="0" bIns="0" rtlCol="0" anchor="b" anchorCtr="0">
            <a:spAutoFit/>
          </a:bodyPr>
          <a:lstStyle/>
          <a:p>
            <a:pPr defTabSz="914195">
              <a:defRPr/>
            </a:pPr>
            <a:r>
              <a:rPr lang="en-US" sz="1300" b="1" dirty="0">
                <a:solidFill>
                  <a:srgbClr val="00B050"/>
                </a:solidFill>
                <a:latin typeface="Calibri" panose="020F0502020204030204" pitchFamily="34" charset="0"/>
                <a:cs typeface="Calibri" panose="020F0502020204030204" pitchFamily="34" charset="0"/>
              </a:rPr>
              <a:t>Release 5.2.0 </a:t>
            </a:r>
            <a:r>
              <a:rPr lang="en-US" sz="1000" dirty="0">
                <a:solidFill>
                  <a:srgbClr val="00B050"/>
                </a:solidFill>
                <a:latin typeface="Calibri" panose="020F0502020204030204" pitchFamily="34" charset="0"/>
                <a:cs typeface="Calibri" panose="020F0502020204030204" pitchFamily="34" charset="0"/>
              </a:rPr>
              <a:t>Introduced the ability to select the correct amendment reason when amending an enrollment with a future begin date. This release also improved Chatbot Billie functionality.  </a:t>
            </a:r>
            <a:endParaRPr lang="en-US" sz="1000" b="1" i="1" dirty="0">
              <a:solidFill>
                <a:srgbClr val="00B050"/>
              </a:solidFill>
              <a:latin typeface="Calibri" panose="020F0502020204030204" pitchFamily="34" charset="0"/>
              <a:ea typeface="League Spartan" charset="0"/>
              <a:cs typeface="Calibri" panose="020F0502020204030204" pitchFamily="34" charset="0"/>
            </a:endParaRPr>
          </a:p>
        </p:txBody>
      </p:sp>
      <p:sp>
        <p:nvSpPr>
          <p:cNvPr id="375" name="Subtitle 2">
            <a:extLst>
              <a:ext uri="{FF2B5EF4-FFF2-40B4-BE49-F238E27FC236}">
                <a16:creationId xmlns:a16="http://schemas.microsoft.com/office/drawing/2014/main" id="{14AE3002-15DD-4268-8726-B628E6FB9741}"/>
              </a:ext>
            </a:extLst>
          </p:cNvPr>
          <p:cNvSpPr txBox="1">
            <a:spLocks/>
          </p:cNvSpPr>
          <p:nvPr/>
        </p:nvSpPr>
        <p:spPr>
          <a:xfrm>
            <a:off x="7501767" y="3690824"/>
            <a:ext cx="1100802" cy="1738938"/>
          </a:xfrm>
          <a:prstGeom prst="rect">
            <a:avLst/>
          </a:prstGeom>
        </p:spPr>
        <p:txBody>
          <a:bodyPr vert="horz" wrap="square" lIns="0" tIns="0" rIns="0" bIns="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05">
              <a:lnSpc>
                <a:spcPct val="100000"/>
              </a:lnSpc>
              <a:spcBef>
                <a:spcPts val="0"/>
              </a:spcBef>
              <a:tabLst>
                <a:tab pos="1428714" algn="l"/>
              </a:tabLst>
              <a:defRPr/>
            </a:pPr>
            <a:r>
              <a:rPr lang="en-US" sz="1300" b="1" dirty="0">
                <a:solidFill>
                  <a:srgbClr val="00B050"/>
                </a:solidFill>
                <a:latin typeface="Calibri" panose="020F0502020204030204" pitchFamily="34" charset="0"/>
                <a:cs typeface="Calibri" panose="020F0502020204030204" pitchFamily="34" charset="0"/>
              </a:rPr>
              <a:t>Release 5.3.2 </a:t>
            </a:r>
          </a:p>
          <a:p>
            <a:pPr algn="l" defTabSz="543805">
              <a:lnSpc>
                <a:spcPct val="100000"/>
              </a:lnSpc>
              <a:spcBef>
                <a:spcPts val="0"/>
              </a:spcBef>
              <a:tabLst>
                <a:tab pos="1428714" algn="l"/>
              </a:tabLst>
              <a:defRPr/>
            </a:pPr>
            <a:r>
              <a:rPr lang="en-US" sz="1000" dirty="0">
                <a:solidFill>
                  <a:srgbClr val="00B050"/>
                </a:solidFill>
                <a:latin typeface="Calibri" panose="020F0502020204030204" pitchFamily="34" charset="0"/>
                <a:cs typeface="Calibri" panose="020F0502020204030204" pitchFamily="34" charset="0"/>
              </a:rPr>
              <a:t>Removed the ability for SCOs to add custom remarks for Chapter 33 Institution of Higher Learning and Non-College Degree claims (exceptions apply). Automation improvements.</a:t>
            </a:r>
            <a:endParaRPr lang="en-US" sz="1000" dirty="0">
              <a:solidFill>
                <a:srgbClr val="00B050"/>
              </a:solidFill>
              <a:latin typeface="Calibri" panose="020F0502020204030204" pitchFamily="34" charset="0"/>
              <a:ea typeface="Lato Light" panose="020F0502020204030203" pitchFamily="34" charset="0"/>
              <a:cs typeface="Calibri" panose="020F0502020204030204" pitchFamily="34" charset="0"/>
            </a:endParaRPr>
          </a:p>
        </p:txBody>
      </p:sp>
      <p:sp>
        <p:nvSpPr>
          <p:cNvPr id="193" name="Title 1">
            <a:extLst>
              <a:ext uri="{FF2B5EF4-FFF2-40B4-BE49-F238E27FC236}">
                <a16:creationId xmlns:a16="http://schemas.microsoft.com/office/drawing/2014/main" id="{A5CFB5DB-30E1-4CAD-A23F-3F79A2D78042}"/>
              </a:ext>
            </a:extLst>
          </p:cNvPr>
          <p:cNvSpPr txBox="1">
            <a:spLocks/>
          </p:cNvSpPr>
          <p:nvPr/>
        </p:nvSpPr>
        <p:spPr>
          <a:xfrm>
            <a:off x="424614" y="363296"/>
            <a:ext cx="8520508" cy="398261"/>
          </a:xfrm>
          <a:prstGeom prst="rect">
            <a:avLst/>
          </a:prstGeom>
        </p:spPr>
        <p:txBody>
          <a:bodyPr vert="horz" lIns="0" tIns="0" rIns="0" bIns="0" rtlCol="0" anchor="t">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r>
              <a:rPr lang="en-US" dirty="0">
                <a:solidFill>
                  <a:srgbClr val="002060"/>
                </a:solidFill>
                <a:latin typeface="Calibri"/>
                <a:cs typeface="Calibri"/>
              </a:rPr>
              <a:t>DGIB Continuous Improvement  Milestones</a:t>
            </a:r>
          </a:p>
        </p:txBody>
      </p:sp>
      <p:sp>
        <p:nvSpPr>
          <p:cNvPr id="384" name="Content Placeholder 1">
            <a:extLst>
              <a:ext uri="{FF2B5EF4-FFF2-40B4-BE49-F238E27FC236}">
                <a16:creationId xmlns:a16="http://schemas.microsoft.com/office/drawing/2014/main" id="{8E2DD036-1DB6-4399-B3A7-83371BEFAC93}"/>
              </a:ext>
            </a:extLst>
          </p:cNvPr>
          <p:cNvSpPr txBox="1">
            <a:spLocks/>
          </p:cNvSpPr>
          <p:nvPr/>
        </p:nvSpPr>
        <p:spPr>
          <a:xfrm>
            <a:off x="372492" y="823349"/>
            <a:ext cx="10143108" cy="847367"/>
          </a:xfrm>
          <a:prstGeom prst="rect">
            <a:avLst/>
          </a:prstGeom>
        </p:spPr>
        <p:txBody>
          <a:bodyPr vert="horz" lIns="0" tIns="0" rIns="0" bIns="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r>
              <a:rPr lang="en-US" sz="1700">
                <a:solidFill>
                  <a:srgbClr val="000000"/>
                </a:solidFill>
                <a:latin typeface="Calibri"/>
              </a:rPr>
              <a:t>This timeline presents the key release milestones met in 2023. </a:t>
            </a:r>
          </a:p>
        </p:txBody>
      </p:sp>
      <p:sp>
        <p:nvSpPr>
          <p:cNvPr id="407" name="TextBox 406">
            <a:extLst>
              <a:ext uri="{FF2B5EF4-FFF2-40B4-BE49-F238E27FC236}">
                <a16:creationId xmlns:a16="http://schemas.microsoft.com/office/drawing/2014/main" id="{103067D1-6ED0-9611-584D-414E1240B241}"/>
              </a:ext>
            </a:extLst>
          </p:cNvPr>
          <p:cNvSpPr txBox="1"/>
          <p:nvPr/>
        </p:nvSpPr>
        <p:spPr>
          <a:xfrm>
            <a:off x="50469" y="5806089"/>
            <a:ext cx="644048" cy="400110"/>
          </a:xfrm>
          <a:prstGeom prst="rect">
            <a:avLst/>
          </a:prstGeom>
          <a:noFill/>
        </p:spPr>
        <p:txBody>
          <a:bodyPr wrap="square">
            <a:spAutoFit/>
          </a:bodyPr>
          <a:lstStyle/>
          <a:p>
            <a:pPr algn="ctr" fontAlgn="b"/>
            <a:r>
              <a:rPr lang="en-US" sz="1000">
                <a:solidFill>
                  <a:schemeClr val="tx2"/>
                </a:solidFill>
                <a:latin typeface="Calibri" panose="020F0502020204030204" pitchFamily="34" charset="0"/>
                <a:cs typeface="Calibri" panose="020F0502020204030204" pitchFamily="34" charset="0"/>
              </a:rPr>
              <a:t>March 6, 2023</a:t>
            </a:r>
          </a:p>
        </p:txBody>
      </p:sp>
      <p:sp>
        <p:nvSpPr>
          <p:cNvPr id="408" name="TextBox 407">
            <a:extLst>
              <a:ext uri="{FF2B5EF4-FFF2-40B4-BE49-F238E27FC236}">
                <a16:creationId xmlns:a16="http://schemas.microsoft.com/office/drawing/2014/main" id="{0DEB35D7-04D8-CAEB-B143-6DED407539E8}"/>
              </a:ext>
            </a:extLst>
          </p:cNvPr>
          <p:cNvSpPr txBox="1"/>
          <p:nvPr/>
        </p:nvSpPr>
        <p:spPr>
          <a:xfrm>
            <a:off x="822130" y="5806089"/>
            <a:ext cx="644048" cy="400110"/>
          </a:xfrm>
          <a:prstGeom prst="rect">
            <a:avLst/>
          </a:prstGeom>
          <a:noFill/>
        </p:spPr>
        <p:txBody>
          <a:bodyPr wrap="square">
            <a:spAutoFit/>
          </a:bodyPr>
          <a:lstStyle/>
          <a:p>
            <a:pPr algn="ctr" fontAlgn="b"/>
            <a:r>
              <a:rPr lang="en-US" sz="1000">
                <a:solidFill>
                  <a:schemeClr val="tx2"/>
                </a:solidFill>
                <a:latin typeface="Calibri" panose="020F0502020204030204" pitchFamily="34" charset="0"/>
                <a:cs typeface="Calibri" panose="020F0502020204030204" pitchFamily="34" charset="0"/>
              </a:rPr>
              <a:t>March 8, 2023</a:t>
            </a:r>
          </a:p>
        </p:txBody>
      </p:sp>
      <p:sp>
        <p:nvSpPr>
          <p:cNvPr id="409" name="TextBox 408">
            <a:extLst>
              <a:ext uri="{FF2B5EF4-FFF2-40B4-BE49-F238E27FC236}">
                <a16:creationId xmlns:a16="http://schemas.microsoft.com/office/drawing/2014/main" id="{9E59802C-33B0-A8C9-76DD-CB2921DF5305}"/>
              </a:ext>
            </a:extLst>
          </p:cNvPr>
          <p:cNvSpPr txBox="1"/>
          <p:nvPr/>
        </p:nvSpPr>
        <p:spPr>
          <a:xfrm>
            <a:off x="1406268" y="5806089"/>
            <a:ext cx="767021" cy="400110"/>
          </a:xfrm>
          <a:prstGeom prst="rect">
            <a:avLst/>
          </a:prstGeom>
          <a:noFill/>
        </p:spPr>
        <p:txBody>
          <a:bodyPr wrap="square">
            <a:spAutoFit/>
          </a:bodyPr>
          <a:lstStyle/>
          <a:p>
            <a:pPr algn="ctr" fontAlgn="b"/>
            <a:r>
              <a:rPr lang="en-US" sz="1000">
                <a:solidFill>
                  <a:schemeClr val="tx2"/>
                </a:solidFill>
                <a:latin typeface="Calibri" panose="020F0502020204030204" pitchFamily="34" charset="0"/>
                <a:cs typeface="Calibri" panose="020F0502020204030204" pitchFamily="34" charset="0"/>
              </a:rPr>
              <a:t>March 11, 2023</a:t>
            </a:r>
          </a:p>
        </p:txBody>
      </p:sp>
      <p:sp>
        <p:nvSpPr>
          <p:cNvPr id="410" name="TextBox 409">
            <a:extLst>
              <a:ext uri="{FF2B5EF4-FFF2-40B4-BE49-F238E27FC236}">
                <a16:creationId xmlns:a16="http://schemas.microsoft.com/office/drawing/2014/main" id="{E37D37ED-0C94-DEA4-14C5-D7BF6739A68D}"/>
              </a:ext>
            </a:extLst>
          </p:cNvPr>
          <p:cNvSpPr txBox="1"/>
          <p:nvPr/>
        </p:nvSpPr>
        <p:spPr>
          <a:xfrm>
            <a:off x="2618148" y="5806089"/>
            <a:ext cx="767021" cy="400110"/>
          </a:xfrm>
          <a:prstGeom prst="rect">
            <a:avLst/>
          </a:prstGeom>
          <a:noFill/>
        </p:spPr>
        <p:txBody>
          <a:bodyPr wrap="square">
            <a:spAutoFit/>
          </a:bodyPr>
          <a:lstStyle/>
          <a:p>
            <a:pPr algn="ctr" fontAlgn="b"/>
            <a:r>
              <a:rPr lang="en-US" sz="1000">
                <a:solidFill>
                  <a:schemeClr val="tx2"/>
                </a:solidFill>
                <a:latin typeface="Calibri" panose="020F0502020204030204" pitchFamily="34" charset="0"/>
                <a:cs typeface="Calibri" panose="020F0502020204030204" pitchFamily="34" charset="0"/>
              </a:rPr>
              <a:t>March 25, 2023</a:t>
            </a:r>
          </a:p>
        </p:txBody>
      </p:sp>
      <p:sp>
        <p:nvSpPr>
          <p:cNvPr id="411" name="TextBox 410">
            <a:extLst>
              <a:ext uri="{FF2B5EF4-FFF2-40B4-BE49-F238E27FC236}">
                <a16:creationId xmlns:a16="http://schemas.microsoft.com/office/drawing/2014/main" id="{B3109898-83EC-CD01-5EFA-437D06AC6C68}"/>
              </a:ext>
            </a:extLst>
          </p:cNvPr>
          <p:cNvSpPr txBox="1"/>
          <p:nvPr/>
        </p:nvSpPr>
        <p:spPr>
          <a:xfrm>
            <a:off x="3304666" y="5806089"/>
            <a:ext cx="576011" cy="400110"/>
          </a:xfrm>
          <a:prstGeom prst="rect">
            <a:avLst/>
          </a:prstGeom>
          <a:noFill/>
        </p:spPr>
        <p:txBody>
          <a:bodyPr wrap="square">
            <a:spAutoFit/>
          </a:bodyPr>
          <a:lstStyle/>
          <a:p>
            <a:pPr algn="ctr" fontAlgn="b"/>
            <a:r>
              <a:rPr lang="en-US" sz="1000">
                <a:solidFill>
                  <a:schemeClr val="tx2"/>
                </a:solidFill>
                <a:latin typeface="Calibri" panose="020F0502020204030204" pitchFamily="34" charset="0"/>
                <a:cs typeface="Calibri" panose="020F0502020204030204" pitchFamily="34" charset="0"/>
              </a:rPr>
              <a:t>April 8, 2023</a:t>
            </a:r>
          </a:p>
        </p:txBody>
      </p:sp>
      <p:sp>
        <p:nvSpPr>
          <p:cNvPr id="412" name="TextBox 411">
            <a:extLst>
              <a:ext uri="{FF2B5EF4-FFF2-40B4-BE49-F238E27FC236}">
                <a16:creationId xmlns:a16="http://schemas.microsoft.com/office/drawing/2014/main" id="{B608D58E-B33B-171C-AB19-4F1388334506}"/>
              </a:ext>
            </a:extLst>
          </p:cNvPr>
          <p:cNvSpPr txBox="1"/>
          <p:nvPr/>
        </p:nvSpPr>
        <p:spPr>
          <a:xfrm>
            <a:off x="6862578" y="5806090"/>
            <a:ext cx="787644" cy="400110"/>
          </a:xfrm>
          <a:prstGeom prst="rect">
            <a:avLst/>
          </a:prstGeom>
          <a:noFill/>
        </p:spPr>
        <p:txBody>
          <a:bodyPr wrap="square">
            <a:spAutoFit/>
          </a:bodyPr>
          <a:lstStyle/>
          <a:p>
            <a:pPr algn="ctr" fontAlgn="b"/>
            <a:r>
              <a:rPr lang="en-US" sz="1000">
                <a:solidFill>
                  <a:schemeClr val="tx2"/>
                </a:solidFill>
                <a:latin typeface="Calibri" panose="020F0502020204030204" pitchFamily="34" charset="0"/>
                <a:cs typeface="Calibri" panose="020F0502020204030204" pitchFamily="34" charset="0"/>
              </a:rPr>
              <a:t>August 19, 2023</a:t>
            </a:r>
          </a:p>
        </p:txBody>
      </p:sp>
      <p:sp>
        <p:nvSpPr>
          <p:cNvPr id="413" name="TextBox 412">
            <a:extLst>
              <a:ext uri="{FF2B5EF4-FFF2-40B4-BE49-F238E27FC236}">
                <a16:creationId xmlns:a16="http://schemas.microsoft.com/office/drawing/2014/main" id="{A388A77D-D5F3-0296-24C5-C648D6ED53EC}"/>
              </a:ext>
            </a:extLst>
          </p:cNvPr>
          <p:cNvSpPr txBox="1"/>
          <p:nvPr/>
        </p:nvSpPr>
        <p:spPr>
          <a:xfrm>
            <a:off x="7603966" y="5806090"/>
            <a:ext cx="778661" cy="400110"/>
          </a:xfrm>
          <a:prstGeom prst="rect">
            <a:avLst/>
          </a:prstGeom>
          <a:noFill/>
        </p:spPr>
        <p:txBody>
          <a:bodyPr wrap="square">
            <a:spAutoFit/>
          </a:bodyPr>
          <a:lstStyle/>
          <a:p>
            <a:pPr algn="ctr" fontAlgn="b"/>
            <a:r>
              <a:rPr lang="en-US" sz="1000">
                <a:solidFill>
                  <a:schemeClr val="tx2"/>
                </a:solidFill>
                <a:latin typeface="Calibri" panose="020F0502020204030204" pitchFamily="34" charset="0"/>
                <a:cs typeface="Calibri" panose="020F0502020204030204" pitchFamily="34" charset="0"/>
              </a:rPr>
              <a:t>October 8, 2023</a:t>
            </a:r>
          </a:p>
        </p:txBody>
      </p:sp>
      <p:sp>
        <p:nvSpPr>
          <p:cNvPr id="7" name="TextBox 6">
            <a:extLst>
              <a:ext uri="{FF2B5EF4-FFF2-40B4-BE49-F238E27FC236}">
                <a16:creationId xmlns:a16="http://schemas.microsoft.com/office/drawing/2014/main" id="{1BCBA7CA-2AF1-A0C3-A5A2-D44CD9096154}"/>
              </a:ext>
            </a:extLst>
          </p:cNvPr>
          <p:cNvSpPr txBox="1"/>
          <p:nvPr/>
        </p:nvSpPr>
        <p:spPr>
          <a:xfrm>
            <a:off x="6105258" y="3468060"/>
            <a:ext cx="1388695" cy="2339102"/>
          </a:xfrm>
          <a:prstGeom prst="rect">
            <a:avLst/>
          </a:prstGeom>
          <a:noFill/>
        </p:spPr>
        <p:txBody>
          <a:bodyPr wrap="square">
            <a:spAutoFit/>
          </a:bodyPr>
          <a:lstStyle/>
          <a:p>
            <a:pPr fontAlgn="base"/>
            <a:r>
              <a:rPr lang="en-US" sz="1300" b="1">
                <a:solidFill>
                  <a:schemeClr val="accent4"/>
                </a:solidFill>
                <a:latin typeface="Calibri" panose="020F0502020204030204" pitchFamily="34" charset="0"/>
                <a:ea typeface="Calibri" panose="020F0502020204030204" pitchFamily="34" charset="0"/>
                <a:cs typeface="Calibri" panose="020F0502020204030204" pitchFamily="34" charset="0"/>
              </a:rPr>
              <a:t>Data Mart </a:t>
            </a:r>
          </a:p>
          <a:p>
            <a:pPr fontAlgn="base"/>
            <a:r>
              <a:rPr lang="en-US" sz="1300" b="1">
                <a:solidFill>
                  <a:schemeClr val="accent4"/>
                </a:solidFill>
                <a:latin typeface="Calibri" panose="020F0502020204030204" pitchFamily="34" charset="0"/>
                <a:ea typeface="Calibri" panose="020F0502020204030204" pitchFamily="34" charset="0"/>
                <a:cs typeface="Calibri" panose="020F0502020204030204" pitchFamily="34" charset="0"/>
              </a:rPr>
              <a:t>Release 1.1 </a:t>
            </a:r>
          </a:p>
          <a:p>
            <a:pPr fontAlgn="base"/>
            <a:r>
              <a:rPr lang="en-US" sz="1000">
                <a:solidFill>
                  <a:srgbClr val="000000"/>
                </a:solidFill>
                <a:latin typeface="Calibri" panose="020F0502020204030204" pitchFamily="34" charset="0"/>
                <a:ea typeface="Calibri" panose="020F0502020204030204" pitchFamily="34" charset="0"/>
                <a:cs typeface="Calibri" panose="020F0502020204030204" pitchFamily="34" charset="0"/>
              </a:rPr>
              <a:t>Introduced the foundation to enable the Artificial Intelligence /Machine Learning pipeline to the Data Mart Analytics Platform (DMAP), including three AI/ML School Risk Monitoring models. </a:t>
            </a:r>
            <a:endParaRPr lang="en-US" sz="1000">
              <a:latin typeface="Calibri" panose="020F0502020204030204" pitchFamily="34" charset="0"/>
              <a:ea typeface="Calibri" panose="020F0502020204030204" pitchFamily="34" charset="0"/>
              <a:cs typeface="Calibri" panose="020F0502020204030204" pitchFamily="34" charset="0"/>
            </a:endParaRPr>
          </a:p>
          <a:p>
            <a:pPr fontAlgn="base"/>
            <a:endParaRPr lang="en-US" sz="1000">
              <a:latin typeface="Calibri" panose="020F0502020204030204" pitchFamily="34" charset="0"/>
              <a:ea typeface="Calibri" panose="020F0502020204030204" pitchFamily="34" charset="0"/>
              <a:cs typeface="Calibri" panose="020F0502020204030204" pitchFamily="34" charset="0"/>
            </a:endParaRPr>
          </a:p>
        </p:txBody>
      </p:sp>
      <p:sp>
        <p:nvSpPr>
          <p:cNvPr id="485" name="TextBox 484">
            <a:extLst>
              <a:ext uri="{FF2B5EF4-FFF2-40B4-BE49-F238E27FC236}">
                <a16:creationId xmlns:a16="http://schemas.microsoft.com/office/drawing/2014/main" id="{C1669395-9AE5-8997-D248-6F9AC68A455D}"/>
              </a:ext>
            </a:extLst>
          </p:cNvPr>
          <p:cNvSpPr txBox="1"/>
          <p:nvPr/>
        </p:nvSpPr>
        <p:spPr>
          <a:xfrm>
            <a:off x="2016499" y="5806089"/>
            <a:ext cx="767021" cy="400110"/>
          </a:xfrm>
          <a:prstGeom prst="rect">
            <a:avLst/>
          </a:prstGeom>
          <a:noFill/>
        </p:spPr>
        <p:txBody>
          <a:bodyPr wrap="square">
            <a:spAutoFit/>
          </a:bodyPr>
          <a:lstStyle/>
          <a:p>
            <a:pPr algn="ctr" fontAlgn="b"/>
            <a:r>
              <a:rPr lang="en-US" sz="1000">
                <a:solidFill>
                  <a:schemeClr val="tx2"/>
                </a:solidFill>
                <a:latin typeface="Calibri" panose="020F0502020204030204" pitchFamily="34" charset="0"/>
                <a:cs typeface="Calibri" panose="020F0502020204030204" pitchFamily="34" charset="0"/>
              </a:rPr>
              <a:t>March 18, 2023</a:t>
            </a:r>
          </a:p>
        </p:txBody>
      </p:sp>
      <p:sp>
        <p:nvSpPr>
          <p:cNvPr id="501" name="TextBox 500">
            <a:extLst>
              <a:ext uri="{FF2B5EF4-FFF2-40B4-BE49-F238E27FC236}">
                <a16:creationId xmlns:a16="http://schemas.microsoft.com/office/drawing/2014/main" id="{837B2B8B-1434-032F-79B9-389B736CA819}"/>
              </a:ext>
            </a:extLst>
          </p:cNvPr>
          <p:cNvSpPr txBox="1"/>
          <p:nvPr/>
        </p:nvSpPr>
        <p:spPr>
          <a:xfrm>
            <a:off x="3621089" y="3500723"/>
            <a:ext cx="1164339" cy="1985159"/>
          </a:xfrm>
          <a:prstGeom prst="rect">
            <a:avLst/>
          </a:prstGeom>
          <a:noFill/>
        </p:spPr>
        <p:txBody>
          <a:bodyPr wrap="square">
            <a:spAutoFit/>
          </a:bodyPr>
          <a:lstStyle/>
          <a:p>
            <a:pPr algn="l" rtl="0" fontAlgn="base"/>
            <a:r>
              <a:rPr lang="en-US" sz="1300" b="1" dirty="0">
                <a:solidFill>
                  <a:srgbClr val="00B050"/>
                </a:solidFill>
                <a:latin typeface="Calibri" panose="020F0502020204030204" pitchFamily="34" charset="0"/>
                <a:cs typeface="Calibri" panose="020F0502020204030204" pitchFamily="34" charset="0"/>
              </a:rPr>
              <a:t>Release 5.2.1 </a:t>
            </a:r>
          </a:p>
          <a:p>
            <a:pPr fontAlgn="base"/>
            <a:r>
              <a:rPr lang="en-US" sz="1000" dirty="0">
                <a:solidFill>
                  <a:srgbClr val="00B050"/>
                </a:solidFill>
                <a:latin typeface="Calibri" panose="020F0502020204030204" pitchFamily="34" charset="0"/>
                <a:cs typeface="Calibri" panose="020F0502020204030204" pitchFamily="34" charset="0"/>
              </a:rPr>
              <a:t>Introduced the ability for SCOs to save, edit, and delete a new </a:t>
            </a:r>
          </a:p>
          <a:p>
            <a:pPr fontAlgn="base"/>
            <a:r>
              <a:rPr lang="en-US" sz="1000" dirty="0">
                <a:solidFill>
                  <a:srgbClr val="00B050"/>
                </a:solidFill>
                <a:latin typeface="Calibri" panose="020F0502020204030204" pitchFamily="34" charset="0"/>
                <a:cs typeface="Calibri" panose="020F0502020204030204" pitchFamily="34" charset="0"/>
              </a:rPr>
              <a:t>Student ID on their students’ profiles​. Submit new enrollments and amendments for pre-existing VRRAP students​. </a:t>
            </a:r>
          </a:p>
        </p:txBody>
      </p:sp>
      <p:sp>
        <p:nvSpPr>
          <p:cNvPr id="503" name="TextBox 502">
            <a:extLst>
              <a:ext uri="{FF2B5EF4-FFF2-40B4-BE49-F238E27FC236}">
                <a16:creationId xmlns:a16="http://schemas.microsoft.com/office/drawing/2014/main" id="{098F6A89-C01F-F605-AFDD-40FBE63994BD}"/>
              </a:ext>
            </a:extLst>
          </p:cNvPr>
          <p:cNvSpPr txBox="1"/>
          <p:nvPr/>
        </p:nvSpPr>
        <p:spPr>
          <a:xfrm>
            <a:off x="1905292" y="2067751"/>
            <a:ext cx="1310413" cy="1369606"/>
          </a:xfrm>
          <a:prstGeom prst="rect">
            <a:avLst/>
          </a:prstGeom>
          <a:noFill/>
        </p:spPr>
        <p:txBody>
          <a:bodyPr wrap="square">
            <a:spAutoFit/>
          </a:bodyPr>
          <a:lstStyle/>
          <a:p>
            <a:r>
              <a:rPr lang="en-US" sz="1300" b="1" dirty="0">
                <a:solidFill>
                  <a:srgbClr val="00B050"/>
                </a:solidFill>
                <a:latin typeface="Calibri" panose="020F0502020204030204" pitchFamily="34" charset="0"/>
                <a:cs typeface="Calibri" panose="020F0502020204030204" pitchFamily="34" charset="0"/>
              </a:rPr>
              <a:t>Release 5.1.4</a:t>
            </a:r>
          </a:p>
          <a:p>
            <a:r>
              <a:rPr lang="en-US" sz="1000" dirty="0">
                <a:solidFill>
                  <a:srgbClr val="00B050"/>
                </a:solidFill>
                <a:latin typeface="Calibri" panose="020F0502020204030204" pitchFamily="34" charset="0"/>
                <a:cs typeface="Calibri" panose="020F0502020204030204" pitchFamily="34" charset="0"/>
              </a:rPr>
              <a:t>Updated academic information displays, alphabetically sorted the “Students Tab” filter dropdown fields for easier system navigation.</a:t>
            </a:r>
            <a:r>
              <a:rPr lang="en-US" sz="1000" b="1" dirty="0">
                <a:solidFill>
                  <a:srgbClr val="00B050"/>
                </a:solidFill>
                <a:latin typeface="Calibri" panose="020F0502020204030204" pitchFamily="34" charset="0"/>
                <a:cs typeface="Calibri" panose="020F0502020204030204" pitchFamily="34" charset="0"/>
              </a:rPr>
              <a:t> </a:t>
            </a:r>
            <a:endParaRPr lang="en-US" sz="1000" dirty="0">
              <a:solidFill>
                <a:srgbClr val="00B050"/>
              </a:solidFill>
              <a:latin typeface="Calibri" panose="020F0502020204030204" pitchFamily="34" charset="0"/>
              <a:cs typeface="Calibri" panose="020F0502020204030204" pitchFamily="34" charset="0"/>
            </a:endParaRPr>
          </a:p>
        </p:txBody>
      </p:sp>
      <p:sp>
        <p:nvSpPr>
          <p:cNvPr id="504" name="TextBox 503">
            <a:extLst>
              <a:ext uri="{FF2B5EF4-FFF2-40B4-BE49-F238E27FC236}">
                <a16:creationId xmlns:a16="http://schemas.microsoft.com/office/drawing/2014/main" id="{E0A85859-EAEA-2AE5-605B-9C7EF61960AF}"/>
              </a:ext>
            </a:extLst>
          </p:cNvPr>
          <p:cNvSpPr txBox="1"/>
          <p:nvPr/>
        </p:nvSpPr>
        <p:spPr>
          <a:xfrm>
            <a:off x="2538346" y="3810457"/>
            <a:ext cx="1016606" cy="1877437"/>
          </a:xfrm>
          <a:prstGeom prst="rect">
            <a:avLst/>
          </a:prstGeom>
          <a:noFill/>
        </p:spPr>
        <p:txBody>
          <a:bodyPr wrap="square">
            <a:spAutoFit/>
          </a:bodyPr>
          <a:lstStyle/>
          <a:p>
            <a:r>
              <a:rPr lang="en-US" sz="1300" b="1" dirty="0">
                <a:solidFill>
                  <a:srgbClr val="00B050"/>
                </a:solidFill>
                <a:latin typeface="Calibri" panose="020F0502020204030204" pitchFamily="34" charset="0"/>
                <a:cs typeface="Calibri" panose="020F0502020204030204" pitchFamily="34" charset="0"/>
              </a:rPr>
              <a:t>Release 5.1.5</a:t>
            </a:r>
          </a:p>
          <a:p>
            <a:r>
              <a:rPr lang="en-US" sz="1000" dirty="0">
                <a:solidFill>
                  <a:srgbClr val="00B050"/>
                </a:solidFill>
                <a:latin typeface="Calibri" panose="020F0502020204030204" pitchFamily="34" charset="0"/>
                <a:cs typeface="Calibri" panose="020F0502020204030204" pitchFamily="34" charset="0"/>
              </a:rPr>
              <a:t>Migrated historical enrollments data at extension campus from VA-ONCE to EM</a:t>
            </a:r>
            <a:r>
              <a:rPr lang="en-US" sz="1000" dirty="0">
                <a:latin typeface="Calibri" panose="020F0502020204030204" pitchFamily="34" charset="0"/>
                <a:cs typeface="Calibri" panose="020F0502020204030204" pitchFamily="34" charset="0"/>
              </a:rPr>
              <a:t>.</a:t>
            </a:r>
          </a:p>
          <a:p>
            <a:r>
              <a:rPr lang="en-US" sz="1000" b="1" dirty="0">
                <a:latin typeface="Calibri" panose="020F0502020204030204" pitchFamily="34" charset="0"/>
                <a:cs typeface="Calibri" panose="020F0502020204030204" pitchFamily="34" charset="0"/>
              </a:rPr>
              <a:t> </a:t>
            </a:r>
            <a:endParaRPr lang="en-US" sz="1000" dirty="0">
              <a:latin typeface="Calibri" panose="020F0502020204030204" pitchFamily="34" charset="0"/>
              <a:cs typeface="Calibri" panose="020F0502020204030204" pitchFamily="34" charset="0"/>
            </a:endParaRPr>
          </a:p>
        </p:txBody>
      </p:sp>
      <p:sp>
        <p:nvSpPr>
          <p:cNvPr id="506" name="TextBox 505">
            <a:extLst>
              <a:ext uri="{FF2B5EF4-FFF2-40B4-BE49-F238E27FC236}">
                <a16:creationId xmlns:a16="http://schemas.microsoft.com/office/drawing/2014/main" id="{C3150FF9-59EF-8268-3408-2600F1B0DF9A}"/>
              </a:ext>
            </a:extLst>
          </p:cNvPr>
          <p:cNvSpPr txBox="1"/>
          <p:nvPr/>
        </p:nvSpPr>
        <p:spPr>
          <a:xfrm>
            <a:off x="3824693" y="5806089"/>
            <a:ext cx="644049" cy="400110"/>
          </a:xfrm>
          <a:prstGeom prst="rect">
            <a:avLst/>
          </a:prstGeom>
          <a:noFill/>
        </p:spPr>
        <p:txBody>
          <a:bodyPr wrap="square">
            <a:spAutoFit/>
          </a:bodyPr>
          <a:lstStyle/>
          <a:p>
            <a:pPr algn="ctr"/>
            <a:r>
              <a:rPr lang="en-US" sz="1000">
                <a:solidFill>
                  <a:srgbClr val="000000"/>
                </a:solidFill>
                <a:latin typeface="Calibri" panose="020F0502020204030204" pitchFamily="34" charset="0"/>
                <a:cs typeface="Calibri" panose="020F0502020204030204" pitchFamily="34" charset="0"/>
              </a:rPr>
              <a:t>May 21, 2023 </a:t>
            </a:r>
            <a:endParaRPr lang="en-US" sz="1000">
              <a:latin typeface="Calibri" panose="020F0502020204030204" pitchFamily="34" charset="0"/>
              <a:cs typeface="Calibri" panose="020F0502020204030204" pitchFamily="34" charset="0"/>
            </a:endParaRPr>
          </a:p>
        </p:txBody>
      </p:sp>
      <p:sp>
        <p:nvSpPr>
          <p:cNvPr id="510" name="TextBox 509">
            <a:extLst>
              <a:ext uri="{FF2B5EF4-FFF2-40B4-BE49-F238E27FC236}">
                <a16:creationId xmlns:a16="http://schemas.microsoft.com/office/drawing/2014/main" id="{06874879-B4E5-695D-CD66-3FDB4C7DB863}"/>
              </a:ext>
            </a:extLst>
          </p:cNvPr>
          <p:cNvSpPr txBox="1"/>
          <p:nvPr/>
        </p:nvSpPr>
        <p:spPr>
          <a:xfrm>
            <a:off x="4873490" y="3616558"/>
            <a:ext cx="1289319" cy="1877437"/>
          </a:xfrm>
          <a:prstGeom prst="rect">
            <a:avLst/>
          </a:prstGeom>
          <a:noFill/>
        </p:spPr>
        <p:txBody>
          <a:bodyPr wrap="square" lIns="91440" tIns="45720" rIns="91440" bIns="45720" anchor="t">
            <a:spAutoFit/>
          </a:bodyPr>
          <a:lstStyle/>
          <a:p>
            <a:pPr fontAlgn="base"/>
            <a:r>
              <a:rPr lang="en-US" sz="1300" b="1">
                <a:solidFill>
                  <a:schemeClr val="accent4"/>
                </a:solidFill>
                <a:latin typeface="Calibri"/>
                <a:cs typeface="Calibri"/>
              </a:rPr>
              <a:t>Data Mart Release 1.0</a:t>
            </a:r>
            <a:r>
              <a:rPr lang="en-US" sz="1300" b="1">
                <a:latin typeface="Calibri"/>
                <a:cs typeface="Calibri"/>
              </a:rPr>
              <a:t> </a:t>
            </a:r>
            <a:r>
              <a:rPr lang="en-US" sz="1000">
                <a:latin typeface="Calibri"/>
                <a:cs typeface="Calibri"/>
              </a:rPr>
              <a:t>Delivered a one-stop shop database to combine and transform EDU systems data into one consolidated database and improve reporting capabilities.    </a:t>
            </a:r>
          </a:p>
        </p:txBody>
      </p:sp>
      <p:sp>
        <p:nvSpPr>
          <p:cNvPr id="512" name="TextBox 511">
            <a:extLst>
              <a:ext uri="{FF2B5EF4-FFF2-40B4-BE49-F238E27FC236}">
                <a16:creationId xmlns:a16="http://schemas.microsoft.com/office/drawing/2014/main" id="{F5573690-5CEB-9118-8CB5-EFEBE18FFDBE}"/>
              </a:ext>
            </a:extLst>
          </p:cNvPr>
          <p:cNvSpPr txBox="1"/>
          <p:nvPr/>
        </p:nvSpPr>
        <p:spPr>
          <a:xfrm>
            <a:off x="5051742" y="5806089"/>
            <a:ext cx="632620" cy="400110"/>
          </a:xfrm>
          <a:prstGeom prst="rect">
            <a:avLst/>
          </a:prstGeom>
          <a:noFill/>
        </p:spPr>
        <p:txBody>
          <a:bodyPr wrap="square">
            <a:spAutoFit/>
          </a:bodyPr>
          <a:lstStyle/>
          <a:p>
            <a:pPr algn="ctr"/>
            <a:r>
              <a:rPr lang="en-US" sz="1000">
                <a:latin typeface="Calibri" panose="020F0502020204030204" pitchFamily="34" charset="0"/>
                <a:cs typeface="Calibri" panose="020F0502020204030204" pitchFamily="34" charset="0"/>
              </a:rPr>
              <a:t>June 21, 2023 </a:t>
            </a:r>
          </a:p>
        </p:txBody>
      </p:sp>
      <p:sp>
        <p:nvSpPr>
          <p:cNvPr id="514" name="TextBox 513">
            <a:extLst>
              <a:ext uri="{FF2B5EF4-FFF2-40B4-BE49-F238E27FC236}">
                <a16:creationId xmlns:a16="http://schemas.microsoft.com/office/drawing/2014/main" id="{0B267BBB-DC51-57E5-9B00-E2F844618A57}"/>
              </a:ext>
            </a:extLst>
          </p:cNvPr>
          <p:cNvSpPr txBox="1"/>
          <p:nvPr/>
        </p:nvSpPr>
        <p:spPr>
          <a:xfrm>
            <a:off x="4495405" y="1678479"/>
            <a:ext cx="1073138" cy="1877437"/>
          </a:xfrm>
          <a:prstGeom prst="rect">
            <a:avLst/>
          </a:prstGeom>
          <a:noFill/>
        </p:spPr>
        <p:txBody>
          <a:bodyPr wrap="square">
            <a:spAutoFit/>
          </a:bodyPr>
          <a:lstStyle/>
          <a:p>
            <a:pPr rtl="0" fontAlgn="base"/>
            <a:r>
              <a:rPr lang="en-US" sz="1300" b="1" dirty="0">
                <a:solidFill>
                  <a:srgbClr val="00B050"/>
                </a:solidFill>
                <a:latin typeface="Calibri" panose="020F0502020204030204" pitchFamily="34" charset="0"/>
                <a:cs typeface="Calibri" panose="020F0502020204030204" pitchFamily="34" charset="0"/>
              </a:rPr>
              <a:t>Release 5.2.2</a:t>
            </a:r>
          </a:p>
          <a:p>
            <a:pPr rtl="0" fontAlgn="base"/>
            <a:r>
              <a:rPr lang="en-US" sz="1000" dirty="0">
                <a:solidFill>
                  <a:srgbClr val="00B050"/>
                </a:solidFill>
                <a:latin typeface="Calibri" panose="020F0502020204030204" pitchFamily="34" charset="0"/>
                <a:cs typeface="Calibri" panose="020F0502020204030204" pitchFamily="34" charset="0"/>
              </a:rPr>
              <a:t>Introduced the ability to discard draft enrollments. </a:t>
            </a:r>
          </a:p>
          <a:p>
            <a:pPr rtl="0" fontAlgn="base"/>
            <a:r>
              <a:rPr lang="en-US" sz="1000" dirty="0">
                <a:solidFill>
                  <a:srgbClr val="00B050"/>
                </a:solidFill>
                <a:latin typeface="Calibri" panose="020F0502020204030204" pitchFamily="34" charset="0"/>
                <a:cs typeface="Calibri" panose="020F0502020204030204" pitchFamily="34" charset="0"/>
              </a:rPr>
              <a:t>Ability to add parent school information for guest students. </a:t>
            </a:r>
          </a:p>
          <a:p>
            <a:pPr rtl="0" fontAlgn="base"/>
            <a:endParaRPr lang="en-US" sz="1000" dirty="0">
              <a:latin typeface="Calibri" panose="020F0502020204030204" pitchFamily="34" charset="0"/>
              <a:cs typeface="Calibri" panose="020F0502020204030204" pitchFamily="34" charset="0"/>
            </a:endParaRPr>
          </a:p>
        </p:txBody>
      </p:sp>
      <p:sp>
        <p:nvSpPr>
          <p:cNvPr id="517" name="TextBox 516">
            <a:extLst>
              <a:ext uri="{FF2B5EF4-FFF2-40B4-BE49-F238E27FC236}">
                <a16:creationId xmlns:a16="http://schemas.microsoft.com/office/drawing/2014/main" id="{0E902BC0-54E0-EB98-67D4-E7B4B16783CA}"/>
              </a:ext>
            </a:extLst>
          </p:cNvPr>
          <p:cNvSpPr txBox="1"/>
          <p:nvPr/>
        </p:nvSpPr>
        <p:spPr>
          <a:xfrm>
            <a:off x="4446268" y="5806089"/>
            <a:ext cx="713317" cy="400110"/>
          </a:xfrm>
          <a:prstGeom prst="rect">
            <a:avLst/>
          </a:prstGeom>
          <a:noFill/>
        </p:spPr>
        <p:txBody>
          <a:bodyPr wrap="square">
            <a:spAutoFit/>
          </a:bodyPr>
          <a:lstStyle/>
          <a:p>
            <a:pPr algn="ctr"/>
            <a:r>
              <a:rPr lang="en-US" sz="1000">
                <a:latin typeface="Calibri" panose="020F0502020204030204" pitchFamily="34" charset="0"/>
                <a:cs typeface="Calibri" panose="020F0502020204030204" pitchFamily="34" charset="0"/>
              </a:rPr>
              <a:t>June 17, 2023 </a:t>
            </a:r>
          </a:p>
        </p:txBody>
      </p:sp>
      <p:sp>
        <p:nvSpPr>
          <p:cNvPr id="523" name="TextBox 522">
            <a:extLst>
              <a:ext uri="{FF2B5EF4-FFF2-40B4-BE49-F238E27FC236}">
                <a16:creationId xmlns:a16="http://schemas.microsoft.com/office/drawing/2014/main" id="{37E2D251-E0C9-B70F-B1DE-D4E105DC643C}"/>
              </a:ext>
            </a:extLst>
          </p:cNvPr>
          <p:cNvSpPr txBox="1"/>
          <p:nvPr/>
        </p:nvSpPr>
        <p:spPr>
          <a:xfrm>
            <a:off x="5764018" y="5806089"/>
            <a:ext cx="633320" cy="400110"/>
          </a:xfrm>
          <a:prstGeom prst="rect">
            <a:avLst/>
          </a:prstGeom>
          <a:noFill/>
        </p:spPr>
        <p:txBody>
          <a:bodyPr wrap="square">
            <a:spAutoFit/>
          </a:bodyPr>
          <a:lstStyle/>
          <a:p>
            <a:pPr algn="ctr" rtl="0" fontAlgn="base"/>
            <a:r>
              <a:rPr lang="en-US" sz="1000">
                <a:latin typeface="Calibri" panose="020F0502020204030204" pitchFamily="34" charset="0"/>
                <a:cs typeface="Calibri" panose="020F0502020204030204" pitchFamily="34" charset="0"/>
              </a:rPr>
              <a:t>July 16, 2023</a:t>
            </a:r>
          </a:p>
        </p:txBody>
      </p:sp>
      <p:sp>
        <p:nvSpPr>
          <p:cNvPr id="525" name="TextBox 524">
            <a:extLst>
              <a:ext uri="{FF2B5EF4-FFF2-40B4-BE49-F238E27FC236}">
                <a16:creationId xmlns:a16="http://schemas.microsoft.com/office/drawing/2014/main" id="{DEF03484-95FD-D407-1E4B-4F22A095A64D}"/>
              </a:ext>
            </a:extLst>
          </p:cNvPr>
          <p:cNvSpPr txBox="1"/>
          <p:nvPr/>
        </p:nvSpPr>
        <p:spPr>
          <a:xfrm>
            <a:off x="5539493" y="1567913"/>
            <a:ext cx="1289319" cy="1877437"/>
          </a:xfrm>
          <a:prstGeom prst="rect">
            <a:avLst/>
          </a:prstGeom>
          <a:noFill/>
        </p:spPr>
        <p:txBody>
          <a:bodyPr wrap="square">
            <a:spAutoFit/>
          </a:bodyPr>
          <a:lstStyle/>
          <a:p>
            <a:r>
              <a:rPr lang="en-US" sz="1300" b="1">
                <a:solidFill>
                  <a:srgbClr val="0070C0"/>
                </a:solidFill>
                <a:latin typeface="Calibri" panose="020F0502020204030204" pitchFamily="34" charset="0"/>
                <a:ea typeface="Calibri" panose="020F0502020204030204" pitchFamily="34" charset="0"/>
                <a:cs typeface="Calibri" panose="020F0502020204030204" pitchFamily="34" charset="0"/>
              </a:rPr>
              <a:t>Tech Refresh </a:t>
            </a:r>
          </a:p>
          <a:p>
            <a:r>
              <a:rPr lang="en-US" sz="1300" b="1">
                <a:solidFill>
                  <a:srgbClr val="0070C0"/>
                </a:solidFill>
                <a:latin typeface="Calibri" panose="020F0502020204030204" pitchFamily="34" charset="0"/>
                <a:cs typeface="Calibri" panose="020F0502020204030204" pitchFamily="34" charset="0"/>
              </a:rPr>
              <a:t>Release 5.3 </a:t>
            </a:r>
          </a:p>
          <a:p>
            <a:r>
              <a:rPr lang="en-US" sz="1000">
                <a:latin typeface="Calibri" panose="020F0502020204030204" pitchFamily="34" charset="0"/>
                <a:ea typeface="Calibri" panose="020F0502020204030204" pitchFamily="34" charset="0"/>
                <a:cs typeface="Calibri" panose="020F0502020204030204" pitchFamily="34" charset="0"/>
              </a:rPr>
              <a:t>Updated Ch33 Oracle WebLogic and Databases that are used for processing Chapter 33 eligibility, to improve security posture, helping protect Veteran data. </a:t>
            </a:r>
            <a:endParaRPr lang="en-US" sz="1000">
              <a:latin typeface="Calibri" panose="020F0502020204030204" pitchFamily="34" charset="0"/>
              <a:cs typeface="Calibri" panose="020F0502020204030204" pitchFamily="34" charset="0"/>
            </a:endParaRPr>
          </a:p>
        </p:txBody>
      </p:sp>
      <p:sp>
        <p:nvSpPr>
          <p:cNvPr id="526" name="TextBox 525">
            <a:extLst>
              <a:ext uri="{FF2B5EF4-FFF2-40B4-BE49-F238E27FC236}">
                <a16:creationId xmlns:a16="http://schemas.microsoft.com/office/drawing/2014/main" id="{C63223CA-AC03-C328-1C9F-23B246BF1660}"/>
              </a:ext>
            </a:extLst>
          </p:cNvPr>
          <p:cNvSpPr txBox="1"/>
          <p:nvPr/>
        </p:nvSpPr>
        <p:spPr>
          <a:xfrm>
            <a:off x="6821898" y="1660806"/>
            <a:ext cx="1391592" cy="1677382"/>
          </a:xfrm>
          <a:prstGeom prst="rect">
            <a:avLst/>
          </a:prstGeom>
          <a:noFill/>
        </p:spPr>
        <p:txBody>
          <a:bodyPr wrap="square">
            <a:spAutoFit/>
          </a:bodyPr>
          <a:lstStyle/>
          <a:p>
            <a:r>
              <a:rPr lang="en-US" sz="1300" b="1" dirty="0">
                <a:solidFill>
                  <a:srgbClr val="00B050"/>
                </a:solidFill>
                <a:latin typeface="Calibri" panose="020F0502020204030204" pitchFamily="34" charset="0"/>
                <a:cs typeface="Calibri" panose="020F0502020204030204" pitchFamily="34" charset="0"/>
              </a:rPr>
              <a:t>Release 5.3.1 </a:t>
            </a:r>
          </a:p>
          <a:p>
            <a:r>
              <a:rPr lang="en-US" sz="1000" dirty="0">
                <a:solidFill>
                  <a:srgbClr val="00B050"/>
                </a:solidFill>
                <a:latin typeface="Calibri" panose="020F0502020204030204" pitchFamily="34" charset="0"/>
                <a:cs typeface="Calibri" panose="020F0502020204030204" pitchFamily="34" charset="0"/>
              </a:rPr>
              <a:t>The facility dropdown is now pre-populated with schools the SCO is associated with</a:t>
            </a:r>
            <a:r>
              <a:rPr lang="en-US" sz="1000" b="1" dirty="0">
                <a:solidFill>
                  <a:srgbClr val="00B050"/>
                </a:solidFill>
                <a:latin typeface="Calibri" panose="020F0502020204030204" pitchFamily="34" charset="0"/>
                <a:cs typeface="Calibri" panose="020F0502020204030204" pitchFamily="34" charset="0"/>
              </a:rPr>
              <a:t>, </a:t>
            </a:r>
            <a:r>
              <a:rPr lang="en-US" sz="1000" dirty="0">
                <a:solidFill>
                  <a:srgbClr val="00B050"/>
                </a:solidFill>
                <a:latin typeface="Calibri" panose="020F0502020204030204" pitchFamily="34" charset="0"/>
                <a:cs typeface="Calibri" panose="020F0502020204030204" pitchFamily="34" charset="0"/>
              </a:rPr>
              <a:t>SCOs can now filter their students based on a date range and school facility name. </a:t>
            </a:r>
          </a:p>
        </p:txBody>
      </p:sp>
      <p:sp>
        <p:nvSpPr>
          <p:cNvPr id="528" name="TextBox 527">
            <a:extLst>
              <a:ext uri="{FF2B5EF4-FFF2-40B4-BE49-F238E27FC236}">
                <a16:creationId xmlns:a16="http://schemas.microsoft.com/office/drawing/2014/main" id="{6C32C708-D751-DF9D-10DF-2AC88BE5CB56}"/>
              </a:ext>
            </a:extLst>
          </p:cNvPr>
          <p:cNvSpPr txBox="1"/>
          <p:nvPr/>
        </p:nvSpPr>
        <p:spPr>
          <a:xfrm>
            <a:off x="8855278" y="3900613"/>
            <a:ext cx="902623" cy="1569660"/>
          </a:xfrm>
          <a:prstGeom prst="rect">
            <a:avLst/>
          </a:prstGeom>
          <a:noFill/>
        </p:spPr>
        <p:txBody>
          <a:bodyPr wrap="square">
            <a:spAutoFit/>
          </a:bodyPr>
          <a:lstStyle/>
          <a:p>
            <a:pPr rtl="0" fontAlgn="base"/>
            <a:r>
              <a:rPr lang="en-US" sz="1300" b="1" dirty="0">
                <a:solidFill>
                  <a:srgbClr val="00B050"/>
                </a:solidFill>
                <a:latin typeface="Calibri" panose="020F0502020204030204" pitchFamily="34" charset="0"/>
                <a:cs typeface="Calibri" panose="020F0502020204030204" pitchFamily="34" charset="0"/>
              </a:rPr>
              <a:t>Release 5.3.2.4</a:t>
            </a:r>
          </a:p>
          <a:p>
            <a:pPr rtl="0" fontAlgn="base"/>
            <a:r>
              <a:rPr lang="en-US" sz="1000" dirty="0">
                <a:solidFill>
                  <a:srgbClr val="00B050"/>
                </a:solidFill>
                <a:latin typeface="Calibri" panose="020F0502020204030204" pitchFamily="34" charset="0"/>
                <a:cs typeface="Calibri" panose="020F0502020204030204" pitchFamily="34" charset="0"/>
              </a:rPr>
              <a:t>Ability to submit amendments with term dates that start in the future in EM.</a:t>
            </a:r>
          </a:p>
        </p:txBody>
      </p:sp>
      <p:sp>
        <p:nvSpPr>
          <p:cNvPr id="530" name="TextBox 529">
            <a:extLst>
              <a:ext uri="{FF2B5EF4-FFF2-40B4-BE49-F238E27FC236}">
                <a16:creationId xmlns:a16="http://schemas.microsoft.com/office/drawing/2014/main" id="{A1946584-72F8-5777-A312-E29143CECAAA}"/>
              </a:ext>
            </a:extLst>
          </p:cNvPr>
          <p:cNvSpPr txBox="1"/>
          <p:nvPr/>
        </p:nvSpPr>
        <p:spPr>
          <a:xfrm>
            <a:off x="9508522" y="1935750"/>
            <a:ext cx="1129335" cy="1415772"/>
          </a:xfrm>
          <a:prstGeom prst="rect">
            <a:avLst/>
          </a:prstGeom>
          <a:noFill/>
        </p:spPr>
        <p:txBody>
          <a:bodyPr wrap="square">
            <a:spAutoFit/>
          </a:bodyPr>
          <a:lstStyle/>
          <a:p>
            <a:pPr rtl="0" fontAlgn="base"/>
            <a:r>
              <a:rPr lang="en-US" sz="1300" b="1" dirty="0">
                <a:solidFill>
                  <a:srgbClr val="00B050"/>
                </a:solidFill>
                <a:latin typeface="Calibri" panose="020F0502020204030204" pitchFamily="34" charset="0"/>
                <a:cs typeface="Calibri" panose="020F0502020204030204" pitchFamily="34" charset="0"/>
              </a:rPr>
              <a:t>Release 5.3.2.12</a:t>
            </a:r>
          </a:p>
          <a:p>
            <a:pPr rtl="0" fontAlgn="base"/>
            <a:r>
              <a:rPr lang="en-US" sz="1000" dirty="0">
                <a:solidFill>
                  <a:srgbClr val="00B050"/>
                </a:solidFill>
                <a:latin typeface="Calibri" panose="020F0502020204030204" pitchFamily="34" charset="0"/>
                <a:cs typeface="Calibri" panose="020F0502020204030204" pitchFamily="34" charset="0"/>
              </a:rPr>
              <a:t>Added an inactivity </a:t>
            </a:r>
          </a:p>
          <a:p>
            <a:pPr rtl="0" fontAlgn="base"/>
            <a:r>
              <a:rPr lang="en-US" sz="1000" dirty="0">
                <a:solidFill>
                  <a:srgbClr val="00B050"/>
                </a:solidFill>
                <a:latin typeface="Calibri" panose="020F0502020204030204" pitchFamily="34" charset="0"/>
                <a:cs typeface="Calibri" panose="020F0502020204030204" pitchFamily="34" charset="0"/>
              </a:rPr>
              <a:t>warning message two minutes prior to SCOs’ EM session expiring.</a:t>
            </a:r>
          </a:p>
        </p:txBody>
      </p:sp>
      <p:sp>
        <p:nvSpPr>
          <p:cNvPr id="532" name="TextBox 531">
            <a:extLst>
              <a:ext uri="{FF2B5EF4-FFF2-40B4-BE49-F238E27FC236}">
                <a16:creationId xmlns:a16="http://schemas.microsoft.com/office/drawing/2014/main" id="{A5B7A982-8EC5-22C7-FC40-9B33FCEFB89B}"/>
              </a:ext>
            </a:extLst>
          </p:cNvPr>
          <p:cNvSpPr txBox="1"/>
          <p:nvPr/>
        </p:nvSpPr>
        <p:spPr>
          <a:xfrm>
            <a:off x="8945122" y="5806089"/>
            <a:ext cx="818757" cy="400110"/>
          </a:xfrm>
          <a:prstGeom prst="rect">
            <a:avLst/>
          </a:prstGeom>
          <a:noFill/>
        </p:spPr>
        <p:txBody>
          <a:bodyPr wrap="square">
            <a:spAutoFit/>
          </a:bodyPr>
          <a:lstStyle/>
          <a:p>
            <a:pPr algn="ctr"/>
            <a:r>
              <a:rPr lang="en-US" sz="1000">
                <a:latin typeface="Calibri" panose="020F0502020204030204" pitchFamily="34" charset="0"/>
                <a:cs typeface="Calibri" panose="020F0502020204030204" pitchFamily="34" charset="0"/>
              </a:rPr>
              <a:t>November 4, 2023</a:t>
            </a:r>
          </a:p>
        </p:txBody>
      </p:sp>
      <p:sp>
        <p:nvSpPr>
          <p:cNvPr id="533" name="TextBox 532">
            <a:extLst>
              <a:ext uri="{FF2B5EF4-FFF2-40B4-BE49-F238E27FC236}">
                <a16:creationId xmlns:a16="http://schemas.microsoft.com/office/drawing/2014/main" id="{9DA74A7B-AA42-629E-0BF5-B10A0B2735DA}"/>
              </a:ext>
            </a:extLst>
          </p:cNvPr>
          <p:cNvSpPr txBox="1"/>
          <p:nvPr/>
        </p:nvSpPr>
        <p:spPr>
          <a:xfrm>
            <a:off x="9532000" y="5806090"/>
            <a:ext cx="906763" cy="400110"/>
          </a:xfrm>
          <a:prstGeom prst="rect">
            <a:avLst/>
          </a:prstGeom>
          <a:noFill/>
        </p:spPr>
        <p:txBody>
          <a:bodyPr wrap="square">
            <a:spAutoFit/>
          </a:bodyPr>
          <a:lstStyle/>
          <a:p>
            <a:pPr algn="ctr"/>
            <a:r>
              <a:rPr lang="en-US" sz="1000">
                <a:latin typeface="Calibri" panose="020F0502020204030204" pitchFamily="34" charset="0"/>
                <a:cs typeface="Calibri" panose="020F0502020204030204" pitchFamily="34" charset="0"/>
              </a:rPr>
              <a:t>November 17, 2023</a:t>
            </a:r>
          </a:p>
        </p:txBody>
      </p:sp>
      <p:sp>
        <p:nvSpPr>
          <p:cNvPr id="535" name="TextBox 534">
            <a:extLst>
              <a:ext uri="{FF2B5EF4-FFF2-40B4-BE49-F238E27FC236}">
                <a16:creationId xmlns:a16="http://schemas.microsoft.com/office/drawing/2014/main" id="{2E158F25-0FFB-C99B-3017-7AB3FA831FE9}"/>
              </a:ext>
            </a:extLst>
          </p:cNvPr>
          <p:cNvSpPr txBox="1"/>
          <p:nvPr/>
        </p:nvSpPr>
        <p:spPr>
          <a:xfrm>
            <a:off x="8163307" y="1890780"/>
            <a:ext cx="1389187" cy="1415772"/>
          </a:xfrm>
          <a:prstGeom prst="rect">
            <a:avLst/>
          </a:prstGeom>
          <a:noFill/>
        </p:spPr>
        <p:txBody>
          <a:bodyPr wrap="square">
            <a:spAutoFit/>
          </a:bodyPr>
          <a:lstStyle/>
          <a:p>
            <a:r>
              <a:rPr lang="en-US" sz="1300" b="1">
                <a:solidFill>
                  <a:schemeClr val="accent4"/>
                </a:solidFill>
                <a:latin typeface="Calibri" panose="020F0502020204030204" pitchFamily="34" charset="0"/>
                <a:ea typeface="Calibri" panose="020F0502020204030204" pitchFamily="34" charset="0"/>
                <a:cs typeface="Calibri" panose="020F0502020204030204" pitchFamily="34" charset="0"/>
              </a:rPr>
              <a:t>Data Mart Release 1.2</a:t>
            </a:r>
          </a:p>
          <a:p>
            <a:r>
              <a:rPr lang="en-US" sz="1000">
                <a:latin typeface="Calibri" panose="020F0502020204030204" pitchFamily="34" charset="0"/>
                <a:ea typeface="Calibri" panose="020F0502020204030204" pitchFamily="34" charset="0"/>
                <a:cs typeface="Calibri" panose="020F0502020204030204" pitchFamily="34" charset="0"/>
              </a:rPr>
              <a:t>Introduced two new dashboards: National Training Team School Dashboard and the Payments Analysis Dashboard. </a:t>
            </a:r>
            <a:endParaRPr lang="en-US" sz="1000">
              <a:latin typeface="Calibri" panose="020F0502020204030204" pitchFamily="34" charset="0"/>
              <a:cs typeface="Calibri" panose="020F0502020204030204" pitchFamily="34" charset="0"/>
            </a:endParaRPr>
          </a:p>
        </p:txBody>
      </p:sp>
      <p:sp>
        <p:nvSpPr>
          <p:cNvPr id="537" name="TextBox 536">
            <a:extLst>
              <a:ext uri="{FF2B5EF4-FFF2-40B4-BE49-F238E27FC236}">
                <a16:creationId xmlns:a16="http://schemas.microsoft.com/office/drawing/2014/main" id="{3D8572D1-B61C-AFFF-A383-C5837EBA3B59}"/>
              </a:ext>
            </a:extLst>
          </p:cNvPr>
          <p:cNvSpPr txBox="1"/>
          <p:nvPr/>
        </p:nvSpPr>
        <p:spPr>
          <a:xfrm>
            <a:off x="8252474" y="5806090"/>
            <a:ext cx="818757" cy="400110"/>
          </a:xfrm>
          <a:prstGeom prst="rect">
            <a:avLst/>
          </a:prstGeom>
          <a:noFill/>
        </p:spPr>
        <p:txBody>
          <a:bodyPr wrap="square">
            <a:spAutoFit/>
          </a:bodyPr>
          <a:lstStyle/>
          <a:p>
            <a:pPr algn="ctr"/>
            <a:r>
              <a:rPr lang="en-US" sz="1000">
                <a:solidFill>
                  <a:srgbClr val="000000"/>
                </a:solidFill>
                <a:latin typeface="Calibri" panose="020F0502020204030204" pitchFamily="34" charset="0"/>
                <a:ea typeface="Calibri" panose="020F0502020204030204" pitchFamily="34" charset="0"/>
                <a:cs typeface="Calibri" panose="020F0502020204030204" pitchFamily="34" charset="0"/>
              </a:rPr>
              <a:t>October 25, 2023 </a:t>
            </a:r>
            <a:endParaRPr lang="en-US" sz="1000">
              <a:latin typeface="Calibri" panose="020F0502020204030204" pitchFamily="34" charset="0"/>
              <a:cs typeface="Calibri" panose="020F0502020204030204" pitchFamily="34" charset="0"/>
            </a:endParaRPr>
          </a:p>
        </p:txBody>
      </p:sp>
      <p:sp>
        <p:nvSpPr>
          <p:cNvPr id="539" name="TextBox 538">
            <a:extLst>
              <a:ext uri="{FF2B5EF4-FFF2-40B4-BE49-F238E27FC236}">
                <a16:creationId xmlns:a16="http://schemas.microsoft.com/office/drawing/2014/main" id="{2F144D9B-4205-805E-60F6-29B6488E4E5D}"/>
              </a:ext>
            </a:extLst>
          </p:cNvPr>
          <p:cNvSpPr txBox="1"/>
          <p:nvPr/>
        </p:nvSpPr>
        <p:spPr>
          <a:xfrm>
            <a:off x="6433666" y="5806089"/>
            <a:ext cx="644048" cy="400110"/>
          </a:xfrm>
          <a:prstGeom prst="rect">
            <a:avLst/>
          </a:prstGeom>
          <a:noFill/>
        </p:spPr>
        <p:txBody>
          <a:bodyPr wrap="square">
            <a:spAutoFit/>
          </a:bodyPr>
          <a:lstStyle/>
          <a:p>
            <a:pPr algn="ctr" fontAlgn="base"/>
            <a:r>
              <a:rPr lang="en-US" sz="1000">
                <a:solidFill>
                  <a:srgbClr val="212121"/>
                </a:solidFill>
                <a:latin typeface="Calibri" panose="020F0502020204030204" pitchFamily="34" charset="0"/>
                <a:ea typeface="Calibri" panose="020F0502020204030204" pitchFamily="34" charset="0"/>
                <a:cs typeface="Calibri" panose="020F0502020204030204" pitchFamily="34" charset="0"/>
              </a:rPr>
              <a:t>July 31, 2023</a:t>
            </a:r>
          </a:p>
        </p:txBody>
      </p:sp>
      <p:cxnSp>
        <p:nvCxnSpPr>
          <p:cNvPr id="544" name="Straight Arrow Connector 543">
            <a:extLst>
              <a:ext uri="{FF2B5EF4-FFF2-40B4-BE49-F238E27FC236}">
                <a16:creationId xmlns:a16="http://schemas.microsoft.com/office/drawing/2014/main" id="{BDEC90B4-8FCE-5C04-C9BD-16B59D21E685}"/>
              </a:ext>
            </a:extLst>
          </p:cNvPr>
          <p:cNvCxnSpPr>
            <a:cxnSpLocks/>
          </p:cNvCxnSpPr>
          <p:nvPr/>
        </p:nvCxnSpPr>
        <p:spPr>
          <a:xfrm flipH="1">
            <a:off x="1182391" y="3411844"/>
            <a:ext cx="2895" cy="2307428"/>
          </a:xfrm>
          <a:prstGeom prst="straightConnector1">
            <a:avLst/>
          </a:prstGeom>
          <a:noFill/>
          <a:ln w="28575" cap="flat" cmpd="sng" algn="ctr">
            <a:solidFill>
              <a:srgbClr val="0070C0"/>
            </a:solidFill>
            <a:prstDash val="solid"/>
            <a:miter lim="800000"/>
            <a:tailEnd type="oval"/>
          </a:ln>
          <a:effectLst/>
        </p:spPr>
      </p:cxnSp>
      <p:cxnSp>
        <p:nvCxnSpPr>
          <p:cNvPr id="546" name="Straight Arrow Connector 545">
            <a:extLst>
              <a:ext uri="{FF2B5EF4-FFF2-40B4-BE49-F238E27FC236}">
                <a16:creationId xmlns:a16="http://schemas.microsoft.com/office/drawing/2014/main" id="{E75D3553-5C78-7DFC-BE03-0B831DC4F07A}"/>
              </a:ext>
            </a:extLst>
          </p:cNvPr>
          <p:cNvCxnSpPr>
            <a:cxnSpLocks/>
          </p:cNvCxnSpPr>
          <p:nvPr/>
        </p:nvCxnSpPr>
        <p:spPr>
          <a:xfrm flipH="1">
            <a:off x="2403227" y="3411844"/>
            <a:ext cx="2895" cy="2307428"/>
          </a:xfrm>
          <a:prstGeom prst="straightConnector1">
            <a:avLst/>
          </a:prstGeom>
          <a:noFill/>
          <a:ln w="28575" cap="flat" cmpd="sng" algn="ctr">
            <a:solidFill>
              <a:srgbClr val="0070C0"/>
            </a:solidFill>
            <a:prstDash val="solid"/>
            <a:miter lim="800000"/>
            <a:tailEnd type="oval"/>
          </a:ln>
          <a:effectLst/>
        </p:spPr>
      </p:cxnSp>
      <p:cxnSp>
        <p:nvCxnSpPr>
          <p:cNvPr id="547" name="Straight Arrow Connector 546">
            <a:extLst>
              <a:ext uri="{FF2B5EF4-FFF2-40B4-BE49-F238E27FC236}">
                <a16:creationId xmlns:a16="http://schemas.microsoft.com/office/drawing/2014/main" id="{F940D791-30CE-0901-E601-7BF81E817193}"/>
              </a:ext>
            </a:extLst>
          </p:cNvPr>
          <p:cNvCxnSpPr>
            <a:cxnSpLocks/>
          </p:cNvCxnSpPr>
          <p:nvPr/>
        </p:nvCxnSpPr>
        <p:spPr>
          <a:xfrm flipH="1">
            <a:off x="3531044" y="3411844"/>
            <a:ext cx="2895" cy="2307428"/>
          </a:xfrm>
          <a:prstGeom prst="straightConnector1">
            <a:avLst/>
          </a:prstGeom>
          <a:noFill/>
          <a:ln w="28575" cap="flat" cmpd="sng" algn="ctr">
            <a:solidFill>
              <a:srgbClr val="0070C0"/>
            </a:solidFill>
            <a:prstDash val="solid"/>
            <a:miter lim="800000"/>
            <a:tailEnd type="oval"/>
          </a:ln>
          <a:effectLst/>
        </p:spPr>
      </p:cxnSp>
      <p:cxnSp>
        <p:nvCxnSpPr>
          <p:cNvPr id="548" name="Straight Arrow Connector 547">
            <a:extLst>
              <a:ext uri="{FF2B5EF4-FFF2-40B4-BE49-F238E27FC236}">
                <a16:creationId xmlns:a16="http://schemas.microsoft.com/office/drawing/2014/main" id="{613EAEF6-7664-5062-4CF4-38A8D8BC0076}"/>
              </a:ext>
            </a:extLst>
          </p:cNvPr>
          <p:cNvCxnSpPr>
            <a:cxnSpLocks/>
          </p:cNvCxnSpPr>
          <p:nvPr/>
        </p:nvCxnSpPr>
        <p:spPr>
          <a:xfrm flipH="1">
            <a:off x="4822094" y="3411844"/>
            <a:ext cx="2895" cy="2307428"/>
          </a:xfrm>
          <a:prstGeom prst="straightConnector1">
            <a:avLst/>
          </a:prstGeom>
          <a:noFill/>
          <a:ln w="28575" cap="flat" cmpd="sng" algn="ctr">
            <a:solidFill>
              <a:srgbClr val="0070C0"/>
            </a:solidFill>
            <a:prstDash val="solid"/>
            <a:miter lim="800000"/>
            <a:tailEnd type="oval"/>
          </a:ln>
          <a:effectLst/>
        </p:spPr>
      </p:cxnSp>
      <p:cxnSp>
        <p:nvCxnSpPr>
          <p:cNvPr id="549" name="Straight Arrow Connector 548">
            <a:extLst>
              <a:ext uri="{FF2B5EF4-FFF2-40B4-BE49-F238E27FC236}">
                <a16:creationId xmlns:a16="http://schemas.microsoft.com/office/drawing/2014/main" id="{4688893D-3FAA-E6FA-9AED-19F898B520A1}"/>
              </a:ext>
            </a:extLst>
          </p:cNvPr>
          <p:cNvCxnSpPr>
            <a:cxnSpLocks/>
          </p:cNvCxnSpPr>
          <p:nvPr/>
        </p:nvCxnSpPr>
        <p:spPr>
          <a:xfrm flipH="1">
            <a:off x="6070766" y="3411844"/>
            <a:ext cx="2895" cy="2307428"/>
          </a:xfrm>
          <a:prstGeom prst="straightConnector1">
            <a:avLst/>
          </a:prstGeom>
          <a:noFill/>
          <a:ln w="28575" cap="flat" cmpd="sng" algn="ctr">
            <a:solidFill>
              <a:srgbClr val="0070C0"/>
            </a:solidFill>
            <a:prstDash val="solid"/>
            <a:miter lim="800000"/>
            <a:tailEnd type="oval"/>
          </a:ln>
          <a:effectLst/>
        </p:spPr>
      </p:cxnSp>
      <p:cxnSp>
        <p:nvCxnSpPr>
          <p:cNvPr id="550" name="Straight Arrow Connector 549">
            <a:extLst>
              <a:ext uri="{FF2B5EF4-FFF2-40B4-BE49-F238E27FC236}">
                <a16:creationId xmlns:a16="http://schemas.microsoft.com/office/drawing/2014/main" id="{6B83059F-5C3E-EEC0-6B8A-EC520B3E3664}"/>
              </a:ext>
            </a:extLst>
          </p:cNvPr>
          <p:cNvCxnSpPr>
            <a:cxnSpLocks/>
          </p:cNvCxnSpPr>
          <p:nvPr/>
        </p:nvCxnSpPr>
        <p:spPr>
          <a:xfrm>
            <a:off x="7411005" y="3259164"/>
            <a:ext cx="0" cy="2468880"/>
          </a:xfrm>
          <a:prstGeom prst="straightConnector1">
            <a:avLst/>
          </a:prstGeom>
          <a:noFill/>
          <a:ln w="28575" cap="flat" cmpd="sng" algn="ctr">
            <a:solidFill>
              <a:srgbClr val="0070C0"/>
            </a:solidFill>
            <a:prstDash val="solid"/>
            <a:miter lim="800000"/>
            <a:tailEnd type="oval"/>
          </a:ln>
          <a:effectLst/>
        </p:spPr>
      </p:cxnSp>
      <p:cxnSp>
        <p:nvCxnSpPr>
          <p:cNvPr id="551" name="Straight Arrow Connector 550">
            <a:extLst>
              <a:ext uri="{FF2B5EF4-FFF2-40B4-BE49-F238E27FC236}">
                <a16:creationId xmlns:a16="http://schemas.microsoft.com/office/drawing/2014/main" id="{15AA0BDB-E728-5006-7CAF-557BE8C73BAF}"/>
              </a:ext>
            </a:extLst>
          </p:cNvPr>
          <p:cNvCxnSpPr>
            <a:cxnSpLocks/>
          </p:cNvCxnSpPr>
          <p:nvPr/>
        </p:nvCxnSpPr>
        <p:spPr>
          <a:xfrm flipH="1">
            <a:off x="8690219" y="3411844"/>
            <a:ext cx="2895" cy="2307428"/>
          </a:xfrm>
          <a:prstGeom prst="straightConnector1">
            <a:avLst/>
          </a:prstGeom>
          <a:noFill/>
          <a:ln w="28575" cap="flat" cmpd="sng" algn="ctr">
            <a:solidFill>
              <a:srgbClr val="0070C0"/>
            </a:solidFill>
            <a:prstDash val="solid"/>
            <a:miter lim="800000"/>
            <a:tailEnd type="oval"/>
          </a:ln>
          <a:effectLst/>
        </p:spPr>
      </p:cxnSp>
      <p:cxnSp>
        <p:nvCxnSpPr>
          <p:cNvPr id="552" name="Straight Arrow Connector 551">
            <a:extLst>
              <a:ext uri="{FF2B5EF4-FFF2-40B4-BE49-F238E27FC236}">
                <a16:creationId xmlns:a16="http://schemas.microsoft.com/office/drawing/2014/main" id="{86B249F1-0FE3-DD5C-BA60-A26EF0DAB2AF}"/>
              </a:ext>
            </a:extLst>
          </p:cNvPr>
          <p:cNvCxnSpPr>
            <a:cxnSpLocks/>
          </p:cNvCxnSpPr>
          <p:nvPr/>
        </p:nvCxnSpPr>
        <p:spPr>
          <a:xfrm flipH="1">
            <a:off x="9825392" y="3411844"/>
            <a:ext cx="2895" cy="2307428"/>
          </a:xfrm>
          <a:prstGeom prst="straightConnector1">
            <a:avLst/>
          </a:prstGeom>
          <a:noFill/>
          <a:ln w="28575" cap="flat" cmpd="sng" algn="ctr">
            <a:solidFill>
              <a:srgbClr val="0070C0"/>
            </a:solidFill>
            <a:prstDash val="solid"/>
            <a:miter lim="800000"/>
            <a:tailEnd type="oval"/>
          </a:ln>
          <a:effectLst/>
        </p:spPr>
      </p:cxnSp>
      <p:cxnSp>
        <p:nvCxnSpPr>
          <p:cNvPr id="562" name="Straight Arrow Connector 561">
            <a:extLst>
              <a:ext uri="{FF2B5EF4-FFF2-40B4-BE49-F238E27FC236}">
                <a16:creationId xmlns:a16="http://schemas.microsoft.com/office/drawing/2014/main" id="{BBFA4B02-491F-B92C-1B38-B87CC27C9700}"/>
              </a:ext>
            </a:extLst>
          </p:cNvPr>
          <p:cNvCxnSpPr>
            <a:cxnSpLocks/>
          </p:cNvCxnSpPr>
          <p:nvPr/>
        </p:nvCxnSpPr>
        <p:spPr>
          <a:xfrm>
            <a:off x="1734713" y="5491259"/>
            <a:ext cx="0" cy="228013"/>
          </a:xfrm>
          <a:prstGeom prst="straightConnector1">
            <a:avLst/>
          </a:prstGeom>
          <a:noFill/>
          <a:ln w="28575" cap="flat" cmpd="sng" algn="ctr">
            <a:solidFill>
              <a:srgbClr val="0070C0"/>
            </a:solidFill>
            <a:prstDash val="solid"/>
            <a:miter lim="800000"/>
            <a:tailEnd type="oval"/>
          </a:ln>
          <a:effectLst/>
        </p:spPr>
      </p:cxnSp>
      <p:cxnSp>
        <p:nvCxnSpPr>
          <p:cNvPr id="566" name="Straight Arrow Connector 565">
            <a:extLst>
              <a:ext uri="{FF2B5EF4-FFF2-40B4-BE49-F238E27FC236}">
                <a16:creationId xmlns:a16="http://schemas.microsoft.com/office/drawing/2014/main" id="{61C98360-1221-B7E7-62CE-C33B818AA6C7}"/>
              </a:ext>
            </a:extLst>
          </p:cNvPr>
          <p:cNvCxnSpPr>
            <a:cxnSpLocks/>
          </p:cNvCxnSpPr>
          <p:nvPr/>
        </p:nvCxnSpPr>
        <p:spPr>
          <a:xfrm>
            <a:off x="365845" y="5491259"/>
            <a:ext cx="0" cy="228013"/>
          </a:xfrm>
          <a:prstGeom prst="straightConnector1">
            <a:avLst/>
          </a:prstGeom>
          <a:noFill/>
          <a:ln w="28575" cap="flat" cmpd="sng" algn="ctr">
            <a:solidFill>
              <a:srgbClr val="0070C0"/>
            </a:solidFill>
            <a:prstDash val="solid"/>
            <a:miter lim="800000"/>
            <a:tailEnd type="oval"/>
          </a:ln>
          <a:effectLst/>
        </p:spPr>
      </p:cxnSp>
      <p:cxnSp>
        <p:nvCxnSpPr>
          <p:cNvPr id="567" name="Straight Arrow Connector 566">
            <a:extLst>
              <a:ext uri="{FF2B5EF4-FFF2-40B4-BE49-F238E27FC236}">
                <a16:creationId xmlns:a16="http://schemas.microsoft.com/office/drawing/2014/main" id="{DD93BD73-901C-88E1-7A53-15937666B66A}"/>
              </a:ext>
            </a:extLst>
          </p:cNvPr>
          <p:cNvCxnSpPr>
            <a:cxnSpLocks/>
          </p:cNvCxnSpPr>
          <p:nvPr/>
        </p:nvCxnSpPr>
        <p:spPr>
          <a:xfrm>
            <a:off x="4135982" y="5491259"/>
            <a:ext cx="0" cy="228013"/>
          </a:xfrm>
          <a:prstGeom prst="straightConnector1">
            <a:avLst/>
          </a:prstGeom>
          <a:noFill/>
          <a:ln w="28575" cap="flat" cmpd="sng" algn="ctr">
            <a:solidFill>
              <a:srgbClr val="0070C0"/>
            </a:solidFill>
            <a:prstDash val="solid"/>
            <a:miter lim="800000"/>
            <a:tailEnd type="oval"/>
          </a:ln>
          <a:effectLst/>
        </p:spPr>
      </p:cxnSp>
      <p:cxnSp>
        <p:nvCxnSpPr>
          <p:cNvPr id="568" name="Straight Arrow Connector 567">
            <a:extLst>
              <a:ext uri="{FF2B5EF4-FFF2-40B4-BE49-F238E27FC236}">
                <a16:creationId xmlns:a16="http://schemas.microsoft.com/office/drawing/2014/main" id="{E06B7C26-BC40-F57E-4935-D383F3459B42}"/>
              </a:ext>
            </a:extLst>
          </p:cNvPr>
          <p:cNvCxnSpPr>
            <a:cxnSpLocks/>
          </p:cNvCxnSpPr>
          <p:nvPr/>
        </p:nvCxnSpPr>
        <p:spPr>
          <a:xfrm>
            <a:off x="2942023" y="5491259"/>
            <a:ext cx="0" cy="228013"/>
          </a:xfrm>
          <a:prstGeom prst="straightConnector1">
            <a:avLst/>
          </a:prstGeom>
          <a:noFill/>
          <a:ln w="28575" cap="flat" cmpd="sng" algn="ctr">
            <a:solidFill>
              <a:srgbClr val="0070C0"/>
            </a:solidFill>
            <a:prstDash val="solid"/>
            <a:miter lim="800000"/>
            <a:tailEnd type="oval"/>
          </a:ln>
          <a:effectLst/>
        </p:spPr>
      </p:cxnSp>
      <p:cxnSp>
        <p:nvCxnSpPr>
          <p:cNvPr id="569" name="Straight Arrow Connector 568">
            <a:extLst>
              <a:ext uri="{FF2B5EF4-FFF2-40B4-BE49-F238E27FC236}">
                <a16:creationId xmlns:a16="http://schemas.microsoft.com/office/drawing/2014/main" id="{1CC477DD-6DD0-F18C-D53C-CCF189A45E1D}"/>
              </a:ext>
            </a:extLst>
          </p:cNvPr>
          <p:cNvCxnSpPr>
            <a:cxnSpLocks/>
          </p:cNvCxnSpPr>
          <p:nvPr/>
        </p:nvCxnSpPr>
        <p:spPr>
          <a:xfrm>
            <a:off x="6752120" y="5491259"/>
            <a:ext cx="0" cy="228013"/>
          </a:xfrm>
          <a:prstGeom prst="straightConnector1">
            <a:avLst/>
          </a:prstGeom>
          <a:noFill/>
          <a:ln w="28575" cap="flat" cmpd="sng" algn="ctr">
            <a:solidFill>
              <a:srgbClr val="0070C0"/>
            </a:solidFill>
            <a:prstDash val="solid"/>
            <a:miter lim="800000"/>
            <a:tailEnd type="oval"/>
          </a:ln>
          <a:effectLst/>
        </p:spPr>
      </p:cxnSp>
      <p:cxnSp>
        <p:nvCxnSpPr>
          <p:cNvPr id="570" name="Straight Arrow Connector 569">
            <a:extLst>
              <a:ext uri="{FF2B5EF4-FFF2-40B4-BE49-F238E27FC236}">
                <a16:creationId xmlns:a16="http://schemas.microsoft.com/office/drawing/2014/main" id="{6327AABF-810C-511C-5185-3D80454F6E6D}"/>
              </a:ext>
            </a:extLst>
          </p:cNvPr>
          <p:cNvCxnSpPr>
            <a:cxnSpLocks/>
          </p:cNvCxnSpPr>
          <p:nvPr/>
        </p:nvCxnSpPr>
        <p:spPr>
          <a:xfrm>
            <a:off x="5333303" y="5491259"/>
            <a:ext cx="0" cy="228013"/>
          </a:xfrm>
          <a:prstGeom prst="straightConnector1">
            <a:avLst/>
          </a:prstGeom>
          <a:noFill/>
          <a:ln w="28575" cap="flat" cmpd="sng" algn="ctr">
            <a:solidFill>
              <a:srgbClr val="0070C0"/>
            </a:solidFill>
            <a:prstDash val="solid"/>
            <a:miter lim="800000"/>
            <a:tailEnd type="oval"/>
          </a:ln>
          <a:effectLst/>
        </p:spPr>
      </p:cxnSp>
      <p:cxnSp>
        <p:nvCxnSpPr>
          <p:cNvPr id="571" name="Straight Arrow Connector 570">
            <a:extLst>
              <a:ext uri="{FF2B5EF4-FFF2-40B4-BE49-F238E27FC236}">
                <a16:creationId xmlns:a16="http://schemas.microsoft.com/office/drawing/2014/main" id="{E8B8E184-5786-7181-D325-FADCD35E133A}"/>
              </a:ext>
            </a:extLst>
          </p:cNvPr>
          <p:cNvCxnSpPr>
            <a:cxnSpLocks/>
          </p:cNvCxnSpPr>
          <p:nvPr/>
        </p:nvCxnSpPr>
        <p:spPr>
          <a:xfrm>
            <a:off x="9310109" y="5491259"/>
            <a:ext cx="0" cy="228013"/>
          </a:xfrm>
          <a:prstGeom prst="straightConnector1">
            <a:avLst/>
          </a:prstGeom>
          <a:noFill/>
          <a:ln w="28575" cap="flat" cmpd="sng" algn="ctr">
            <a:solidFill>
              <a:srgbClr val="0070C0"/>
            </a:solidFill>
            <a:prstDash val="solid"/>
            <a:miter lim="800000"/>
            <a:tailEnd type="oval"/>
          </a:ln>
          <a:effectLst/>
        </p:spPr>
      </p:cxnSp>
      <p:cxnSp>
        <p:nvCxnSpPr>
          <p:cNvPr id="572" name="Straight Arrow Connector 571">
            <a:extLst>
              <a:ext uri="{FF2B5EF4-FFF2-40B4-BE49-F238E27FC236}">
                <a16:creationId xmlns:a16="http://schemas.microsoft.com/office/drawing/2014/main" id="{FB769A58-477D-1801-41C5-237445D43A5C}"/>
              </a:ext>
            </a:extLst>
          </p:cNvPr>
          <p:cNvCxnSpPr>
            <a:cxnSpLocks/>
          </p:cNvCxnSpPr>
          <p:nvPr/>
        </p:nvCxnSpPr>
        <p:spPr>
          <a:xfrm>
            <a:off x="8034729" y="5491259"/>
            <a:ext cx="0" cy="228013"/>
          </a:xfrm>
          <a:prstGeom prst="straightConnector1">
            <a:avLst/>
          </a:prstGeom>
          <a:noFill/>
          <a:ln w="28575" cap="flat" cmpd="sng" algn="ctr">
            <a:solidFill>
              <a:srgbClr val="0070C0"/>
            </a:solidFill>
            <a:prstDash val="solid"/>
            <a:miter lim="800000"/>
            <a:tailEnd type="oval"/>
          </a:ln>
          <a:effectLst/>
        </p:spPr>
      </p:cxnSp>
      <p:cxnSp>
        <p:nvCxnSpPr>
          <p:cNvPr id="574" name="Straight Connector 573">
            <a:extLst>
              <a:ext uri="{FF2B5EF4-FFF2-40B4-BE49-F238E27FC236}">
                <a16:creationId xmlns:a16="http://schemas.microsoft.com/office/drawing/2014/main" id="{0F2F459B-E719-F5EB-7D4F-1F41CC7295CC}"/>
              </a:ext>
            </a:extLst>
          </p:cNvPr>
          <p:cNvCxnSpPr/>
          <p:nvPr/>
        </p:nvCxnSpPr>
        <p:spPr>
          <a:xfrm>
            <a:off x="0" y="5724647"/>
            <a:ext cx="12192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616" name="TextBox 615">
            <a:extLst>
              <a:ext uri="{FF2B5EF4-FFF2-40B4-BE49-F238E27FC236}">
                <a16:creationId xmlns:a16="http://schemas.microsoft.com/office/drawing/2014/main" id="{2CD6B550-5211-91EF-77EB-E4506CBBA0E8}"/>
              </a:ext>
            </a:extLst>
          </p:cNvPr>
          <p:cNvSpPr txBox="1"/>
          <p:nvPr/>
        </p:nvSpPr>
        <p:spPr>
          <a:xfrm>
            <a:off x="9658791" y="641753"/>
            <a:ext cx="0" cy="0"/>
          </a:xfrm>
          <a:prstGeom prst="rect">
            <a:avLst/>
          </a:prstGeom>
          <a:noFill/>
        </p:spPr>
        <p:txBody>
          <a:bodyPr wrap="none" lIns="0" tIns="0" rIns="0" bIns="0" rtlCol="0">
            <a:noAutofit/>
          </a:bodyPr>
          <a:lstStyle/>
          <a:p>
            <a:pPr defTabSz="228594">
              <a:spcAft>
                <a:spcPts val="1200"/>
              </a:spcAft>
              <a:defRPr/>
            </a:pPr>
            <a:endParaRPr lang="en-US">
              <a:solidFill>
                <a:srgbClr val="000000"/>
              </a:solidFill>
              <a:latin typeface="Graphik"/>
            </a:endParaRPr>
          </a:p>
        </p:txBody>
      </p:sp>
      <p:sp>
        <p:nvSpPr>
          <p:cNvPr id="617" name="Subtitle 2">
            <a:extLst>
              <a:ext uri="{FF2B5EF4-FFF2-40B4-BE49-F238E27FC236}">
                <a16:creationId xmlns:a16="http://schemas.microsoft.com/office/drawing/2014/main" id="{26A85D1C-2A26-7949-1264-580E4CF7311C}"/>
              </a:ext>
            </a:extLst>
          </p:cNvPr>
          <p:cNvSpPr txBox="1">
            <a:spLocks/>
          </p:cNvSpPr>
          <p:nvPr/>
        </p:nvSpPr>
        <p:spPr>
          <a:xfrm>
            <a:off x="9481445" y="859226"/>
            <a:ext cx="769763" cy="126188"/>
          </a:xfrm>
          <a:prstGeom prst="rect">
            <a:avLst/>
          </a:prstGeom>
        </p:spPr>
        <p:txBody>
          <a:bodyPr vert="horz" wrap="square" lIns="0" tIns="0" rIns="0" bIns="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05">
              <a:lnSpc>
                <a:spcPct val="80000"/>
              </a:lnSpc>
              <a:defRPr/>
            </a:pPr>
            <a:r>
              <a:rPr lang="en-US" sz="1000" b="1">
                <a:solidFill>
                  <a:schemeClr val="accent4"/>
                </a:solidFill>
                <a:latin typeface="Calibri" panose="020F0502020204030204" pitchFamily="34" charset="0"/>
                <a:ea typeface="Lato Light" panose="020F0502020204030203" pitchFamily="34" charset="0"/>
                <a:cs typeface="Calibri" panose="020F0502020204030204" pitchFamily="34" charset="0"/>
              </a:rPr>
              <a:t>Data Mart</a:t>
            </a:r>
          </a:p>
        </p:txBody>
      </p:sp>
      <p:sp>
        <p:nvSpPr>
          <p:cNvPr id="618" name="Subtitle 2">
            <a:extLst>
              <a:ext uri="{FF2B5EF4-FFF2-40B4-BE49-F238E27FC236}">
                <a16:creationId xmlns:a16="http://schemas.microsoft.com/office/drawing/2014/main" id="{72EFCFA6-08A9-5AD7-0C49-014D3611523A}"/>
              </a:ext>
            </a:extLst>
          </p:cNvPr>
          <p:cNvSpPr txBox="1">
            <a:spLocks/>
          </p:cNvSpPr>
          <p:nvPr/>
        </p:nvSpPr>
        <p:spPr>
          <a:xfrm>
            <a:off x="9481444" y="1104571"/>
            <a:ext cx="901770" cy="126188"/>
          </a:xfrm>
          <a:prstGeom prst="rect">
            <a:avLst/>
          </a:prstGeom>
        </p:spPr>
        <p:txBody>
          <a:bodyPr vert="horz" wrap="square" lIns="0" tIns="0" rIns="0" bIns="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05">
              <a:lnSpc>
                <a:spcPct val="80000"/>
              </a:lnSpc>
              <a:defRPr/>
            </a:pPr>
            <a:r>
              <a:rPr lang="en-US" sz="1000" b="1">
                <a:solidFill>
                  <a:srgbClr val="0070C0"/>
                </a:solidFill>
                <a:latin typeface="Calibri" panose="020F0502020204030204" pitchFamily="34" charset="0"/>
                <a:ea typeface="Lato Light" panose="020F0502020204030203" pitchFamily="34" charset="0"/>
                <a:cs typeface="Calibri" panose="020F0502020204030204" pitchFamily="34" charset="0"/>
              </a:rPr>
              <a:t>Tech Refresh</a:t>
            </a:r>
          </a:p>
        </p:txBody>
      </p:sp>
      <p:sp>
        <p:nvSpPr>
          <p:cNvPr id="619" name="Subtitle 2">
            <a:extLst>
              <a:ext uri="{FF2B5EF4-FFF2-40B4-BE49-F238E27FC236}">
                <a16:creationId xmlns:a16="http://schemas.microsoft.com/office/drawing/2014/main" id="{07AF45F1-61C5-C43C-12A0-5AAA35D869CE}"/>
              </a:ext>
            </a:extLst>
          </p:cNvPr>
          <p:cNvSpPr txBox="1">
            <a:spLocks/>
          </p:cNvSpPr>
          <p:nvPr/>
        </p:nvSpPr>
        <p:spPr>
          <a:xfrm>
            <a:off x="9481445" y="505708"/>
            <a:ext cx="1210633" cy="249299"/>
          </a:xfrm>
          <a:prstGeom prst="rect">
            <a:avLst/>
          </a:prstGeom>
        </p:spPr>
        <p:txBody>
          <a:bodyPr vert="horz" wrap="square" lIns="0" tIns="0" rIns="0" bIns="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05">
              <a:lnSpc>
                <a:spcPct val="80000"/>
              </a:lnSpc>
              <a:defRPr/>
            </a:pPr>
            <a:r>
              <a:rPr lang="en-US" sz="1000" b="1">
                <a:solidFill>
                  <a:schemeClr val="tx1"/>
                </a:solidFill>
                <a:latin typeface="Calibri" panose="020F0502020204030204" pitchFamily="34" charset="0"/>
                <a:ea typeface="Lato Light" panose="020F0502020204030203" pitchFamily="34" charset="0"/>
                <a:cs typeface="Calibri" panose="020F0502020204030204" pitchFamily="34" charset="0"/>
              </a:rPr>
              <a:t>Enrollment Manager and DGIB Systems</a:t>
            </a:r>
          </a:p>
        </p:txBody>
      </p:sp>
      <p:sp>
        <p:nvSpPr>
          <p:cNvPr id="621" name="Subtitle 2">
            <a:extLst>
              <a:ext uri="{FF2B5EF4-FFF2-40B4-BE49-F238E27FC236}">
                <a16:creationId xmlns:a16="http://schemas.microsoft.com/office/drawing/2014/main" id="{8651D1AF-2B60-F776-49C3-B5C26A4F3BEE}"/>
              </a:ext>
            </a:extLst>
          </p:cNvPr>
          <p:cNvSpPr txBox="1">
            <a:spLocks/>
          </p:cNvSpPr>
          <p:nvPr/>
        </p:nvSpPr>
        <p:spPr>
          <a:xfrm>
            <a:off x="9092412" y="300947"/>
            <a:ext cx="1599666" cy="1295349"/>
          </a:xfrm>
          <a:prstGeom prst="rect">
            <a:avLst/>
          </a:prstGeom>
          <a:ln>
            <a:solidFill>
              <a:srgbClr val="96968C"/>
            </a:solidFill>
          </a:ln>
        </p:spPr>
        <p:txBody>
          <a:bodyPr vert="horz" wrap="square" lIns="0" tIns="0" rIns="0" bIns="0" rtlCol="0">
            <a:no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05">
              <a:lnSpc>
                <a:spcPct val="80000"/>
              </a:lnSpc>
              <a:defRPr/>
            </a:pPr>
            <a:r>
              <a:rPr lang="en-US" sz="900" b="1">
                <a:solidFill>
                  <a:srgbClr val="7F7F7F"/>
                </a:solidFill>
                <a:latin typeface="Arial Narrow" panose="020B0604020202020204" pitchFamily="34" charset="0"/>
                <a:ea typeface="Lato Light" panose="020F0502020204030203" pitchFamily="34" charset="0"/>
                <a:cs typeface="Arial Narrow" panose="020B0604020202020204" pitchFamily="34" charset="0"/>
              </a:rPr>
              <a:t> </a:t>
            </a:r>
            <a:endParaRPr lang="en-US" sz="900">
              <a:solidFill>
                <a:srgbClr val="7F7F7F"/>
              </a:solidFill>
              <a:latin typeface="Arial Narrow" panose="020B0604020202020204" pitchFamily="34" charset="0"/>
              <a:ea typeface="Lato Light" panose="020F0502020204030203" pitchFamily="34" charset="0"/>
              <a:cs typeface="Arial Narrow" panose="020B0604020202020204" pitchFamily="34" charset="0"/>
            </a:endParaRPr>
          </a:p>
        </p:txBody>
      </p:sp>
      <p:sp>
        <p:nvSpPr>
          <p:cNvPr id="622" name="Subtitle 2">
            <a:extLst>
              <a:ext uri="{FF2B5EF4-FFF2-40B4-BE49-F238E27FC236}">
                <a16:creationId xmlns:a16="http://schemas.microsoft.com/office/drawing/2014/main" id="{1755847C-4378-F73C-7779-EEA0E988E571}"/>
              </a:ext>
            </a:extLst>
          </p:cNvPr>
          <p:cNvSpPr txBox="1">
            <a:spLocks/>
          </p:cNvSpPr>
          <p:nvPr/>
        </p:nvSpPr>
        <p:spPr>
          <a:xfrm>
            <a:off x="9676500" y="245496"/>
            <a:ext cx="440267" cy="138821"/>
          </a:xfrm>
          <a:prstGeom prst="rect">
            <a:avLst/>
          </a:prstGeom>
          <a:solidFill>
            <a:srgbClr val="FFFFFF"/>
          </a:solidFill>
        </p:spPr>
        <p:txBody>
          <a:bodyPr vert="horz" wrap="square" lIns="0" tIns="0" rIns="0" bIns="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05">
              <a:lnSpc>
                <a:spcPct val="80000"/>
              </a:lnSpc>
              <a:defRPr/>
            </a:pPr>
            <a:r>
              <a:rPr lang="en-US" sz="1100" b="1">
                <a:solidFill>
                  <a:srgbClr val="7F7F7F"/>
                </a:solidFill>
                <a:latin typeface="Calibri" panose="020F0502020204030204" pitchFamily="34" charset="0"/>
                <a:ea typeface="Lato Light" panose="020F0502020204030203" pitchFamily="34" charset="0"/>
                <a:cs typeface="Calibri" panose="020F0502020204030204" pitchFamily="34" charset="0"/>
              </a:rPr>
              <a:t>Key</a:t>
            </a:r>
            <a:endParaRPr lang="en-US" sz="1100">
              <a:solidFill>
                <a:srgbClr val="7F7F7F"/>
              </a:solidFill>
              <a:latin typeface="Calibri" panose="020F0502020204030204" pitchFamily="34" charset="0"/>
              <a:ea typeface="Lato Light" panose="020F0502020204030203" pitchFamily="34" charset="0"/>
              <a:cs typeface="Calibri" panose="020F0502020204030204" pitchFamily="34" charset="0"/>
            </a:endParaRPr>
          </a:p>
        </p:txBody>
      </p:sp>
      <p:sp>
        <p:nvSpPr>
          <p:cNvPr id="623" name="Oval 622">
            <a:extLst>
              <a:ext uri="{FF2B5EF4-FFF2-40B4-BE49-F238E27FC236}">
                <a16:creationId xmlns:a16="http://schemas.microsoft.com/office/drawing/2014/main" id="{24113D54-9EA1-DE7B-2B04-6B28DA1B27A8}"/>
              </a:ext>
            </a:extLst>
          </p:cNvPr>
          <p:cNvSpPr/>
          <p:nvPr/>
        </p:nvSpPr>
        <p:spPr>
          <a:xfrm>
            <a:off x="9234229" y="481727"/>
            <a:ext cx="159474" cy="159474"/>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 name="Oval 623">
            <a:extLst>
              <a:ext uri="{FF2B5EF4-FFF2-40B4-BE49-F238E27FC236}">
                <a16:creationId xmlns:a16="http://schemas.microsoft.com/office/drawing/2014/main" id="{FCDABCB1-634D-BCC1-DC71-A9CD4138B1A4}"/>
              </a:ext>
            </a:extLst>
          </p:cNvPr>
          <p:cNvSpPr/>
          <p:nvPr/>
        </p:nvSpPr>
        <p:spPr>
          <a:xfrm>
            <a:off x="9234229" y="827986"/>
            <a:ext cx="159474" cy="15947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Oval 624">
            <a:extLst>
              <a:ext uri="{FF2B5EF4-FFF2-40B4-BE49-F238E27FC236}">
                <a16:creationId xmlns:a16="http://schemas.microsoft.com/office/drawing/2014/main" id="{7A25FFAC-DB66-69C9-B94B-88ADD606E736}"/>
              </a:ext>
            </a:extLst>
          </p:cNvPr>
          <p:cNvSpPr/>
          <p:nvPr/>
        </p:nvSpPr>
        <p:spPr>
          <a:xfrm>
            <a:off x="9234229" y="1083650"/>
            <a:ext cx="159474" cy="15947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75000"/>
                </a:schemeClr>
              </a:solidFill>
            </a:endParaRPr>
          </a:p>
        </p:txBody>
      </p:sp>
      <p:sp>
        <p:nvSpPr>
          <p:cNvPr id="626" name="5-Point Star 20">
            <a:extLst>
              <a:ext uri="{FF2B5EF4-FFF2-40B4-BE49-F238E27FC236}">
                <a16:creationId xmlns:a16="http://schemas.microsoft.com/office/drawing/2014/main" id="{D165DF65-ABC9-187E-2295-B13FBAD81E89}"/>
              </a:ext>
            </a:extLst>
          </p:cNvPr>
          <p:cNvSpPr/>
          <p:nvPr/>
        </p:nvSpPr>
        <p:spPr>
          <a:xfrm>
            <a:off x="835629" y="3843206"/>
            <a:ext cx="208398" cy="209896"/>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 name="5-Point Star 20">
            <a:extLst>
              <a:ext uri="{FF2B5EF4-FFF2-40B4-BE49-F238E27FC236}">
                <a16:creationId xmlns:a16="http://schemas.microsoft.com/office/drawing/2014/main" id="{1F2BDFD2-C683-CF1C-2DCB-8A0AF166168A}"/>
              </a:ext>
            </a:extLst>
          </p:cNvPr>
          <p:cNvSpPr/>
          <p:nvPr/>
        </p:nvSpPr>
        <p:spPr>
          <a:xfrm>
            <a:off x="9212507" y="1317042"/>
            <a:ext cx="212415" cy="194678"/>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8" name="Subtitle 2">
            <a:extLst>
              <a:ext uri="{FF2B5EF4-FFF2-40B4-BE49-F238E27FC236}">
                <a16:creationId xmlns:a16="http://schemas.microsoft.com/office/drawing/2014/main" id="{EB21B7F8-A1E5-BE08-1A02-8DC23886B803}"/>
              </a:ext>
            </a:extLst>
          </p:cNvPr>
          <p:cNvSpPr txBox="1">
            <a:spLocks/>
          </p:cNvSpPr>
          <p:nvPr/>
        </p:nvSpPr>
        <p:spPr>
          <a:xfrm>
            <a:off x="9514038" y="1387729"/>
            <a:ext cx="906455" cy="126188"/>
          </a:xfrm>
          <a:prstGeom prst="rect">
            <a:avLst/>
          </a:prstGeom>
        </p:spPr>
        <p:txBody>
          <a:bodyPr vert="horz" wrap="square" lIns="0" tIns="0" rIns="0" bIns="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05">
              <a:lnSpc>
                <a:spcPct val="80000"/>
              </a:lnSpc>
              <a:defRPr/>
            </a:pPr>
            <a:r>
              <a:rPr lang="en-US" sz="1000" b="1">
                <a:solidFill>
                  <a:schemeClr val="tx1"/>
                </a:solidFill>
                <a:latin typeface="Calibri" panose="020F0502020204030204" pitchFamily="34" charset="0"/>
                <a:ea typeface="Lato Light" panose="020F0502020204030203" pitchFamily="34" charset="0"/>
                <a:cs typeface="Calibri" panose="020F0502020204030204" pitchFamily="34" charset="0"/>
              </a:rPr>
              <a:t>Major Release</a:t>
            </a:r>
          </a:p>
        </p:txBody>
      </p:sp>
      <p:sp>
        <p:nvSpPr>
          <p:cNvPr id="3" name="TextBox 2">
            <a:extLst>
              <a:ext uri="{FF2B5EF4-FFF2-40B4-BE49-F238E27FC236}">
                <a16:creationId xmlns:a16="http://schemas.microsoft.com/office/drawing/2014/main" id="{2DF6DDCE-127A-F792-0B1B-FCB14D8809BB}"/>
              </a:ext>
            </a:extLst>
          </p:cNvPr>
          <p:cNvSpPr txBox="1"/>
          <p:nvPr/>
        </p:nvSpPr>
        <p:spPr>
          <a:xfrm>
            <a:off x="9983700" y="3841213"/>
            <a:ext cx="1343800" cy="1523494"/>
          </a:xfrm>
          <a:prstGeom prst="rect">
            <a:avLst/>
          </a:prstGeom>
          <a:noFill/>
        </p:spPr>
        <p:txBody>
          <a:bodyPr wrap="square">
            <a:spAutoFit/>
          </a:bodyPr>
          <a:lstStyle/>
          <a:p>
            <a:pPr rtl="0" fontAlgn="base"/>
            <a:r>
              <a:rPr lang="en-US" sz="1300" b="1" dirty="0">
                <a:solidFill>
                  <a:srgbClr val="00B050"/>
                </a:solidFill>
                <a:latin typeface="Calibri" panose="020F0502020204030204" pitchFamily="34" charset="0"/>
                <a:cs typeface="Calibri" panose="020F0502020204030204" pitchFamily="34" charset="0"/>
              </a:rPr>
              <a:t>Release 5.3.3</a:t>
            </a:r>
          </a:p>
          <a:p>
            <a:pPr rtl="0" fontAlgn="base"/>
            <a:r>
              <a:rPr lang="en-US" sz="1000" dirty="0">
                <a:solidFill>
                  <a:srgbClr val="00B050"/>
                </a:solidFill>
                <a:latin typeface="Calibri" panose="020F0502020204030204" pitchFamily="34" charset="0"/>
                <a:cs typeface="Calibri" panose="020F0502020204030204" pitchFamily="34" charset="0"/>
              </a:rPr>
              <a:t>Introduced Automation for select NCD claims. Updated Enrollment Verification text messages. Introduced ability to update CH35 benefit type.</a:t>
            </a:r>
          </a:p>
        </p:txBody>
      </p:sp>
      <p:cxnSp>
        <p:nvCxnSpPr>
          <p:cNvPr id="4" name="Straight Arrow Connector 3">
            <a:extLst>
              <a:ext uri="{FF2B5EF4-FFF2-40B4-BE49-F238E27FC236}">
                <a16:creationId xmlns:a16="http://schemas.microsoft.com/office/drawing/2014/main" id="{0767B6F8-A93F-E14D-5955-89F1E090234F}"/>
              </a:ext>
            </a:extLst>
          </p:cNvPr>
          <p:cNvCxnSpPr>
            <a:cxnSpLocks/>
          </p:cNvCxnSpPr>
          <p:nvPr/>
        </p:nvCxnSpPr>
        <p:spPr>
          <a:xfrm>
            <a:off x="10613070" y="5491259"/>
            <a:ext cx="0" cy="228013"/>
          </a:xfrm>
          <a:prstGeom prst="straightConnector1">
            <a:avLst/>
          </a:prstGeom>
          <a:noFill/>
          <a:ln w="28575" cap="flat" cmpd="sng" algn="ctr">
            <a:solidFill>
              <a:srgbClr val="0070C0"/>
            </a:solidFill>
            <a:prstDash val="solid"/>
            <a:miter lim="800000"/>
            <a:tailEnd type="oval"/>
          </a:ln>
          <a:effectLst/>
        </p:spPr>
      </p:cxnSp>
      <p:sp>
        <p:nvSpPr>
          <p:cNvPr id="5" name="TextBox 4">
            <a:extLst>
              <a:ext uri="{FF2B5EF4-FFF2-40B4-BE49-F238E27FC236}">
                <a16:creationId xmlns:a16="http://schemas.microsoft.com/office/drawing/2014/main" id="{B67865D1-42D5-35EC-40C2-9EBFB182F588}"/>
              </a:ext>
            </a:extLst>
          </p:cNvPr>
          <p:cNvSpPr txBox="1"/>
          <p:nvPr/>
        </p:nvSpPr>
        <p:spPr>
          <a:xfrm>
            <a:off x="10308957" y="5826378"/>
            <a:ext cx="906763" cy="400110"/>
          </a:xfrm>
          <a:prstGeom prst="rect">
            <a:avLst/>
          </a:prstGeom>
          <a:noFill/>
        </p:spPr>
        <p:txBody>
          <a:bodyPr wrap="square">
            <a:spAutoFit/>
          </a:bodyPr>
          <a:lstStyle/>
          <a:p>
            <a:pPr algn="ctr"/>
            <a:r>
              <a:rPr lang="en-US" sz="1000">
                <a:latin typeface="Calibri" panose="020F0502020204030204" pitchFamily="34" charset="0"/>
                <a:cs typeface="Calibri" panose="020F0502020204030204" pitchFamily="34" charset="0"/>
              </a:rPr>
              <a:t>December 16, 2023</a:t>
            </a:r>
          </a:p>
        </p:txBody>
      </p:sp>
      <p:sp>
        <p:nvSpPr>
          <p:cNvPr id="6" name="TextBox 5">
            <a:extLst>
              <a:ext uri="{FF2B5EF4-FFF2-40B4-BE49-F238E27FC236}">
                <a16:creationId xmlns:a16="http://schemas.microsoft.com/office/drawing/2014/main" id="{8B5F1F08-47AB-CF92-9E82-7C271A3D4DFE}"/>
              </a:ext>
            </a:extLst>
          </p:cNvPr>
          <p:cNvSpPr txBox="1"/>
          <p:nvPr/>
        </p:nvSpPr>
        <p:spPr>
          <a:xfrm>
            <a:off x="10929672" y="1935751"/>
            <a:ext cx="1244406" cy="1569660"/>
          </a:xfrm>
          <a:prstGeom prst="rect">
            <a:avLst/>
          </a:prstGeom>
          <a:noFill/>
        </p:spPr>
        <p:txBody>
          <a:bodyPr wrap="square" lIns="91440" tIns="45720" rIns="91440" bIns="45720" anchor="t">
            <a:spAutoFit/>
          </a:bodyPr>
          <a:lstStyle/>
          <a:p>
            <a:r>
              <a:rPr lang="en-US" sz="1300" b="1">
                <a:solidFill>
                  <a:schemeClr val="accent4"/>
                </a:solidFill>
                <a:latin typeface="Calibri" panose="020F0502020204030204" pitchFamily="34" charset="0"/>
                <a:ea typeface="Calibri" panose="020F0502020204030204" pitchFamily="34" charset="0"/>
                <a:cs typeface="Calibri" panose="020F0502020204030204" pitchFamily="34" charset="0"/>
              </a:rPr>
              <a:t>Data Mart Release 1.2.1</a:t>
            </a:r>
          </a:p>
          <a:p>
            <a:pPr fontAlgn="base"/>
            <a:r>
              <a:rPr lang="en-US" sz="1000">
                <a:solidFill>
                  <a:srgbClr val="000000"/>
                </a:solidFill>
                <a:latin typeface="Calibri"/>
                <a:ea typeface="Calibri" panose="020F0502020204030204" pitchFamily="34" charset="0"/>
                <a:cs typeface="Calibri"/>
              </a:rPr>
              <a:t>Migration of analytics workflows to the reusable framework. Improves end-user's self-service analytics capabilities.</a:t>
            </a:r>
            <a:endParaRPr lang="en-US" sz="1000">
              <a:solidFill>
                <a:schemeClr val="accent4"/>
              </a:solidFill>
              <a:latin typeface="Calibri"/>
              <a:ea typeface="Calibri" panose="020F0502020204030204" pitchFamily="34" charset="0"/>
              <a:cs typeface="Calibri"/>
            </a:endParaRPr>
          </a:p>
        </p:txBody>
      </p:sp>
      <p:sp>
        <p:nvSpPr>
          <p:cNvPr id="8" name="TextBox 7">
            <a:extLst>
              <a:ext uri="{FF2B5EF4-FFF2-40B4-BE49-F238E27FC236}">
                <a16:creationId xmlns:a16="http://schemas.microsoft.com/office/drawing/2014/main" id="{90EFFEE8-82AC-94E8-CD8A-CBFC4C750CB8}"/>
              </a:ext>
            </a:extLst>
          </p:cNvPr>
          <p:cNvSpPr txBox="1"/>
          <p:nvPr/>
        </p:nvSpPr>
        <p:spPr>
          <a:xfrm>
            <a:off x="11142497" y="5806089"/>
            <a:ext cx="818757" cy="400110"/>
          </a:xfrm>
          <a:prstGeom prst="rect">
            <a:avLst/>
          </a:prstGeom>
          <a:noFill/>
        </p:spPr>
        <p:txBody>
          <a:bodyPr wrap="square">
            <a:spAutoFit/>
          </a:bodyPr>
          <a:lstStyle/>
          <a:p>
            <a:pPr algn="ctr"/>
            <a:r>
              <a:rPr lang="en-US" sz="1000">
                <a:solidFill>
                  <a:srgbClr val="000000"/>
                </a:solidFill>
                <a:latin typeface="Calibri" panose="020F0502020204030204" pitchFamily="34" charset="0"/>
                <a:cs typeface="Calibri" panose="020F0502020204030204" pitchFamily="34" charset="0"/>
              </a:rPr>
              <a:t>December 19, 2023</a:t>
            </a:r>
            <a:endParaRPr lang="en-US" sz="1000">
              <a:latin typeface="Calibri" panose="020F0502020204030204" pitchFamily="34" charset="0"/>
              <a:cs typeface="Calibri" panose="020F0502020204030204" pitchFamily="34" charset="0"/>
            </a:endParaRPr>
          </a:p>
        </p:txBody>
      </p:sp>
      <p:cxnSp>
        <p:nvCxnSpPr>
          <p:cNvPr id="9" name="Straight Arrow Connector 8">
            <a:extLst>
              <a:ext uri="{FF2B5EF4-FFF2-40B4-BE49-F238E27FC236}">
                <a16:creationId xmlns:a16="http://schemas.microsoft.com/office/drawing/2014/main" id="{A5650970-FAEE-0F62-89CB-82605829F954}"/>
              </a:ext>
            </a:extLst>
          </p:cNvPr>
          <p:cNvCxnSpPr>
            <a:cxnSpLocks/>
          </p:cNvCxnSpPr>
          <p:nvPr/>
        </p:nvCxnSpPr>
        <p:spPr>
          <a:xfrm>
            <a:off x="11410460" y="3612335"/>
            <a:ext cx="0" cy="2103120"/>
          </a:xfrm>
          <a:prstGeom prst="straightConnector1">
            <a:avLst/>
          </a:prstGeom>
          <a:noFill/>
          <a:ln w="28575" cap="flat" cmpd="sng" algn="ctr">
            <a:solidFill>
              <a:srgbClr val="0070C0"/>
            </a:solidFill>
            <a:prstDash val="solid"/>
            <a:miter lim="800000"/>
            <a:tailEnd type="oval"/>
          </a:ln>
          <a:effectLst/>
        </p:spPr>
      </p:cxnSp>
    </p:spTree>
    <p:extLst>
      <p:ext uri="{BB962C8B-B14F-4D97-AF65-F5344CB8AC3E}">
        <p14:creationId xmlns:p14="http://schemas.microsoft.com/office/powerpoint/2010/main" val="3044191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3C719193-C4DC-D901-E1FC-DC0D1FD145AB}"/>
              </a:ext>
            </a:extLst>
          </p:cNvPr>
          <p:cNvSpPr txBox="1"/>
          <p:nvPr/>
        </p:nvSpPr>
        <p:spPr>
          <a:xfrm>
            <a:off x="3258326" y="4047502"/>
            <a:ext cx="4406007" cy="2196936"/>
          </a:xfrm>
          <a:prstGeom prst="rect">
            <a:avLst/>
          </a:prstGeom>
          <a:solidFill>
            <a:schemeClr val="bg2"/>
          </a:solidFill>
        </p:spPr>
        <p:txBody>
          <a:bodyPr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400"/>
              </a:spcAft>
              <a:buClrTx/>
              <a:buSzTx/>
              <a:buFontTx/>
              <a:buNone/>
              <a:tabLst/>
              <a:defRPr/>
            </a:pPr>
            <a:endParaRPr kumimoji="0" lang="en-US" sz="1800" b="0" i="0" u="none" strike="noStrike" kern="1200" cap="none" spc="0" normalizeH="0" baseline="0" noProof="0">
              <a:ln>
                <a:noFill/>
              </a:ln>
              <a:solidFill>
                <a:srgbClr val="004279"/>
              </a:solidFill>
              <a:effectLst/>
              <a:uLnTx/>
              <a:uFillTx/>
              <a:latin typeface="Arial" panose="020B0604020202020204"/>
              <a:ea typeface="+mn-ea"/>
              <a:cs typeface="Arial" panose="020B0604020202020204"/>
            </a:endParaRPr>
          </a:p>
        </p:txBody>
      </p:sp>
      <p:sp>
        <p:nvSpPr>
          <p:cNvPr id="27" name="TextBox 26">
            <a:extLst>
              <a:ext uri="{FF2B5EF4-FFF2-40B4-BE49-F238E27FC236}">
                <a16:creationId xmlns:a16="http://schemas.microsoft.com/office/drawing/2014/main" id="{87A05BEF-E83A-489C-FFFF-8370CD65B6BB}"/>
              </a:ext>
            </a:extLst>
          </p:cNvPr>
          <p:cNvSpPr txBox="1"/>
          <p:nvPr/>
        </p:nvSpPr>
        <p:spPr>
          <a:xfrm>
            <a:off x="1912" y="4068610"/>
            <a:ext cx="3292031" cy="2173506"/>
          </a:xfrm>
          <a:prstGeom prst="rect">
            <a:avLst/>
          </a:prstGeom>
          <a:solidFill>
            <a:schemeClr val="accent4">
              <a:lumMod val="20000"/>
              <a:lumOff val="80000"/>
            </a:schemeClr>
          </a:solidFill>
        </p:spPr>
        <p:txBody>
          <a:bodyPr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400"/>
              </a:spcAft>
              <a:buClrTx/>
              <a:buSzTx/>
              <a:buFontTx/>
              <a:buNone/>
              <a:tabLst/>
              <a:defRPr/>
            </a:pPr>
            <a:endParaRPr kumimoji="0" lang="en-US" sz="1800" b="0" i="0" u="none" strike="noStrike" kern="1200" cap="none" spc="0" normalizeH="0" baseline="0" noProof="0">
              <a:ln>
                <a:noFill/>
              </a:ln>
              <a:solidFill>
                <a:srgbClr val="004279"/>
              </a:solidFill>
              <a:effectLst/>
              <a:uLnTx/>
              <a:uFillTx/>
              <a:latin typeface="Arial" panose="020B0604020202020204"/>
              <a:ea typeface="+mn-ea"/>
              <a:cs typeface="Arial" panose="020B0604020202020204"/>
            </a:endParaRPr>
          </a:p>
        </p:txBody>
      </p:sp>
      <p:sp>
        <p:nvSpPr>
          <p:cNvPr id="29" name="TextBox 28">
            <a:extLst>
              <a:ext uri="{FF2B5EF4-FFF2-40B4-BE49-F238E27FC236}">
                <a16:creationId xmlns:a16="http://schemas.microsoft.com/office/drawing/2014/main" id="{9A4BB531-EC8C-764D-0017-2B6958CC3022}"/>
              </a:ext>
            </a:extLst>
          </p:cNvPr>
          <p:cNvSpPr txBox="1"/>
          <p:nvPr/>
        </p:nvSpPr>
        <p:spPr>
          <a:xfrm>
            <a:off x="1912" y="1646781"/>
            <a:ext cx="7688685" cy="2419621"/>
          </a:xfrm>
          <a:prstGeom prst="rect">
            <a:avLst/>
          </a:prstGeom>
          <a:solidFill>
            <a:schemeClr val="accent6">
              <a:lumMod val="20000"/>
              <a:lumOff val="80000"/>
            </a:schemeClr>
          </a:solidFill>
        </p:spPr>
        <p:txBody>
          <a:bodyPr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400"/>
              </a:spcAft>
              <a:buClrTx/>
              <a:buSzTx/>
              <a:buFontTx/>
              <a:buNone/>
              <a:tabLst/>
              <a:defRPr/>
            </a:pPr>
            <a:endParaRPr kumimoji="0" lang="en-US" sz="4800" b="0" i="0" u="none" strike="noStrike" kern="1200" cap="none" spc="0" normalizeH="0" baseline="0" noProof="0">
              <a:ln>
                <a:noFill/>
              </a:ln>
              <a:solidFill>
                <a:srgbClr val="004279">
                  <a:lumMod val="75000"/>
                </a:srgbClr>
              </a:solidFill>
              <a:effectLst/>
              <a:uLnTx/>
              <a:uFillTx/>
              <a:latin typeface="Calibri"/>
              <a:ea typeface="+mn-ea"/>
              <a:cs typeface="Calibri"/>
            </a:endParaRPr>
          </a:p>
        </p:txBody>
      </p:sp>
      <p:sp>
        <p:nvSpPr>
          <p:cNvPr id="25" name="TextBox 24">
            <a:extLst>
              <a:ext uri="{FF2B5EF4-FFF2-40B4-BE49-F238E27FC236}">
                <a16:creationId xmlns:a16="http://schemas.microsoft.com/office/drawing/2014/main" id="{47CB0343-894F-1786-00B0-4EEE6A0C4B6B}"/>
              </a:ext>
            </a:extLst>
          </p:cNvPr>
          <p:cNvSpPr txBox="1"/>
          <p:nvPr/>
        </p:nvSpPr>
        <p:spPr>
          <a:xfrm>
            <a:off x="7661969" y="1644066"/>
            <a:ext cx="4527668" cy="4600374"/>
          </a:xfrm>
          <a:prstGeom prst="rect">
            <a:avLst/>
          </a:prstGeom>
          <a:solidFill>
            <a:schemeClr val="accent4">
              <a:lumMod val="20000"/>
              <a:lumOff val="80000"/>
            </a:schemeClr>
          </a:solidFill>
        </p:spPr>
        <p:txBody>
          <a:bodyPr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40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a:ea typeface="+mn-ea"/>
              <a:cs typeface="Calibri"/>
            </a:endParaRPr>
          </a:p>
        </p:txBody>
      </p:sp>
      <p:cxnSp>
        <p:nvCxnSpPr>
          <p:cNvPr id="41" name="Straight Arrow Connector 40">
            <a:extLst>
              <a:ext uri="{FF2B5EF4-FFF2-40B4-BE49-F238E27FC236}">
                <a16:creationId xmlns:a16="http://schemas.microsoft.com/office/drawing/2014/main" id="{7F196D05-0268-7B1B-3BB6-A6474B6C9304}"/>
              </a:ext>
            </a:extLst>
          </p:cNvPr>
          <p:cNvCxnSpPr>
            <a:cxnSpLocks/>
          </p:cNvCxnSpPr>
          <p:nvPr/>
        </p:nvCxnSpPr>
        <p:spPr>
          <a:xfrm flipH="1">
            <a:off x="1912" y="6242116"/>
            <a:ext cx="12190088" cy="2323"/>
          </a:xfrm>
          <a:prstGeom prst="straightConnector1">
            <a:avLst/>
          </a:prstGeom>
          <a:ln w="12700">
            <a:solidFill>
              <a:srgbClr val="64BBAC"/>
            </a:solidFill>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3136CAA2-E161-0717-59B7-B9C336AEF46F}"/>
              </a:ext>
            </a:extLst>
          </p:cNvPr>
          <p:cNvCxnSpPr>
            <a:cxnSpLocks/>
          </p:cNvCxnSpPr>
          <p:nvPr/>
        </p:nvCxnSpPr>
        <p:spPr>
          <a:xfrm flipH="1">
            <a:off x="1912" y="1643081"/>
            <a:ext cx="12190088" cy="0"/>
          </a:xfrm>
          <a:prstGeom prst="straightConnector1">
            <a:avLst/>
          </a:prstGeom>
          <a:ln w="12700">
            <a:solidFill>
              <a:srgbClr val="64BBAC"/>
            </a:solidFill>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12397334-DAD8-1D57-20C4-F07F82A96FB9}"/>
              </a:ext>
            </a:extLst>
          </p:cNvPr>
          <p:cNvCxnSpPr>
            <a:cxnSpLocks/>
          </p:cNvCxnSpPr>
          <p:nvPr/>
        </p:nvCxnSpPr>
        <p:spPr>
          <a:xfrm>
            <a:off x="3294143" y="4068981"/>
            <a:ext cx="0" cy="2175458"/>
          </a:xfrm>
          <a:prstGeom prst="straightConnector1">
            <a:avLst/>
          </a:prstGeom>
          <a:ln w="12700">
            <a:solidFill>
              <a:srgbClr val="64BBAC"/>
            </a:solidFill>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36948F03-055D-737E-7D18-65EC5EB65CD2}"/>
              </a:ext>
            </a:extLst>
          </p:cNvPr>
          <p:cNvCxnSpPr>
            <a:cxnSpLocks/>
          </p:cNvCxnSpPr>
          <p:nvPr/>
        </p:nvCxnSpPr>
        <p:spPr>
          <a:xfrm flipH="1">
            <a:off x="1912" y="4066402"/>
            <a:ext cx="7660056" cy="1737"/>
          </a:xfrm>
          <a:prstGeom prst="straightConnector1">
            <a:avLst/>
          </a:prstGeom>
          <a:ln w="12700">
            <a:solidFill>
              <a:srgbClr val="64BBAC"/>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5A469973-F60A-A23A-573E-C82F12F6FD59}"/>
              </a:ext>
            </a:extLst>
          </p:cNvPr>
          <p:cNvSpPr txBox="1"/>
          <p:nvPr/>
        </p:nvSpPr>
        <p:spPr>
          <a:xfrm>
            <a:off x="2973976" y="4562528"/>
            <a:ext cx="5229609" cy="1159292"/>
          </a:xfrm>
          <a:prstGeom prst="rect">
            <a:avLst/>
          </a:prstGeom>
          <a:noFill/>
        </p:spPr>
        <p:txBody>
          <a:bodyPr wrap="square" lIns="91440" tIns="45720" rIns="91440" bIns="45720" anchor="t">
            <a:spAutoFit/>
          </a:bodyPr>
          <a:lstStyle/>
          <a:p>
            <a:pPr marL="0" marR="0" lvl="0" indent="0" algn="ctr" defTabSz="228600" rtl="0" eaLnBrk="1" fontAlgn="auto" latinLnBrk="0" hangingPunct="1">
              <a:lnSpc>
                <a:spcPct val="100000"/>
              </a:lnSpc>
              <a:spcBef>
                <a:spcPts val="0"/>
              </a:spcBef>
              <a:spcAft>
                <a:spcPts val="400"/>
              </a:spcAft>
              <a:buClrTx/>
              <a:buSzTx/>
              <a:buFontTx/>
              <a:buNone/>
              <a:tabLst/>
              <a:defRPr/>
            </a:pPr>
            <a:endParaRPr kumimoji="0" lang="en-US" sz="1800" b="0" i="0" u="none" strike="noStrike" kern="1200" cap="none" spc="0" normalizeH="0" baseline="0" noProof="0">
              <a:ln>
                <a:noFill/>
              </a:ln>
              <a:solidFill>
                <a:srgbClr val="004279">
                  <a:lumMod val="75000"/>
                </a:srgbClr>
              </a:solidFill>
              <a:effectLst/>
              <a:uLnTx/>
              <a:uFillTx/>
              <a:latin typeface="Calibri"/>
              <a:ea typeface="+mn-ea"/>
              <a:cs typeface="Calibri"/>
            </a:endParaRPr>
          </a:p>
          <a:p>
            <a:pPr marL="0" marR="0" lvl="0" indent="0" algn="ctr" defTabSz="228600" rtl="0" eaLnBrk="1" fontAlgn="auto" latinLnBrk="0" hangingPunct="1">
              <a:lnSpc>
                <a:spcPct val="100000"/>
              </a:lnSpc>
              <a:spcBef>
                <a:spcPts val="0"/>
              </a:spcBef>
              <a:spcAft>
                <a:spcPts val="400"/>
              </a:spcAft>
              <a:buClrTx/>
              <a:buSzTx/>
              <a:buFontTx/>
              <a:buNone/>
              <a:tabLst/>
              <a:defRPr/>
            </a:pPr>
            <a:endParaRPr kumimoji="0" lang="en-US" sz="4800" b="1" i="0" u="none" strike="noStrike" kern="1200" cap="none" spc="0" normalizeH="0" baseline="0" noProof="0">
              <a:ln>
                <a:noFill/>
              </a:ln>
              <a:solidFill>
                <a:srgbClr val="004279">
                  <a:lumMod val="75000"/>
                </a:srgbClr>
              </a:solidFill>
              <a:effectLst/>
              <a:uLnTx/>
              <a:uFillTx/>
              <a:latin typeface="Calibri"/>
              <a:ea typeface="+mn-ea"/>
              <a:cs typeface="Calibri"/>
            </a:endParaRPr>
          </a:p>
        </p:txBody>
      </p:sp>
      <p:sp>
        <p:nvSpPr>
          <p:cNvPr id="51" name="TextBox 50">
            <a:extLst>
              <a:ext uri="{FF2B5EF4-FFF2-40B4-BE49-F238E27FC236}">
                <a16:creationId xmlns:a16="http://schemas.microsoft.com/office/drawing/2014/main" id="{11F2E436-DB2C-5A37-C3AE-949A807F5D21}"/>
              </a:ext>
            </a:extLst>
          </p:cNvPr>
          <p:cNvSpPr txBox="1"/>
          <p:nvPr/>
        </p:nvSpPr>
        <p:spPr>
          <a:xfrm>
            <a:off x="7664333" y="1744730"/>
            <a:ext cx="4527667" cy="1682512"/>
          </a:xfrm>
          <a:prstGeom prst="rect">
            <a:avLst/>
          </a:prstGeom>
          <a:noFill/>
        </p:spPr>
        <p:txBody>
          <a:bodyPr wrap="square" lIns="91440" tIns="45720" rIns="91440" bIns="45720" anchor="t">
            <a:spAutoFit/>
          </a:bodyPr>
          <a:lstStyle/>
          <a:p>
            <a:pPr marL="0" marR="0" lvl="0" indent="0" algn="ctr" defTabSz="228600" rtl="0" eaLnBrk="1" fontAlgn="auto" latinLnBrk="0" hangingPunct="1">
              <a:lnSpc>
                <a:spcPct val="100000"/>
              </a:lnSpc>
              <a:spcBef>
                <a:spcPts val="0"/>
              </a:spcBef>
              <a:spcAft>
                <a:spcPts val="400"/>
              </a:spcAft>
              <a:buClrTx/>
              <a:buSzTx/>
              <a:buFontTx/>
              <a:buNone/>
              <a:tabLst/>
              <a:defRPr/>
            </a:pPr>
            <a:r>
              <a:rPr kumimoji="0" lang="en-US" sz="4400" b="1" i="0" u="none" strike="noStrike" kern="1200" cap="none" spc="0" normalizeH="0" baseline="0" noProof="0" dirty="0">
                <a:ln>
                  <a:noFill/>
                </a:ln>
                <a:solidFill>
                  <a:srgbClr val="004279"/>
                </a:solidFill>
                <a:effectLst/>
                <a:uLnTx/>
                <a:uFillTx/>
                <a:latin typeface="Calibri"/>
                <a:ea typeface="+mn-lt"/>
                <a:cs typeface="Calibri"/>
              </a:rPr>
              <a:t>24,768</a:t>
            </a:r>
            <a:endParaRPr kumimoji="0" lang="en-US" sz="4400" b="0" i="0" u="none" strike="noStrike" kern="1200" cap="none" spc="0" normalizeH="0" baseline="0" noProof="0" dirty="0">
              <a:ln>
                <a:noFill/>
              </a:ln>
              <a:solidFill>
                <a:srgbClr val="000000"/>
              </a:solidFill>
              <a:effectLst/>
              <a:uLnTx/>
              <a:uFillTx/>
              <a:latin typeface="Arial" panose="020B0604020202020204"/>
              <a:ea typeface="+mn-ea"/>
              <a:cs typeface="Arial"/>
            </a:endParaRPr>
          </a:p>
          <a:p>
            <a:pPr marL="0" marR="0" lvl="0" indent="0" algn="ctr" defTabSz="228600" rtl="0" eaLnBrk="1" fontAlgn="auto" latinLnBrk="0" hangingPunct="1">
              <a:lnSpc>
                <a:spcPct val="100000"/>
              </a:lnSpc>
              <a:spcBef>
                <a:spcPts val="0"/>
              </a:spcBef>
              <a:spcAft>
                <a:spcPts val="4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n-ea"/>
                <a:cs typeface="Calibri"/>
              </a:rPr>
              <a:t>Cumulative count of distinct users who have accessed the Digital GI Bill system. </a:t>
            </a:r>
            <a:r>
              <a:rPr kumimoji="0" lang="en-US" sz="2400" b="1" i="0" u="none" strike="noStrike" kern="1200" cap="none" spc="0" normalizeH="0" baseline="0" noProof="0" dirty="0">
                <a:ln>
                  <a:noFill/>
                </a:ln>
                <a:solidFill>
                  <a:srgbClr val="004279"/>
                </a:solidFill>
                <a:effectLst/>
                <a:uLnTx/>
                <a:uFillTx/>
                <a:latin typeface="Calibri"/>
                <a:ea typeface="+mn-ea"/>
                <a:cs typeface="Calibri"/>
              </a:rPr>
              <a:t>99.9%</a:t>
            </a:r>
            <a:r>
              <a:rPr kumimoji="0" lang="en-US" sz="1600" b="0" i="0" u="none" strike="noStrike" kern="1200" cap="none" spc="0" normalizeH="0" baseline="0" noProof="0" dirty="0">
                <a:ln>
                  <a:noFill/>
                </a:ln>
                <a:solidFill>
                  <a:srgbClr val="000000"/>
                </a:solidFill>
                <a:effectLst/>
                <a:uLnTx/>
                <a:uFillTx/>
                <a:latin typeface="Calibri"/>
                <a:ea typeface="+mn-ea"/>
                <a:cs typeface="Calibri"/>
              </a:rPr>
              <a:t> of users who have attempted to log in are in the system.</a:t>
            </a:r>
            <a:endParaRPr kumimoji="0" lang="en-US" sz="1600" b="0" i="0" u="none" strike="noStrike" kern="1200" cap="none" spc="0" normalizeH="0" baseline="0" noProof="0" dirty="0">
              <a:ln>
                <a:noFill/>
              </a:ln>
              <a:solidFill>
                <a:srgbClr val="000000"/>
              </a:solidFill>
              <a:effectLst/>
              <a:uLnTx/>
              <a:uFillTx/>
              <a:latin typeface="Calibri"/>
              <a:ea typeface="Calibri"/>
              <a:cs typeface="Calibri"/>
            </a:endParaRPr>
          </a:p>
        </p:txBody>
      </p:sp>
      <p:sp>
        <p:nvSpPr>
          <p:cNvPr id="53" name="TextBox 52">
            <a:extLst>
              <a:ext uri="{FF2B5EF4-FFF2-40B4-BE49-F238E27FC236}">
                <a16:creationId xmlns:a16="http://schemas.microsoft.com/office/drawing/2014/main" id="{A54BA57F-7F7A-4878-CEEB-B958286F5E32}"/>
              </a:ext>
            </a:extLst>
          </p:cNvPr>
          <p:cNvSpPr txBox="1"/>
          <p:nvPr/>
        </p:nvSpPr>
        <p:spPr>
          <a:xfrm>
            <a:off x="4514303" y="6440158"/>
            <a:ext cx="2728608" cy="191621"/>
          </a:xfrm>
          <a:prstGeom prst="rect">
            <a:avLst/>
          </a:prstGeom>
          <a:noFill/>
        </p:spPr>
        <p:txBody>
          <a:bodyPr wrap="square" lIns="0" tIns="0" rIns="0" bIns="0" rtlCol="0" anchor="t">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a:ea typeface="+mn-ea"/>
                <a:cs typeface="Calibri"/>
              </a:rPr>
              <a:t>Data as of July 17, 2024</a:t>
            </a:r>
          </a:p>
        </p:txBody>
      </p:sp>
      <p:sp>
        <p:nvSpPr>
          <p:cNvPr id="55" name="TextBox 54">
            <a:extLst>
              <a:ext uri="{FF2B5EF4-FFF2-40B4-BE49-F238E27FC236}">
                <a16:creationId xmlns:a16="http://schemas.microsoft.com/office/drawing/2014/main" id="{1FA66FD7-9CCD-3523-627C-B3F6216901E3}"/>
              </a:ext>
            </a:extLst>
          </p:cNvPr>
          <p:cNvSpPr txBox="1"/>
          <p:nvPr/>
        </p:nvSpPr>
        <p:spPr>
          <a:xfrm>
            <a:off x="3399839" y="4202233"/>
            <a:ext cx="4185103" cy="166199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228600" rtl="0" eaLnBrk="1" fontAlgn="auto" latinLnBrk="0" hangingPunct="1">
              <a:lnSpc>
                <a:spcPct val="100000"/>
              </a:lnSpc>
              <a:spcBef>
                <a:spcPts val="0"/>
              </a:spcBef>
              <a:spcAft>
                <a:spcPts val="1200"/>
              </a:spcAft>
              <a:buClrTx/>
              <a:buSzTx/>
              <a:buFontTx/>
              <a:buNone/>
              <a:tabLst/>
              <a:defRPr/>
            </a:pPr>
            <a:r>
              <a:rPr kumimoji="0" lang="en-US" sz="4400" b="1" i="0" u="none" strike="noStrike" kern="1200" cap="none" spc="0" normalizeH="0" baseline="0" noProof="0" dirty="0">
                <a:ln>
                  <a:noFill/>
                </a:ln>
                <a:solidFill>
                  <a:srgbClr val="004279"/>
                </a:solidFill>
                <a:effectLst/>
                <a:uLnTx/>
                <a:uFillTx/>
                <a:latin typeface="Calibri"/>
                <a:ea typeface="+mn-ea"/>
                <a:cs typeface="Calibri"/>
              </a:rPr>
              <a:t>98%*</a:t>
            </a:r>
            <a:endParaRPr kumimoji="0" lang="en-US" sz="1200" b="0" i="1" u="none" strike="noStrike" kern="1200" cap="none" spc="0" normalizeH="0" baseline="0" noProof="0" dirty="0">
              <a:ln>
                <a:noFill/>
              </a:ln>
              <a:solidFill>
                <a:srgbClr val="004279"/>
              </a:solidFill>
              <a:effectLst/>
              <a:uLnTx/>
              <a:uFillTx/>
              <a:latin typeface="Calibri"/>
              <a:ea typeface="+mn-ea"/>
              <a:cs typeface="Calibri"/>
            </a:endParaRPr>
          </a:p>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n-ea"/>
                <a:cs typeface="Calibri"/>
              </a:rPr>
              <a:t>Of SCOs have completed at least one online training. </a:t>
            </a:r>
            <a:endParaRPr kumimoji="0" lang="en-US" sz="1100" b="0" i="0" u="none" strike="noStrike" kern="1200" cap="none" spc="0" normalizeH="0" baseline="0" noProof="0" dirty="0">
              <a:ln>
                <a:noFill/>
              </a:ln>
              <a:solidFill>
                <a:srgbClr val="000000"/>
              </a:solidFill>
              <a:effectLst/>
              <a:uLnTx/>
              <a:uFillTx/>
              <a:latin typeface="Calibri"/>
              <a:ea typeface="+mn-lt"/>
              <a:cs typeface="Calibri"/>
            </a:endParaRPr>
          </a:p>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Calibri"/>
              <a:ea typeface="+mn-lt"/>
              <a:cs typeface="Calibri"/>
            </a:endParaRPr>
          </a:p>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a:ea typeface="+mn-lt"/>
                <a:cs typeface="Calibri"/>
              </a:rPr>
              <a:t>*Based on the assumption of 20,000 total active SCOs</a:t>
            </a:r>
            <a:endParaRPr kumimoji="0" lang="en-US" sz="1600" b="0" i="0" u="none" strike="noStrike" kern="1200" cap="none" spc="0" normalizeH="0" baseline="0" noProof="0" dirty="0">
              <a:ln>
                <a:noFill/>
              </a:ln>
              <a:solidFill>
                <a:srgbClr val="000000"/>
              </a:solidFill>
              <a:effectLst/>
              <a:uLnTx/>
              <a:uFillTx/>
              <a:latin typeface="Calibri"/>
              <a:ea typeface="+mn-ea"/>
              <a:cs typeface="Calibri"/>
            </a:endParaRPr>
          </a:p>
        </p:txBody>
      </p:sp>
      <p:sp>
        <p:nvSpPr>
          <p:cNvPr id="57" name="TextBox 56">
            <a:extLst>
              <a:ext uri="{FF2B5EF4-FFF2-40B4-BE49-F238E27FC236}">
                <a16:creationId xmlns:a16="http://schemas.microsoft.com/office/drawing/2014/main" id="{80E4030E-9E87-3F15-BA11-DC6EC5D81246}"/>
              </a:ext>
            </a:extLst>
          </p:cNvPr>
          <p:cNvSpPr txBox="1"/>
          <p:nvPr/>
        </p:nvSpPr>
        <p:spPr>
          <a:xfrm>
            <a:off x="1466798" y="2145034"/>
            <a:ext cx="4773126" cy="132343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004279"/>
                </a:solidFill>
                <a:effectLst/>
                <a:uLnTx/>
                <a:uFillTx/>
                <a:latin typeface="Calibri"/>
                <a:ea typeface="+mn-ea"/>
                <a:cs typeface="Calibri"/>
              </a:rPr>
              <a:t>6,576,291+</a:t>
            </a:r>
          </a:p>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n-ea"/>
                <a:cs typeface="Calibri"/>
              </a:rPr>
              <a:t>Enrollment certifications for all chapters have been submitted since Enrollment Manager go live.</a:t>
            </a:r>
            <a:endParaRPr kumimoji="0" lang="en-US" sz="1600" b="0" i="0" u="none" strike="noStrike" kern="1200" cap="none" spc="0" normalizeH="0" baseline="0" noProof="0" dirty="0">
              <a:ln>
                <a:noFill/>
              </a:ln>
              <a:solidFill>
                <a:srgbClr val="000000"/>
              </a:solidFill>
              <a:effectLst/>
              <a:uLnTx/>
              <a:uFillTx/>
              <a:latin typeface="Calibri"/>
              <a:ea typeface="Calibri"/>
              <a:cs typeface="Calibri"/>
            </a:endParaRPr>
          </a:p>
        </p:txBody>
      </p:sp>
      <p:sp>
        <p:nvSpPr>
          <p:cNvPr id="59" name="TextBox 58">
            <a:extLst>
              <a:ext uri="{FF2B5EF4-FFF2-40B4-BE49-F238E27FC236}">
                <a16:creationId xmlns:a16="http://schemas.microsoft.com/office/drawing/2014/main" id="{B6BA52BD-5BFA-C366-BB30-48386375D7C7}"/>
              </a:ext>
            </a:extLst>
          </p:cNvPr>
          <p:cNvSpPr txBox="1"/>
          <p:nvPr/>
        </p:nvSpPr>
        <p:spPr>
          <a:xfrm>
            <a:off x="152132" y="4463302"/>
            <a:ext cx="3019995" cy="181588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228600" rtl="0" eaLnBrk="1" fontAlgn="auto" latinLnBrk="0" hangingPunct="1">
              <a:lnSpc>
                <a:spcPct val="100000"/>
              </a:lnSpc>
              <a:spcBef>
                <a:spcPts val="0"/>
              </a:spcBef>
              <a:spcAft>
                <a:spcPts val="1200"/>
              </a:spcAft>
              <a:buClrTx/>
              <a:buSzTx/>
              <a:buFontTx/>
              <a:buNone/>
              <a:tabLst/>
              <a:defRPr/>
            </a:pPr>
            <a:r>
              <a:rPr kumimoji="0" lang="en-US" sz="4400" b="1" i="0" u="none" strike="noStrike" kern="1200" cap="none" spc="0" normalizeH="0" baseline="0" noProof="0" dirty="0">
                <a:ln>
                  <a:noFill/>
                </a:ln>
                <a:solidFill>
                  <a:srgbClr val="004279"/>
                </a:solidFill>
                <a:effectLst/>
                <a:uLnTx/>
                <a:uFillTx/>
                <a:latin typeface="Calibri"/>
                <a:ea typeface="+mn-ea"/>
                <a:cs typeface="Calibri"/>
              </a:rPr>
              <a:t>16,730+</a:t>
            </a:r>
            <a:endParaRPr kumimoji="0" lang="en-US" sz="1800" b="0" i="0" u="none" strike="noStrike" kern="1200" cap="none" spc="0" normalizeH="0" baseline="0" noProof="0" dirty="0">
              <a:ln>
                <a:noFill/>
              </a:ln>
              <a:solidFill>
                <a:srgbClr val="004279"/>
              </a:solidFill>
              <a:effectLst/>
              <a:uLnTx/>
              <a:uFillTx/>
              <a:latin typeface="Arial" panose="020B0604020202020204"/>
              <a:ea typeface="+mn-ea"/>
              <a:cs typeface="Arial"/>
            </a:endParaRPr>
          </a:p>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n-ea"/>
                <a:cs typeface="Calibri"/>
              </a:rPr>
              <a:t>Institutions have submitted enrollments.</a:t>
            </a:r>
            <a:endParaRPr kumimoji="0" lang="en-US" sz="1600" b="0" i="0" u="none" strike="noStrike" kern="1200" cap="none" spc="0" normalizeH="0" baseline="0" noProof="0" dirty="0">
              <a:ln>
                <a:noFill/>
              </a:ln>
              <a:solidFill>
                <a:srgbClr val="000000"/>
              </a:solidFill>
              <a:effectLst/>
              <a:uLnTx/>
              <a:uFillTx/>
              <a:latin typeface="Arial" panose="020B0604020202020204"/>
              <a:ea typeface="+mn-lt"/>
              <a:cs typeface="Arial" panose="020B0604020202020204"/>
            </a:endParaRPr>
          </a:p>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a:ea typeface="+mn-lt"/>
              <a:cs typeface="Calibri"/>
            </a:endParaRPr>
          </a:p>
          <a:p>
            <a:pPr marL="0" marR="0" lvl="0" indent="0" algn="ctr" defTabSz="228600" rtl="0" eaLnBrk="1" fontAlgn="auto" latinLnBrk="0" hangingPunct="1">
              <a:lnSpc>
                <a:spcPct val="100000"/>
              </a:lnSpc>
              <a:spcBef>
                <a:spcPts val="0"/>
              </a:spcBef>
              <a:spcAft>
                <a:spcPts val="120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B172C63B-DDA3-C897-A397-54F306F6CD73}"/>
              </a:ext>
            </a:extLst>
          </p:cNvPr>
          <p:cNvSpPr txBox="1"/>
          <p:nvPr/>
        </p:nvSpPr>
        <p:spPr>
          <a:xfrm>
            <a:off x="7692328" y="4805377"/>
            <a:ext cx="4471677" cy="1313180"/>
          </a:xfrm>
          <a:prstGeom prst="rect">
            <a:avLst/>
          </a:prstGeom>
          <a:noFill/>
        </p:spPr>
        <p:txBody>
          <a:bodyPr wrap="square" lIns="91440" tIns="45720" rIns="91440" bIns="45720" anchor="t">
            <a:spAutoFit/>
          </a:bodyPr>
          <a:lstStyle/>
          <a:p>
            <a:pPr marL="0" marR="0" lvl="0" indent="0" algn="ctr" defTabSz="228600" rtl="0" eaLnBrk="1" fontAlgn="auto" latinLnBrk="0" hangingPunct="1">
              <a:lnSpc>
                <a:spcPct val="100000"/>
              </a:lnSpc>
              <a:spcBef>
                <a:spcPts val="0"/>
              </a:spcBef>
              <a:spcAft>
                <a:spcPts val="400"/>
              </a:spcAft>
              <a:buClrTx/>
              <a:buSzTx/>
              <a:buFontTx/>
              <a:buNone/>
              <a:tabLst/>
              <a:defRPr/>
            </a:pPr>
            <a:r>
              <a:rPr kumimoji="0" lang="en-US" sz="4400" b="1" i="0" u="none" strike="noStrike" kern="1200" cap="none" spc="0" normalizeH="0" baseline="0" noProof="0" dirty="0">
                <a:ln>
                  <a:noFill/>
                </a:ln>
                <a:solidFill>
                  <a:srgbClr val="004279"/>
                </a:solidFill>
                <a:effectLst/>
                <a:uLnTx/>
                <a:uFillTx/>
                <a:latin typeface="Calibri"/>
                <a:ea typeface="+mn-lt"/>
                <a:cs typeface="Calibri"/>
              </a:rPr>
              <a:t>19,490+</a:t>
            </a:r>
            <a:endParaRPr kumimoji="0" lang="en-US" sz="4400" b="1" i="0" u="none" strike="noStrike" kern="1200" cap="none" spc="0" normalizeH="0" baseline="0" noProof="0" dirty="0">
              <a:ln>
                <a:noFill/>
              </a:ln>
              <a:solidFill>
                <a:srgbClr val="004279"/>
              </a:solidFill>
              <a:effectLst/>
              <a:uLnTx/>
              <a:uFillTx/>
              <a:latin typeface="Calibri"/>
              <a:ea typeface="Calibri"/>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Calibri"/>
                <a:cs typeface="Calibri"/>
              </a:rPr>
              <a:t>Active Enrollment Manager external users (SCOs and other users with distinct roles) </a:t>
            </a:r>
          </a:p>
        </p:txBody>
      </p:sp>
      <p:sp>
        <p:nvSpPr>
          <p:cNvPr id="3" name="Star: 5 Points 2">
            <a:extLst>
              <a:ext uri="{FF2B5EF4-FFF2-40B4-BE49-F238E27FC236}">
                <a16:creationId xmlns:a16="http://schemas.microsoft.com/office/drawing/2014/main" id="{9239B29E-A285-9A51-D3FF-6403573D0646}"/>
              </a:ext>
            </a:extLst>
          </p:cNvPr>
          <p:cNvSpPr/>
          <p:nvPr/>
        </p:nvSpPr>
        <p:spPr>
          <a:xfrm>
            <a:off x="467145" y="1824982"/>
            <a:ext cx="365760" cy="36576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Star: 5 Points 3">
            <a:extLst>
              <a:ext uri="{FF2B5EF4-FFF2-40B4-BE49-F238E27FC236}">
                <a16:creationId xmlns:a16="http://schemas.microsoft.com/office/drawing/2014/main" id="{64AB9282-8351-FFD0-4503-A6BF0BD4BAC7}"/>
              </a:ext>
            </a:extLst>
          </p:cNvPr>
          <p:cNvSpPr/>
          <p:nvPr/>
        </p:nvSpPr>
        <p:spPr>
          <a:xfrm>
            <a:off x="7029235" y="3458054"/>
            <a:ext cx="365760" cy="36576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Star: 5 Points 4">
            <a:extLst>
              <a:ext uri="{FF2B5EF4-FFF2-40B4-BE49-F238E27FC236}">
                <a16:creationId xmlns:a16="http://schemas.microsoft.com/office/drawing/2014/main" id="{6965A621-E5EC-4762-5C53-0071F376752C}"/>
              </a:ext>
            </a:extLst>
          </p:cNvPr>
          <p:cNvSpPr/>
          <p:nvPr/>
        </p:nvSpPr>
        <p:spPr>
          <a:xfrm>
            <a:off x="850962" y="1663963"/>
            <a:ext cx="182880" cy="18288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Star: 5 Points 6">
            <a:extLst>
              <a:ext uri="{FF2B5EF4-FFF2-40B4-BE49-F238E27FC236}">
                <a16:creationId xmlns:a16="http://schemas.microsoft.com/office/drawing/2014/main" id="{1656E57B-B1F0-28D3-D795-49F5C76B1628}"/>
              </a:ext>
            </a:extLst>
          </p:cNvPr>
          <p:cNvSpPr/>
          <p:nvPr/>
        </p:nvSpPr>
        <p:spPr>
          <a:xfrm>
            <a:off x="6942978" y="1809878"/>
            <a:ext cx="182880" cy="18288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Star: 5 Points 7">
            <a:extLst>
              <a:ext uri="{FF2B5EF4-FFF2-40B4-BE49-F238E27FC236}">
                <a16:creationId xmlns:a16="http://schemas.microsoft.com/office/drawing/2014/main" id="{463D1CF0-BF9B-A320-08DF-F522AC77D054}"/>
              </a:ext>
            </a:extLst>
          </p:cNvPr>
          <p:cNvSpPr/>
          <p:nvPr/>
        </p:nvSpPr>
        <p:spPr>
          <a:xfrm>
            <a:off x="6560944" y="3672329"/>
            <a:ext cx="182880" cy="18288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Star: 5 Points 8">
            <a:extLst>
              <a:ext uri="{FF2B5EF4-FFF2-40B4-BE49-F238E27FC236}">
                <a16:creationId xmlns:a16="http://schemas.microsoft.com/office/drawing/2014/main" id="{159964B3-D409-B0D3-444B-DDEAA0FEA5B7}"/>
              </a:ext>
            </a:extLst>
          </p:cNvPr>
          <p:cNvSpPr/>
          <p:nvPr/>
        </p:nvSpPr>
        <p:spPr>
          <a:xfrm>
            <a:off x="470496" y="3553031"/>
            <a:ext cx="365760" cy="36576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 name="Title 1">
            <a:extLst>
              <a:ext uri="{FF2B5EF4-FFF2-40B4-BE49-F238E27FC236}">
                <a16:creationId xmlns:a16="http://schemas.microsoft.com/office/drawing/2014/main" id="{542A280F-C9F9-81F7-D6B8-3F4710649ACF}"/>
              </a:ext>
            </a:extLst>
          </p:cNvPr>
          <p:cNvSpPr txBox="1">
            <a:spLocks/>
          </p:cNvSpPr>
          <p:nvPr/>
        </p:nvSpPr>
        <p:spPr>
          <a:xfrm>
            <a:off x="1975597" y="632947"/>
            <a:ext cx="11430000" cy="478202"/>
          </a:xfrm>
          <a:prstGeom prst="rect">
            <a:avLst/>
          </a:prstGeom>
        </p:spPr>
        <p:txBody>
          <a:bodyPr vert="horz" lIns="0" tIns="0" rIns="0" bIns="0" rtlCol="0" anchor="t">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004279"/>
                </a:solidFill>
                <a:effectLst/>
                <a:uLnTx/>
                <a:uFillTx/>
                <a:latin typeface="Calibri"/>
                <a:ea typeface="+mj-ea"/>
                <a:cs typeface="Calibri"/>
              </a:rPr>
              <a:t>Enrollment Manager (July 2024)</a:t>
            </a:r>
            <a:endParaRPr kumimoji="0" lang="en-US" sz="4800" b="1" i="0" u="none" strike="noStrike" kern="1200" cap="none" spc="0" normalizeH="0" baseline="0" noProof="0" dirty="0">
              <a:ln>
                <a:noFill/>
              </a:ln>
              <a:solidFill>
                <a:srgbClr val="004279"/>
              </a:solidFill>
              <a:effectLst/>
              <a:uLnTx/>
              <a:uFillTx/>
              <a:latin typeface="Calibri" panose="020F0502020204030204" pitchFamily="34" charset="0"/>
              <a:ea typeface="+mj-ea"/>
              <a:cs typeface="Calibri" panose="020F0502020204030204" pitchFamily="34" charset="0"/>
            </a:endParaRPr>
          </a:p>
        </p:txBody>
      </p:sp>
      <p:sp>
        <p:nvSpPr>
          <p:cNvPr id="11" name="TextBox 10">
            <a:extLst>
              <a:ext uri="{FF2B5EF4-FFF2-40B4-BE49-F238E27FC236}">
                <a16:creationId xmlns:a16="http://schemas.microsoft.com/office/drawing/2014/main" id="{008A98F5-5292-B6C9-C5F3-721CB373931F}"/>
              </a:ext>
            </a:extLst>
          </p:cNvPr>
          <p:cNvSpPr txBox="1"/>
          <p:nvPr/>
        </p:nvSpPr>
        <p:spPr>
          <a:xfrm>
            <a:off x="7672583" y="3593074"/>
            <a:ext cx="4511166" cy="1066959"/>
          </a:xfrm>
          <a:prstGeom prst="rect">
            <a:avLst/>
          </a:prstGeom>
          <a:noFill/>
        </p:spPr>
        <p:txBody>
          <a:bodyPr wrap="square" lIns="91440" tIns="45720" rIns="91440" bIns="45720" anchor="t">
            <a:spAutoFit/>
          </a:bodyPr>
          <a:lstStyle/>
          <a:p>
            <a:pPr marL="0" marR="0" lvl="0" indent="0" algn="ctr" defTabSz="228600" rtl="0" eaLnBrk="1" fontAlgn="auto" latinLnBrk="0" hangingPunct="1">
              <a:lnSpc>
                <a:spcPct val="100000"/>
              </a:lnSpc>
              <a:spcBef>
                <a:spcPts val="0"/>
              </a:spcBef>
              <a:spcAft>
                <a:spcPts val="400"/>
              </a:spcAft>
              <a:buClrTx/>
              <a:buSzTx/>
              <a:buFontTx/>
              <a:buNone/>
              <a:tabLst/>
              <a:defRPr/>
            </a:pPr>
            <a:r>
              <a:rPr kumimoji="0" lang="en-US" sz="4400" b="1" i="0" u="none" strike="noStrike" kern="1200" cap="none" spc="0" normalizeH="0" baseline="0" noProof="0" dirty="0">
                <a:ln>
                  <a:noFill/>
                </a:ln>
                <a:solidFill>
                  <a:srgbClr val="004279"/>
                </a:solidFill>
                <a:effectLst/>
                <a:uLnTx/>
                <a:uFillTx/>
                <a:latin typeface="Calibri"/>
                <a:ea typeface="+mn-lt"/>
                <a:cs typeface="Calibri"/>
              </a:rPr>
              <a:t>759+</a:t>
            </a:r>
            <a:endParaRPr kumimoji="0" lang="en-US" sz="4400" b="0" i="0" u="none" strike="noStrike" kern="1200" cap="none" spc="0" normalizeH="0" baseline="0" noProof="0" dirty="0">
              <a:ln>
                <a:noFill/>
              </a:ln>
              <a:solidFill>
                <a:srgbClr val="000000"/>
              </a:solidFill>
              <a:effectLst/>
              <a:uLnTx/>
              <a:uFillTx/>
              <a:latin typeface="Arial" panose="020B0604020202020204"/>
              <a:ea typeface="+mn-ea"/>
              <a:cs typeface="Arial"/>
            </a:endParaRPr>
          </a:p>
          <a:p>
            <a:pPr marL="0" marR="0" lvl="0" indent="0" algn="ctr" defTabSz="228600" rtl="0" eaLnBrk="1" fontAlgn="auto" latinLnBrk="0" hangingPunct="1">
              <a:lnSpc>
                <a:spcPct val="100000"/>
              </a:lnSpc>
              <a:spcBef>
                <a:spcPts val="0"/>
              </a:spcBef>
              <a:spcAft>
                <a:spcPts val="4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n-ea"/>
                <a:cs typeface="Calibri"/>
              </a:rPr>
              <a:t>Active Enrollment Manager internal users (VA) </a:t>
            </a:r>
            <a:endParaRPr kumimoji="0" lang="en-US" sz="1600" b="0" i="0" u="none" strike="noStrike" kern="1200" cap="none" spc="0" normalizeH="0" baseline="0" noProof="0" dirty="0">
              <a:ln>
                <a:noFill/>
              </a:ln>
              <a:solidFill>
                <a:srgbClr val="000000"/>
              </a:solidFill>
              <a:effectLst/>
              <a:uLnTx/>
              <a:uFillTx/>
              <a:latin typeface="Calibri"/>
              <a:ea typeface="Calibri"/>
              <a:cs typeface="Calibri"/>
            </a:endParaRPr>
          </a:p>
        </p:txBody>
      </p:sp>
      <p:cxnSp>
        <p:nvCxnSpPr>
          <p:cNvPr id="39" name="Straight Arrow Connector 38">
            <a:extLst>
              <a:ext uri="{FF2B5EF4-FFF2-40B4-BE49-F238E27FC236}">
                <a16:creationId xmlns:a16="http://schemas.microsoft.com/office/drawing/2014/main" id="{C14E3953-274B-7BA6-4CB3-6F7BFC81ECED}"/>
              </a:ext>
            </a:extLst>
          </p:cNvPr>
          <p:cNvCxnSpPr>
            <a:cxnSpLocks/>
          </p:cNvCxnSpPr>
          <p:nvPr/>
        </p:nvCxnSpPr>
        <p:spPr>
          <a:xfrm>
            <a:off x="7661968" y="1638985"/>
            <a:ext cx="0" cy="4607771"/>
          </a:xfrm>
          <a:prstGeom prst="straightConnector1">
            <a:avLst/>
          </a:prstGeom>
          <a:ln w="12700">
            <a:solidFill>
              <a:srgbClr val="64BBA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9371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a:extLst>
              <a:ext uri="{FF2B5EF4-FFF2-40B4-BE49-F238E27FC236}">
                <a16:creationId xmlns:a16="http://schemas.microsoft.com/office/drawing/2014/main" id="{8BDA45E3-1E17-AE46-9A9C-F84CB301C452}"/>
              </a:ext>
            </a:extLst>
          </p:cNvPr>
          <p:cNvSpPr/>
          <p:nvPr/>
        </p:nvSpPr>
        <p:spPr>
          <a:xfrm>
            <a:off x="152779" y="157427"/>
            <a:ext cx="11886441" cy="6543145"/>
          </a:xfrm>
          <a:prstGeom prst="roundRect">
            <a:avLst>
              <a:gd name="adj" fmla="val 1742"/>
            </a:avLst>
          </a:prstGeom>
          <a:solidFill>
            <a:srgbClr val="001A31"/>
          </a:solidFill>
          <a:ln>
            <a:solidFill>
              <a:srgbClr val="001A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1" name="Rounded Rectangle 30">
            <a:extLst>
              <a:ext uri="{FF2B5EF4-FFF2-40B4-BE49-F238E27FC236}">
                <a16:creationId xmlns:a16="http://schemas.microsoft.com/office/drawing/2014/main" id="{67C17E2C-663B-E30C-068E-9084139F3F21}"/>
              </a:ext>
            </a:extLst>
          </p:cNvPr>
          <p:cNvSpPr/>
          <p:nvPr/>
        </p:nvSpPr>
        <p:spPr>
          <a:xfrm>
            <a:off x="5884022" y="3280458"/>
            <a:ext cx="5681756" cy="3020538"/>
          </a:xfrm>
          <a:prstGeom prst="roundRect">
            <a:avLst>
              <a:gd name="adj" fmla="val 3761"/>
            </a:avLst>
          </a:prstGeom>
          <a:solidFill>
            <a:srgbClr val="00284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0" name="Rounded Rectangle 29">
            <a:extLst>
              <a:ext uri="{FF2B5EF4-FFF2-40B4-BE49-F238E27FC236}">
                <a16:creationId xmlns:a16="http://schemas.microsoft.com/office/drawing/2014/main" id="{1986D11B-B0BF-294A-F311-21A52B51A769}"/>
              </a:ext>
            </a:extLst>
          </p:cNvPr>
          <p:cNvSpPr/>
          <p:nvPr/>
        </p:nvSpPr>
        <p:spPr>
          <a:xfrm>
            <a:off x="626222" y="3283051"/>
            <a:ext cx="5077158" cy="3020538"/>
          </a:xfrm>
          <a:prstGeom prst="roundRect">
            <a:avLst>
              <a:gd name="adj" fmla="val 3761"/>
            </a:avLst>
          </a:prstGeom>
          <a:solidFill>
            <a:srgbClr val="00284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9" name="Content Placeholder 2">
            <a:extLst>
              <a:ext uri="{FF2B5EF4-FFF2-40B4-BE49-F238E27FC236}">
                <a16:creationId xmlns:a16="http://schemas.microsoft.com/office/drawing/2014/main" id="{1C94EF2E-7257-461B-F671-14B73A8A52D1}"/>
              </a:ext>
            </a:extLst>
          </p:cNvPr>
          <p:cNvSpPr txBox="1">
            <a:spLocks/>
          </p:cNvSpPr>
          <p:nvPr/>
        </p:nvSpPr>
        <p:spPr>
          <a:xfrm>
            <a:off x="617914" y="2850055"/>
            <a:ext cx="4941638" cy="405508"/>
          </a:xfrm>
          <a:prstGeom prst="rect">
            <a:avLst/>
          </a:prstGeom>
        </p:spPr>
        <p:txBody>
          <a:bodyPr/>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l" defTabSz="228600" rtl="0" eaLnBrk="1" fontAlgn="auto" latinLnBrk="0" hangingPunct="1">
              <a:lnSpc>
                <a:spcPct val="114000"/>
              </a:lnSpc>
              <a:spcBef>
                <a:spcPts val="0"/>
              </a:spcBef>
              <a:spcAft>
                <a:spcPts val="1200"/>
              </a:spcAft>
              <a:buClrTx/>
              <a:buSzTx/>
              <a:buFont typeface="Arial" panose="020B0604020202020204" pitchFamily="34" charset="0"/>
              <a:buNone/>
              <a:tabLst/>
              <a:defRPr/>
            </a:pPr>
            <a:r>
              <a:rPr kumimoji="0" lang="en-US" sz="1800" b="1" i="0" u="none" strike="noStrike" kern="1200" cap="none" spc="0" normalizeH="0" baseline="0" noProof="0">
                <a:ln>
                  <a:noFill/>
                </a:ln>
                <a:solidFill>
                  <a:srgbClr val="66C9BA"/>
                </a:solidFill>
                <a:effectLst/>
                <a:uLnTx/>
                <a:uFillTx/>
                <a:latin typeface="Calibri" panose="020F0502020204030204" pitchFamily="34" charset="0"/>
                <a:ea typeface="+mn-ea"/>
                <a:cs typeface="Calibri" panose="020F0502020204030204" pitchFamily="34" charset="0"/>
              </a:rPr>
              <a:t>System and Data Integration</a:t>
            </a:r>
          </a:p>
        </p:txBody>
      </p:sp>
      <p:sp>
        <p:nvSpPr>
          <p:cNvPr id="11" name="Content Placeholder 2">
            <a:extLst>
              <a:ext uri="{FF2B5EF4-FFF2-40B4-BE49-F238E27FC236}">
                <a16:creationId xmlns:a16="http://schemas.microsoft.com/office/drawing/2014/main" id="{65BB425C-14F1-55E0-F713-7445D58F1337}"/>
              </a:ext>
            </a:extLst>
          </p:cNvPr>
          <p:cNvSpPr txBox="1">
            <a:spLocks/>
          </p:cNvSpPr>
          <p:nvPr/>
        </p:nvSpPr>
        <p:spPr>
          <a:xfrm>
            <a:off x="5889057" y="2850054"/>
            <a:ext cx="5685029" cy="405508"/>
          </a:xfrm>
          <a:prstGeom prst="rect">
            <a:avLst/>
          </a:prstGeom>
        </p:spPr>
        <p:txBody>
          <a:bodyPr/>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l" defTabSz="228600" rtl="0" eaLnBrk="1" fontAlgn="auto" latinLnBrk="0" hangingPunct="1">
              <a:lnSpc>
                <a:spcPct val="114000"/>
              </a:lnSpc>
              <a:spcBef>
                <a:spcPts val="0"/>
              </a:spcBef>
              <a:spcAft>
                <a:spcPts val="1200"/>
              </a:spcAft>
              <a:buClrTx/>
              <a:buSzTx/>
              <a:buFont typeface="Arial" panose="020B0604020202020204" pitchFamily="34" charset="0"/>
              <a:buNone/>
              <a:tabLst/>
              <a:defRPr/>
            </a:pPr>
            <a:r>
              <a:rPr kumimoji="0" lang="en-US" sz="1800" b="1" i="0" u="none" strike="noStrike" kern="1200" cap="none" spc="0" normalizeH="0" baseline="0" noProof="0">
                <a:ln>
                  <a:noFill/>
                </a:ln>
                <a:solidFill>
                  <a:srgbClr val="66C9BA"/>
                </a:solidFill>
                <a:effectLst/>
                <a:uLnTx/>
                <a:uFillTx/>
                <a:latin typeface="Calibri" panose="020F0502020204030204" pitchFamily="34" charset="0"/>
                <a:ea typeface="+mn-ea"/>
                <a:cs typeface="Calibri" panose="020F0502020204030204" pitchFamily="34" charset="0"/>
              </a:rPr>
              <a:t>Benefits Processing</a:t>
            </a:r>
          </a:p>
        </p:txBody>
      </p:sp>
      <p:sp>
        <p:nvSpPr>
          <p:cNvPr id="24" name="TextBox 23">
            <a:extLst>
              <a:ext uri="{FF2B5EF4-FFF2-40B4-BE49-F238E27FC236}">
                <a16:creationId xmlns:a16="http://schemas.microsoft.com/office/drawing/2014/main" id="{78C9401B-82F0-CF9A-3F27-965C8477CDB6}"/>
              </a:ext>
            </a:extLst>
          </p:cNvPr>
          <p:cNvSpPr txBox="1"/>
          <p:nvPr/>
        </p:nvSpPr>
        <p:spPr>
          <a:xfrm>
            <a:off x="8458200" y="9582912"/>
            <a:ext cx="0" cy="0"/>
          </a:xfrm>
          <a:prstGeom prst="rect">
            <a:avLst/>
          </a:prstGeom>
          <a:noFill/>
        </p:spPr>
        <p:txBody>
          <a:bodyPr wrap="none" lIns="0" tIns="0" rIns="0" bIns="0" rtlCol="0">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nvGrpSpPr>
          <p:cNvPr id="34" name="Group 33">
            <a:extLst>
              <a:ext uri="{FF2B5EF4-FFF2-40B4-BE49-F238E27FC236}">
                <a16:creationId xmlns:a16="http://schemas.microsoft.com/office/drawing/2014/main" id="{7D829A36-7611-7A51-AE51-AD955B621AE8}"/>
              </a:ext>
            </a:extLst>
          </p:cNvPr>
          <p:cNvGrpSpPr/>
          <p:nvPr/>
        </p:nvGrpSpPr>
        <p:grpSpPr>
          <a:xfrm>
            <a:off x="617914" y="621708"/>
            <a:ext cx="10956171" cy="1200623"/>
            <a:chOff x="617914" y="621708"/>
            <a:chExt cx="10956171" cy="1200623"/>
          </a:xfrm>
        </p:grpSpPr>
        <p:sp>
          <p:nvSpPr>
            <p:cNvPr id="2" name="Content Placeholder 2">
              <a:extLst>
                <a:ext uri="{FF2B5EF4-FFF2-40B4-BE49-F238E27FC236}">
                  <a16:creationId xmlns:a16="http://schemas.microsoft.com/office/drawing/2014/main" id="{964A0169-A636-66CB-5AAE-405F213CCB95}"/>
                </a:ext>
              </a:extLst>
            </p:cNvPr>
            <p:cNvSpPr txBox="1">
              <a:spLocks/>
            </p:cNvSpPr>
            <p:nvPr/>
          </p:nvSpPr>
          <p:spPr>
            <a:xfrm>
              <a:off x="3801058" y="621708"/>
              <a:ext cx="7773027" cy="1200623"/>
            </a:xfrm>
            <a:prstGeom prst="rect">
              <a:avLst/>
            </a:prstGeom>
          </p:spPr>
          <p:txBody>
            <a:bodyPr/>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l" defTabSz="228600" rtl="0" eaLnBrk="1" fontAlgn="auto" latinLnBrk="0" hangingPunct="1">
                <a:lnSpc>
                  <a:spcPct val="114000"/>
                </a:lnSpc>
                <a:spcBef>
                  <a:spcPts val="0"/>
                </a:spcBef>
                <a:spcAft>
                  <a:spcPts val="1200"/>
                </a:spcAft>
                <a:buClrTx/>
                <a:buSzTx/>
                <a:buFont typeface="Arial" panose="020B0604020202020204" pitchFamily="34" charset="0"/>
                <a:buNone/>
                <a:tabLst/>
                <a:defRPr/>
              </a:pPr>
              <a:r>
                <a:rPr kumimoji="0" lang="en-US" sz="16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Release 6 transitioned all Chapter 33 payments processing from Benefits Delivery Network (BDN) to a modernized payments platform</a:t>
              </a:r>
              <a:r>
                <a:rPr kumimoji="0" lang="en-US" sz="16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 the Enterprise Management of Payments, Workload, and Reporting (</a:t>
              </a:r>
              <a:r>
                <a:rPr kumimoji="0" lang="en-US" sz="1600" b="0" i="0" u="none" strike="noStrike" kern="1200" cap="none" spc="0" normalizeH="0" baseline="0" noProof="0" err="1">
                  <a:ln>
                    <a:noFill/>
                  </a:ln>
                  <a:solidFill>
                    <a:srgbClr val="FFFFFF"/>
                  </a:solidFill>
                  <a:effectLst/>
                  <a:uLnTx/>
                  <a:uFillTx/>
                  <a:latin typeface="Calibri" panose="020F0502020204030204" pitchFamily="34" charset="0"/>
                  <a:ea typeface="+mn-ea"/>
                  <a:cs typeface="Calibri" panose="020F0502020204030204" pitchFamily="34" charset="0"/>
                </a:rPr>
                <a:t>eMPWR</a:t>
              </a:r>
              <a:r>
                <a:rPr kumimoji="0" lang="en-US" sz="16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 </a:t>
              </a:r>
              <a:r>
                <a:rPr kumimoji="0" lang="en-US" sz="1600" b="1" i="0" u="none" strike="noStrike" kern="1200" cap="none" spc="0" normalizeH="0" baseline="0" noProof="0">
                  <a:ln>
                    <a:noFill/>
                  </a:ln>
                  <a:solidFill>
                    <a:srgbClr val="66C9BA"/>
                  </a:solidFill>
                  <a:effectLst/>
                  <a:uLnTx/>
                  <a:uFillTx/>
                  <a:latin typeface="Calibri" panose="020F0502020204030204" pitchFamily="34" charset="0"/>
                  <a:ea typeface="+mn-ea"/>
                  <a:cs typeface="Calibri" panose="020F0502020204030204" pitchFamily="34" charset="0"/>
                </a:rPr>
                <a:t>marking the first major step towards decommissioning VA’s 50+ year old legacy mainframe — Benefits Delivery Network (BDN)</a:t>
              </a:r>
              <a:r>
                <a:rPr kumimoji="0" lang="en-US" sz="16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a:t>
              </a:r>
            </a:p>
          </p:txBody>
        </p:sp>
        <p:sp>
          <p:nvSpPr>
            <p:cNvPr id="26" name="Content Placeholder 2">
              <a:extLst>
                <a:ext uri="{FF2B5EF4-FFF2-40B4-BE49-F238E27FC236}">
                  <a16:creationId xmlns:a16="http://schemas.microsoft.com/office/drawing/2014/main" id="{1E9C0585-CAD4-7BA9-165C-D436DD3181BA}"/>
                </a:ext>
              </a:extLst>
            </p:cNvPr>
            <p:cNvSpPr txBox="1">
              <a:spLocks/>
            </p:cNvSpPr>
            <p:nvPr/>
          </p:nvSpPr>
          <p:spPr>
            <a:xfrm>
              <a:off x="617914" y="676737"/>
              <a:ext cx="2718004" cy="1090564"/>
            </a:xfrm>
            <a:prstGeom prst="rect">
              <a:avLst/>
            </a:prstGeom>
          </p:spPr>
          <p:txBody>
            <a:bodyPr lIns="91440" tIns="45720" rIns="91440" bIns="45720" anchor="t"/>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l" defTabSz="228600" rtl="0" eaLnBrk="1" fontAlgn="auto" latinLnBrk="0" hangingPunct="1">
                <a:lnSpc>
                  <a:spcPct val="82582"/>
                </a:lnSpc>
                <a:spcBef>
                  <a:spcPts val="0"/>
                </a:spcBef>
                <a:spcAft>
                  <a:spcPts val="1200"/>
                </a:spcAft>
                <a:buClrTx/>
                <a:buSzTx/>
                <a:buFont typeface="Arial" panose="020B0604020202020204" pitchFamily="34" charset="0"/>
                <a:buNone/>
                <a:tabLst/>
                <a:defRPr/>
              </a:pPr>
              <a:r>
                <a:rPr kumimoji="0" lang="en-US" sz="48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Release 6 Impacts</a:t>
              </a:r>
              <a:endParaRPr kumimoji="0" lang="en-US" sz="2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grpSp>
      <p:sp>
        <p:nvSpPr>
          <p:cNvPr id="3" name="Content Placeholder 2">
            <a:extLst>
              <a:ext uri="{FF2B5EF4-FFF2-40B4-BE49-F238E27FC236}">
                <a16:creationId xmlns:a16="http://schemas.microsoft.com/office/drawing/2014/main" id="{31219117-7186-09C2-543D-697CE3042523}"/>
              </a:ext>
            </a:extLst>
          </p:cNvPr>
          <p:cNvSpPr txBox="1">
            <a:spLocks/>
          </p:cNvSpPr>
          <p:nvPr/>
        </p:nvSpPr>
        <p:spPr>
          <a:xfrm>
            <a:off x="1097702" y="3450882"/>
            <a:ext cx="4428418" cy="1010315"/>
          </a:xfrm>
          <a:prstGeom prst="rect">
            <a:avLst/>
          </a:prstGeom>
        </p:spPr>
        <p:txBody>
          <a:bodyPr/>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l" defTabSz="228600" rtl="0" eaLnBrk="1" fontAlgn="auto" latinLnBrk="0" hangingPunct="1">
              <a:lnSpc>
                <a:spcPct val="114000"/>
              </a:lnSpc>
              <a:spcBef>
                <a:spcPts val="0"/>
              </a:spcBef>
              <a:spcAft>
                <a:spcPts val="1200"/>
              </a:spcAft>
              <a:buClrTx/>
              <a:buSzTx/>
              <a:buFont typeface="Arial" panose="020B0604020202020204" pitchFamily="34" charset="0"/>
              <a:buNone/>
              <a:tabLst/>
              <a:defRPr/>
            </a:pPr>
            <a:r>
              <a:rPr kumimoji="0" lang="en-US" sz="14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Permanently integrated VA’s three authoritative databases with the Digital GI Bill Managed Service: </a:t>
            </a:r>
            <a:r>
              <a:rPr kumimoji="0" lang="en-US" sz="14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VBA’s Corporate Database (</a:t>
            </a:r>
            <a:r>
              <a:rPr kumimoji="0" lang="en-US" sz="1400" b="0" i="0" u="none" strike="noStrike" kern="1200" cap="none" spc="0" normalizeH="0" baseline="0" noProof="0" err="1">
                <a:ln>
                  <a:noFill/>
                </a:ln>
                <a:solidFill>
                  <a:srgbClr val="FFFFFF"/>
                </a:solidFill>
                <a:effectLst/>
                <a:uLnTx/>
                <a:uFillTx/>
                <a:latin typeface="Calibri" panose="020F0502020204030204" pitchFamily="34" charset="0"/>
                <a:ea typeface="+mn-ea"/>
                <a:cs typeface="Calibri" panose="020F0502020204030204" pitchFamily="34" charset="0"/>
              </a:rPr>
              <a:t>CorpDB</a:t>
            </a:r>
            <a:r>
              <a:rPr kumimoji="0" lang="en-US" sz="14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 Master Person Index (MPI), and VA Profile.</a:t>
            </a:r>
          </a:p>
        </p:txBody>
      </p:sp>
      <p:sp>
        <p:nvSpPr>
          <p:cNvPr id="5" name="Content Placeholder 2">
            <a:extLst>
              <a:ext uri="{FF2B5EF4-FFF2-40B4-BE49-F238E27FC236}">
                <a16:creationId xmlns:a16="http://schemas.microsoft.com/office/drawing/2014/main" id="{5BEBE3F8-F0AE-99DE-4E61-C0D8369D0B81}"/>
              </a:ext>
            </a:extLst>
          </p:cNvPr>
          <p:cNvSpPr txBox="1">
            <a:spLocks/>
          </p:cNvSpPr>
          <p:nvPr/>
        </p:nvSpPr>
        <p:spPr>
          <a:xfrm>
            <a:off x="1097703" y="4600087"/>
            <a:ext cx="4547007" cy="815431"/>
          </a:xfrm>
          <a:prstGeom prst="rect">
            <a:avLst/>
          </a:prstGeom>
        </p:spPr>
        <p:txBody>
          <a:bodyPr/>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l" defTabSz="228600" rtl="0" eaLnBrk="1" fontAlgn="auto" latinLnBrk="0" hangingPunct="1">
              <a:lnSpc>
                <a:spcPct val="114000"/>
              </a:lnSpc>
              <a:spcBef>
                <a:spcPts val="0"/>
              </a:spcBef>
              <a:spcAft>
                <a:spcPts val="1200"/>
              </a:spcAft>
              <a:buClrTx/>
              <a:buSzTx/>
              <a:buFont typeface="Arial" panose="020B0604020202020204" pitchFamily="34" charset="0"/>
              <a:buNone/>
              <a:tabLst/>
              <a:defRPr/>
            </a:pPr>
            <a:r>
              <a:rPr kumimoji="0" lang="en-US" sz="14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Enabled data reciprocity and interoperability for the first time ever, allowing VA to consolidate its data sources and synchronize data across platforms.</a:t>
            </a:r>
            <a:endParaRPr kumimoji="0" lang="en-US" sz="14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6" name="Content Placeholder 2">
            <a:extLst>
              <a:ext uri="{FF2B5EF4-FFF2-40B4-BE49-F238E27FC236}">
                <a16:creationId xmlns:a16="http://schemas.microsoft.com/office/drawing/2014/main" id="{AA6B1772-6781-EC6F-3191-7005A41BBBE5}"/>
              </a:ext>
            </a:extLst>
          </p:cNvPr>
          <p:cNvSpPr txBox="1">
            <a:spLocks/>
          </p:cNvSpPr>
          <p:nvPr/>
        </p:nvSpPr>
        <p:spPr>
          <a:xfrm>
            <a:off x="1097701" y="5536120"/>
            <a:ext cx="4547009" cy="567453"/>
          </a:xfrm>
          <a:prstGeom prst="rect">
            <a:avLst/>
          </a:prstGeom>
        </p:spPr>
        <p:txBody>
          <a:bodyPr/>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l" defTabSz="228600" rtl="0" eaLnBrk="1" fontAlgn="auto" latinLnBrk="0" hangingPunct="1">
              <a:lnSpc>
                <a:spcPct val="114000"/>
              </a:lnSpc>
              <a:spcBef>
                <a:spcPts val="0"/>
              </a:spcBef>
              <a:spcAft>
                <a:spcPts val="1200"/>
              </a:spcAft>
              <a:buClrTx/>
              <a:buSzTx/>
              <a:buFont typeface="Arial" panose="020B0604020202020204" pitchFamily="34" charset="0"/>
              <a:buNone/>
              <a:tabLst/>
              <a:defRPr/>
            </a:pPr>
            <a:r>
              <a:rPr kumimoji="0" lang="en-US" sz="14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Moved </a:t>
            </a:r>
            <a:r>
              <a:rPr kumimoji="0" lang="en-US" sz="14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87% </a:t>
            </a:r>
            <a:r>
              <a:rPr kumimoji="0" lang="en-US" sz="14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of all payments processing off BDN, significantly reducing security risks and system maintenance costs to VA.</a:t>
            </a:r>
          </a:p>
        </p:txBody>
      </p:sp>
      <p:sp>
        <p:nvSpPr>
          <p:cNvPr id="7" name="Content Placeholder 2">
            <a:extLst>
              <a:ext uri="{FF2B5EF4-FFF2-40B4-BE49-F238E27FC236}">
                <a16:creationId xmlns:a16="http://schemas.microsoft.com/office/drawing/2014/main" id="{ADF558D1-7953-4DAA-F0F2-1B2B9F7E95B0}"/>
              </a:ext>
            </a:extLst>
          </p:cNvPr>
          <p:cNvSpPr txBox="1">
            <a:spLocks/>
          </p:cNvSpPr>
          <p:nvPr/>
        </p:nvSpPr>
        <p:spPr>
          <a:xfrm>
            <a:off x="6341569" y="3450882"/>
            <a:ext cx="5093059" cy="571080"/>
          </a:xfrm>
          <a:prstGeom prst="rect">
            <a:avLst/>
          </a:prstGeom>
        </p:spPr>
        <p:txBody>
          <a:bodyPr anchor="ctr"/>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l" defTabSz="228600" rtl="0" eaLnBrk="1" fontAlgn="auto" latinLnBrk="0" hangingPunct="1">
              <a:lnSpc>
                <a:spcPct val="114000"/>
              </a:lnSpc>
              <a:spcBef>
                <a:spcPts val="0"/>
              </a:spcBef>
              <a:spcAft>
                <a:spcPts val="1200"/>
              </a:spcAft>
              <a:buClrTx/>
              <a:buSzTx/>
              <a:buFont typeface="Arial" panose="020B0604020202020204" pitchFamily="34" charset="0"/>
              <a:buNone/>
              <a:tabLst/>
              <a:defRPr/>
            </a:pPr>
            <a:r>
              <a:rPr kumimoji="0" lang="en-US" sz="1400" b="0" i="0" u="none" strike="noStrike" kern="1200" cap="none" spc="-2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Automated intake of VA/DOD Identity Repository (VADIR) and service history updates, </a:t>
            </a:r>
            <a:r>
              <a:rPr kumimoji="0" lang="en-US" sz="1400" b="1" i="0" u="none" strike="noStrike" kern="1200" cap="none" spc="-2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increasing supplemental claims automation</a:t>
            </a:r>
            <a:r>
              <a:rPr kumimoji="0" lang="en-US" sz="1400" b="0" i="0" u="none" strike="noStrike" kern="1200" cap="none" spc="-2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a:t>
            </a:r>
          </a:p>
        </p:txBody>
      </p:sp>
      <p:sp>
        <p:nvSpPr>
          <p:cNvPr id="12" name="Content Placeholder 2">
            <a:extLst>
              <a:ext uri="{FF2B5EF4-FFF2-40B4-BE49-F238E27FC236}">
                <a16:creationId xmlns:a16="http://schemas.microsoft.com/office/drawing/2014/main" id="{A6338EA3-45BB-56DC-D3F7-E47D9B8E1F6B}"/>
              </a:ext>
            </a:extLst>
          </p:cNvPr>
          <p:cNvSpPr txBox="1">
            <a:spLocks/>
          </p:cNvSpPr>
          <p:nvPr/>
        </p:nvSpPr>
        <p:spPr>
          <a:xfrm>
            <a:off x="6341570" y="4155654"/>
            <a:ext cx="4754879" cy="795090"/>
          </a:xfrm>
          <a:prstGeom prst="rect">
            <a:avLst/>
          </a:prstGeom>
        </p:spPr>
        <p:txBody>
          <a:bodyPr/>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l" defTabSz="228600" rtl="0" eaLnBrk="1" fontAlgn="auto" latinLnBrk="0" hangingPunct="1">
              <a:lnSpc>
                <a:spcPct val="114000"/>
              </a:lnSpc>
              <a:spcBef>
                <a:spcPts val="0"/>
              </a:spcBef>
              <a:spcAft>
                <a:spcPts val="1200"/>
              </a:spcAft>
              <a:buClrTx/>
              <a:buSzTx/>
              <a:buFont typeface="Arial" panose="020B0604020202020204" pitchFamily="34" charset="0"/>
              <a:buNone/>
              <a:tabLst/>
              <a:defRPr/>
            </a:pPr>
            <a:r>
              <a:rPr kumimoji="0" lang="en-US" sz="14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Provides a smoother Chapter 33 claims processing experience for Veteran Claims Examiners (VCEs)</a:t>
            </a:r>
            <a:r>
              <a:rPr kumimoji="0" lang="en-US" sz="14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 by integrating claims processing to a single platform.</a:t>
            </a:r>
            <a:endParaRPr kumimoji="0" lang="en-US" sz="14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3" name="Content Placeholder 2">
            <a:extLst>
              <a:ext uri="{FF2B5EF4-FFF2-40B4-BE49-F238E27FC236}">
                <a16:creationId xmlns:a16="http://schemas.microsoft.com/office/drawing/2014/main" id="{45E676A8-E9FA-862C-AA00-84B197D5E7D5}"/>
              </a:ext>
            </a:extLst>
          </p:cNvPr>
          <p:cNvSpPr txBox="1">
            <a:spLocks/>
          </p:cNvSpPr>
          <p:nvPr/>
        </p:nvSpPr>
        <p:spPr>
          <a:xfrm>
            <a:off x="6341571" y="5058277"/>
            <a:ext cx="4896405" cy="1063583"/>
          </a:xfrm>
          <a:prstGeom prst="rect">
            <a:avLst/>
          </a:prstGeom>
        </p:spPr>
        <p:txBody>
          <a:bodyPr/>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l" defTabSz="228600" rtl="0" eaLnBrk="1" fontAlgn="auto" latinLnBrk="0" hangingPunct="1">
              <a:lnSpc>
                <a:spcPct val="114000"/>
              </a:lnSpc>
              <a:spcBef>
                <a:spcPts val="0"/>
              </a:spcBef>
              <a:spcAft>
                <a:spcPts val="1200"/>
              </a:spcAft>
              <a:buClrTx/>
              <a:buSzTx/>
              <a:buFont typeface="Arial" panose="020B0604020202020204" pitchFamily="34" charset="0"/>
              <a:buNone/>
              <a:tabLst/>
              <a:defRPr/>
            </a:pPr>
            <a:r>
              <a:rPr kumimoji="0" lang="en-US" sz="14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Integrated with the Debt Management Center (DMC) </a:t>
            </a:r>
            <a:r>
              <a:rPr kumimoji="0" lang="en-US" sz="14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and deployed a new DMC batch interface that allows DMC staff to see necessary education benefits award data so they can recoup debts more efficiently.</a:t>
            </a:r>
          </a:p>
        </p:txBody>
      </p:sp>
      <p:pic>
        <p:nvPicPr>
          <p:cNvPr id="15" name="Picture 14">
            <a:extLst>
              <a:ext uri="{FF2B5EF4-FFF2-40B4-BE49-F238E27FC236}">
                <a16:creationId xmlns:a16="http://schemas.microsoft.com/office/drawing/2014/main" id="{3499651D-9DDD-2643-9525-69D3FCA529D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06409" y="3475093"/>
            <a:ext cx="291293" cy="291293"/>
          </a:xfrm>
          <a:prstGeom prst="rect">
            <a:avLst/>
          </a:prstGeom>
        </p:spPr>
      </p:pic>
      <p:pic>
        <p:nvPicPr>
          <p:cNvPr id="16" name="Picture 15">
            <a:extLst>
              <a:ext uri="{FF2B5EF4-FFF2-40B4-BE49-F238E27FC236}">
                <a16:creationId xmlns:a16="http://schemas.microsoft.com/office/drawing/2014/main" id="{D2E69B92-A549-CB5A-BA7B-B1D5FDDD081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62117" y="3475093"/>
            <a:ext cx="291293" cy="291293"/>
          </a:xfrm>
          <a:prstGeom prst="rect">
            <a:avLst/>
          </a:prstGeom>
        </p:spPr>
      </p:pic>
      <p:pic>
        <p:nvPicPr>
          <p:cNvPr id="17" name="Picture 16">
            <a:extLst>
              <a:ext uri="{FF2B5EF4-FFF2-40B4-BE49-F238E27FC236}">
                <a16:creationId xmlns:a16="http://schemas.microsoft.com/office/drawing/2014/main" id="{FE2F4175-246C-7250-1D70-159705EC1D7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62117" y="4177271"/>
            <a:ext cx="291293" cy="291293"/>
          </a:xfrm>
          <a:prstGeom prst="rect">
            <a:avLst/>
          </a:prstGeom>
        </p:spPr>
      </p:pic>
      <p:pic>
        <p:nvPicPr>
          <p:cNvPr id="18" name="Picture 17">
            <a:extLst>
              <a:ext uri="{FF2B5EF4-FFF2-40B4-BE49-F238E27FC236}">
                <a16:creationId xmlns:a16="http://schemas.microsoft.com/office/drawing/2014/main" id="{48AA7732-167E-E683-7163-37AF8C3A85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62117" y="5091932"/>
            <a:ext cx="291293" cy="291293"/>
          </a:xfrm>
          <a:prstGeom prst="rect">
            <a:avLst/>
          </a:prstGeom>
        </p:spPr>
      </p:pic>
      <p:pic>
        <p:nvPicPr>
          <p:cNvPr id="19" name="Picture 18">
            <a:extLst>
              <a:ext uri="{FF2B5EF4-FFF2-40B4-BE49-F238E27FC236}">
                <a16:creationId xmlns:a16="http://schemas.microsoft.com/office/drawing/2014/main" id="{611F39A3-BFE6-BF9E-87F7-E9CC8093634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06409" y="4630549"/>
            <a:ext cx="291293" cy="291293"/>
          </a:xfrm>
          <a:prstGeom prst="rect">
            <a:avLst/>
          </a:prstGeom>
        </p:spPr>
      </p:pic>
      <p:pic>
        <p:nvPicPr>
          <p:cNvPr id="20" name="Picture 19">
            <a:extLst>
              <a:ext uri="{FF2B5EF4-FFF2-40B4-BE49-F238E27FC236}">
                <a16:creationId xmlns:a16="http://schemas.microsoft.com/office/drawing/2014/main" id="{02BD3767-B61F-BF7C-B36C-24BF047DE61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06409" y="5562785"/>
            <a:ext cx="291293" cy="291293"/>
          </a:xfrm>
          <a:prstGeom prst="rect">
            <a:avLst/>
          </a:prstGeom>
        </p:spPr>
      </p:pic>
      <p:grpSp>
        <p:nvGrpSpPr>
          <p:cNvPr id="35" name="Group 34">
            <a:extLst>
              <a:ext uri="{FF2B5EF4-FFF2-40B4-BE49-F238E27FC236}">
                <a16:creationId xmlns:a16="http://schemas.microsoft.com/office/drawing/2014/main" id="{0BE3D521-79BF-0FE6-D7D3-C873F665E3D6}"/>
              </a:ext>
            </a:extLst>
          </p:cNvPr>
          <p:cNvGrpSpPr/>
          <p:nvPr/>
        </p:nvGrpSpPr>
        <p:grpSpPr>
          <a:xfrm>
            <a:off x="617914" y="2286612"/>
            <a:ext cx="10905766" cy="457200"/>
            <a:chOff x="617914" y="2286612"/>
            <a:chExt cx="10905766" cy="457200"/>
          </a:xfrm>
        </p:grpSpPr>
        <p:cxnSp>
          <p:nvCxnSpPr>
            <p:cNvPr id="33" name="Straight Connector 32">
              <a:extLst>
                <a:ext uri="{FF2B5EF4-FFF2-40B4-BE49-F238E27FC236}">
                  <a16:creationId xmlns:a16="http://schemas.microsoft.com/office/drawing/2014/main" id="{F2AC2A31-9942-D0E9-7DFE-B4936E3A95EF}"/>
                </a:ext>
              </a:extLst>
            </p:cNvPr>
            <p:cNvCxnSpPr>
              <a:cxnSpLocks/>
            </p:cNvCxnSpPr>
            <p:nvPr/>
          </p:nvCxnSpPr>
          <p:spPr>
            <a:xfrm flipV="1">
              <a:off x="3360991" y="2515211"/>
              <a:ext cx="8162689" cy="1"/>
            </a:xfrm>
            <a:prstGeom prst="line">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Rounded Rectangle 24">
              <a:extLst>
                <a:ext uri="{FF2B5EF4-FFF2-40B4-BE49-F238E27FC236}">
                  <a16:creationId xmlns:a16="http://schemas.microsoft.com/office/drawing/2014/main" id="{DD59CB93-93D0-EDA4-7D59-898ED8CE3A03}"/>
                </a:ext>
              </a:extLst>
            </p:cNvPr>
            <p:cNvSpPr/>
            <p:nvPr/>
          </p:nvSpPr>
          <p:spPr>
            <a:xfrm>
              <a:off x="617914" y="2286612"/>
              <a:ext cx="3474584" cy="457200"/>
            </a:xfrm>
            <a:prstGeom prst="roundRect">
              <a:avLst/>
            </a:prstGeom>
            <a:solidFill>
              <a:srgbClr val="F5A8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a:ln>
                    <a:noFill/>
                  </a:ln>
                  <a:solidFill>
                    <a:srgbClr val="001A31"/>
                  </a:solidFill>
                  <a:effectLst/>
                  <a:uLnTx/>
                  <a:uFillTx/>
                  <a:latin typeface="Calibri" panose="020F0502020204030204" pitchFamily="34" charset="0"/>
                  <a:ea typeface="+mn-ea"/>
                  <a:cs typeface="Calibri" panose="020F0502020204030204" pitchFamily="34" charset="0"/>
                </a:rPr>
                <a:t>Impact to VA</a:t>
              </a:r>
              <a:endParaRPr kumimoji="0" lang="en-US" sz="2100" b="0" i="0" u="none" strike="noStrike" kern="1200" cap="none" spc="0" normalizeH="0" baseline="0" noProof="0">
                <a:ln>
                  <a:noFill/>
                </a:ln>
                <a:solidFill>
                  <a:srgbClr val="001A3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276397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a:extLst>
              <a:ext uri="{FF2B5EF4-FFF2-40B4-BE49-F238E27FC236}">
                <a16:creationId xmlns:a16="http://schemas.microsoft.com/office/drawing/2014/main" id="{8BDA45E3-1E17-AE46-9A9C-F84CB301C452}"/>
              </a:ext>
            </a:extLst>
          </p:cNvPr>
          <p:cNvSpPr/>
          <p:nvPr/>
        </p:nvSpPr>
        <p:spPr>
          <a:xfrm>
            <a:off x="152779" y="157427"/>
            <a:ext cx="11886441" cy="6543145"/>
          </a:xfrm>
          <a:prstGeom prst="roundRect">
            <a:avLst>
              <a:gd name="adj" fmla="val 1742"/>
            </a:avLst>
          </a:prstGeom>
          <a:solidFill>
            <a:srgbClr val="001A31"/>
          </a:solidFill>
          <a:ln>
            <a:solidFill>
              <a:srgbClr val="001A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62" name="Group 61">
            <a:extLst>
              <a:ext uri="{FF2B5EF4-FFF2-40B4-BE49-F238E27FC236}">
                <a16:creationId xmlns:a16="http://schemas.microsoft.com/office/drawing/2014/main" id="{85AAC3BF-07D2-465F-4E5E-A025B7CD777D}"/>
              </a:ext>
            </a:extLst>
          </p:cNvPr>
          <p:cNvGrpSpPr/>
          <p:nvPr/>
        </p:nvGrpSpPr>
        <p:grpSpPr>
          <a:xfrm>
            <a:off x="668196" y="647450"/>
            <a:ext cx="10855484" cy="457200"/>
            <a:chOff x="668196" y="647450"/>
            <a:chExt cx="10855484" cy="457200"/>
          </a:xfrm>
        </p:grpSpPr>
        <p:cxnSp>
          <p:nvCxnSpPr>
            <p:cNvPr id="3" name="Straight Connector 2">
              <a:extLst>
                <a:ext uri="{FF2B5EF4-FFF2-40B4-BE49-F238E27FC236}">
                  <a16:creationId xmlns:a16="http://schemas.microsoft.com/office/drawing/2014/main" id="{703D752B-54E9-55A4-F468-D7821E12DEED}"/>
                </a:ext>
              </a:extLst>
            </p:cNvPr>
            <p:cNvCxnSpPr>
              <a:cxnSpLocks/>
            </p:cNvCxnSpPr>
            <p:nvPr/>
          </p:nvCxnSpPr>
          <p:spPr>
            <a:xfrm flipV="1">
              <a:off x="3360991" y="876049"/>
              <a:ext cx="8162689" cy="1"/>
            </a:xfrm>
            <a:prstGeom prst="line">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ounded Rectangle 1">
              <a:extLst>
                <a:ext uri="{FF2B5EF4-FFF2-40B4-BE49-F238E27FC236}">
                  <a16:creationId xmlns:a16="http://schemas.microsoft.com/office/drawing/2014/main" id="{528C8A69-0D6B-4BFF-24E9-D8ED2C7FD40A}"/>
                </a:ext>
              </a:extLst>
            </p:cNvPr>
            <p:cNvSpPr/>
            <p:nvPr/>
          </p:nvSpPr>
          <p:spPr>
            <a:xfrm>
              <a:off x="668196" y="647450"/>
              <a:ext cx="3474720" cy="457200"/>
            </a:xfrm>
            <a:prstGeom prst="roundRect">
              <a:avLst/>
            </a:prstGeom>
            <a:solidFill>
              <a:srgbClr val="F5A8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a:ln>
                    <a:noFill/>
                  </a:ln>
                  <a:solidFill>
                    <a:srgbClr val="001A31"/>
                  </a:solidFill>
                  <a:effectLst/>
                  <a:uLnTx/>
                  <a:uFillTx/>
                  <a:latin typeface="Calibri" panose="020F0502020204030204" pitchFamily="34" charset="0"/>
                  <a:ea typeface="+mn-ea"/>
                  <a:cs typeface="Calibri" panose="020F0502020204030204" pitchFamily="34" charset="0"/>
                </a:rPr>
                <a:t>Impact to Veterans</a:t>
              </a:r>
              <a:endParaRPr kumimoji="0" lang="en-US" sz="2100" b="0" i="0" u="none" strike="noStrike" kern="1200" cap="none" spc="0" normalizeH="0" baseline="0" noProof="0">
                <a:ln>
                  <a:noFill/>
                </a:ln>
                <a:solidFill>
                  <a:srgbClr val="001A3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35" name="Group 34">
            <a:extLst>
              <a:ext uri="{FF2B5EF4-FFF2-40B4-BE49-F238E27FC236}">
                <a16:creationId xmlns:a16="http://schemas.microsoft.com/office/drawing/2014/main" id="{091AE80F-5FB4-C8B0-4ACB-EEF3F0C1E2C7}"/>
              </a:ext>
            </a:extLst>
          </p:cNvPr>
          <p:cNvGrpSpPr/>
          <p:nvPr/>
        </p:nvGrpSpPr>
        <p:grpSpPr>
          <a:xfrm>
            <a:off x="668197" y="5289654"/>
            <a:ext cx="10855607" cy="843196"/>
            <a:chOff x="684352" y="5590572"/>
            <a:chExt cx="10855607" cy="843196"/>
          </a:xfrm>
        </p:grpSpPr>
        <p:sp>
          <p:nvSpPr>
            <p:cNvPr id="36" name="Rounded Rectangle 35">
              <a:extLst>
                <a:ext uri="{FF2B5EF4-FFF2-40B4-BE49-F238E27FC236}">
                  <a16:creationId xmlns:a16="http://schemas.microsoft.com/office/drawing/2014/main" id="{2DA74E26-97C2-516C-020C-F97FB5D42102}"/>
                </a:ext>
              </a:extLst>
            </p:cNvPr>
            <p:cNvSpPr/>
            <p:nvPr/>
          </p:nvSpPr>
          <p:spPr>
            <a:xfrm>
              <a:off x="684352" y="5590572"/>
              <a:ext cx="10855607" cy="843195"/>
            </a:xfrm>
            <a:prstGeom prst="round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grpSp>
          <p:nvGrpSpPr>
            <p:cNvPr id="37" name="Group 36">
              <a:extLst>
                <a:ext uri="{FF2B5EF4-FFF2-40B4-BE49-F238E27FC236}">
                  <a16:creationId xmlns:a16="http://schemas.microsoft.com/office/drawing/2014/main" id="{D74A7ADA-0BD1-8215-C425-F0FE545D71BB}"/>
                </a:ext>
              </a:extLst>
            </p:cNvPr>
            <p:cNvGrpSpPr/>
            <p:nvPr/>
          </p:nvGrpSpPr>
          <p:grpSpPr>
            <a:xfrm>
              <a:off x="1049675" y="5590572"/>
              <a:ext cx="10206748" cy="843196"/>
              <a:chOff x="1204240" y="5590572"/>
              <a:chExt cx="10206748" cy="843196"/>
            </a:xfrm>
          </p:grpSpPr>
          <p:sp>
            <p:nvSpPr>
              <p:cNvPr id="38" name="Content Placeholder 2">
                <a:extLst>
                  <a:ext uri="{FF2B5EF4-FFF2-40B4-BE49-F238E27FC236}">
                    <a16:creationId xmlns:a16="http://schemas.microsoft.com/office/drawing/2014/main" id="{979D808E-8DA8-CB39-9471-D9EFB098A32A}"/>
                  </a:ext>
                </a:extLst>
              </p:cNvPr>
              <p:cNvSpPr txBox="1">
                <a:spLocks/>
              </p:cNvSpPr>
              <p:nvPr/>
            </p:nvSpPr>
            <p:spPr>
              <a:xfrm>
                <a:off x="4470692" y="5590573"/>
                <a:ext cx="2446071" cy="843195"/>
              </a:xfrm>
              <a:prstGeom prst="rect">
                <a:avLst/>
              </a:prstGeom>
            </p:spPr>
            <p:txBody>
              <a:bodyPr vert="horz" lIns="0" tIns="0" rIns="0" bIns="0" rtlCol="0" anchor="ctr">
                <a:noAutofit/>
              </a:bodyPr>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l" defTabSz="2286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Processed approximately </a:t>
                </a:r>
                <a:r>
                  <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80,000</a:t>
                </a: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r>
                  <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claims</a:t>
                </a: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for </a:t>
                </a:r>
                <a:r>
                  <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75,000 claimants</a:t>
                </a: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a:t>
                </a:r>
              </a:p>
            </p:txBody>
          </p:sp>
          <p:sp>
            <p:nvSpPr>
              <p:cNvPr id="39" name="Content Placeholder 2">
                <a:extLst>
                  <a:ext uri="{FF2B5EF4-FFF2-40B4-BE49-F238E27FC236}">
                    <a16:creationId xmlns:a16="http://schemas.microsoft.com/office/drawing/2014/main" id="{98A7623C-AD9C-1774-68A6-EA9AE7CFC140}"/>
                  </a:ext>
                </a:extLst>
              </p:cNvPr>
              <p:cNvSpPr txBox="1">
                <a:spLocks/>
              </p:cNvSpPr>
              <p:nvPr/>
            </p:nvSpPr>
            <p:spPr>
              <a:xfrm>
                <a:off x="1204240" y="5590572"/>
                <a:ext cx="2128410" cy="843195"/>
              </a:xfrm>
              <a:prstGeom prst="rect">
                <a:avLst/>
              </a:prstGeom>
            </p:spPr>
            <p:txBody>
              <a:bodyPr vert="horz" lIns="0" tIns="0" rIns="0" bIns="0" rtlCol="0" anchor="ctr">
                <a:noAutofit/>
              </a:bodyPr>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l" defTabSz="228600"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Just five days after Release 6 go-live, VA:</a:t>
                </a:r>
              </a:p>
            </p:txBody>
          </p:sp>
          <p:sp>
            <p:nvSpPr>
              <p:cNvPr id="40" name="Content Placeholder 2">
                <a:extLst>
                  <a:ext uri="{FF2B5EF4-FFF2-40B4-BE49-F238E27FC236}">
                    <a16:creationId xmlns:a16="http://schemas.microsoft.com/office/drawing/2014/main" id="{393D82AB-7D07-C69F-892A-43093C460580}"/>
                  </a:ext>
                </a:extLst>
              </p:cNvPr>
              <p:cNvSpPr txBox="1">
                <a:spLocks/>
              </p:cNvSpPr>
              <p:nvPr/>
            </p:nvSpPr>
            <p:spPr>
              <a:xfrm>
                <a:off x="7823424" y="5590572"/>
                <a:ext cx="3587564" cy="843195"/>
              </a:xfrm>
              <a:prstGeom prst="rect">
                <a:avLst/>
              </a:prstGeom>
            </p:spPr>
            <p:txBody>
              <a:bodyPr vert="horz" lIns="0" tIns="0" rIns="0" bIns="0" rtlCol="0" anchor="ctr">
                <a:noAutofit/>
              </a:bodyPr>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l" defTabSz="2286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Transmitted</a:t>
                </a:r>
                <a:r>
                  <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approximately $</a:t>
                </a:r>
                <a:r>
                  <a:rPr lang="en-US" sz="1400" b="1" dirty="0">
                    <a:solidFill>
                      <a:srgbClr val="FFFFFF"/>
                    </a:solidFill>
                  </a:rPr>
                  <a:t>88</a:t>
                </a:r>
                <a:r>
                  <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,000,000 in payments </a:t>
                </a: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to </a:t>
                </a:r>
                <a:r>
                  <a:rPr kumimoji="0" lang="en-US" sz="14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eMPWR</a:t>
                </a: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with a </a:t>
                </a:r>
                <a:r>
                  <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99.9% success rate</a:t>
                </a: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p>
            </p:txBody>
          </p:sp>
          <p:pic>
            <p:nvPicPr>
              <p:cNvPr id="41" name="Picture 40">
                <a:extLst>
                  <a:ext uri="{FF2B5EF4-FFF2-40B4-BE49-F238E27FC236}">
                    <a16:creationId xmlns:a16="http://schemas.microsoft.com/office/drawing/2014/main" id="{EC2CE351-C630-FCFE-3FF8-45A640E4760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785574" y="5740653"/>
                <a:ext cx="543032" cy="543032"/>
              </a:xfrm>
              <a:prstGeom prst="rect">
                <a:avLst/>
              </a:prstGeom>
            </p:spPr>
          </p:pic>
          <p:pic>
            <p:nvPicPr>
              <p:cNvPr id="42" name="Picture 41">
                <a:extLst>
                  <a:ext uri="{FF2B5EF4-FFF2-40B4-BE49-F238E27FC236}">
                    <a16:creationId xmlns:a16="http://schemas.microsoft.com/office/drawing/2014/main" id="{8EF511FC-E629-E94F-7DCA-34D4DF3E0E9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169170" y="5740653"/>
                <a:ext cx="543032" cy="543032"/>
              </a:xfrm>
              <a:prstGeom prst="rect">
                <a:avLst/>
              </a:prstGeom>
            </p:spPr>
          </p:pic>
          <p:cxnSp>
            <p:nvCxnSpPr>
              <p:cNvPr id="43" name="Straight Connector 42">
                <a:extLst>
                  <a:ext uri="{FF2B5EF4-FFF2-40B4-BE49-F238E27FC236}">
                    <a16:creationId xmlns:a16="http://schemas.microsoft.com/office/drawing/2014/main" id="{6422D57C-7F56-22FF-FD41-DC498D68839A}"/>
                  </a:ext>
                </a:extLst>
              </p:cNvPr>
              <p:cNvCxnSpPr/>
              <p:nvPr/>
            </p:nvCxnSpPr>
            <p:spPr>
              <a:xfrm>
                <a:off x="3416380" y="5740653"/>
                <a:ext cx="0" cy="543032"/>
              </a:xfrm>
              <a:prstGeom prst="line">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44" name="TextBox 43">
            <a:extLst>
              <a:ext uri="{FF2B5EF4-FFF2-40B4-BE49-F238E27FC236}">
                <a16:creationId xmlns:a16="http://schemas.microsoft.com/office/drawing/2014/main" id="{768FD908-1D7D-ADC9-3B5D-13D3CE4D982D}"/>
              </a:ext>
            </a:extLst>
          </p:cNvPr>
          <p:cNvSpPr txBox="1"/>
          <p:nvPr/>
        </p:nvSpPr>
        <p:spPr>
          <a:xfrm>
            <a:off x="4168580" y="6132848"/>
            <a:ext cx="3854841" cy="567724"/>
          </a:xfrm>
          <a:prstGeom prst="rect">
            <a:avLst/>
          </a:prstGeom>
          <a:noFill/>
        </p:spPr>
        <p:txBody>
          <a:bodyPr wrap="square" lIns="0" tIns="0" rIns="0" bIns="0" rtlCol="0" anchor="ctr">
            <a:noAutofit/>
          </a:bodyPr>
          <a:lstStyle/>
          <a:p>
            <a:pPr marL="0" marR="0" lvl="0" indent="0" algn="ctr" defTabSz="914400" rtl="0" eaLnBrk="1" fontAlgn="base" latinLnBrk="0" hangingPunct="1">
              <a:lnSpc>
                <a:spcPct val="100000"/>
              </a:lnSpc>
              <a:spcBef>
                <a:spcPts val="0"/>
              </a:spcBef>
              <a:spcAft>
                <a:spcPts val="1200"/>
              </a:spcAft>
              <a:buClrTx/>
              <a:buSzTx/>
              <a:buFontTx/>
              <a:buNone/>
              <a:tabLst/>
              <a:defRPr/>
            </a:pPr>
            <a:r>
              <a:rPr kumimoji="0" lang="en-US" sz="1100" b="0" i="1"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Metrics as of 5 p.m. ET on Friday, July 12. </a:t>
            </a:r>
          </a:p>
        </p:txBody>
      </p:sp>
      <p:grpSp>
        <p:nvGrpSpPr>
          <p:cNvPr id="61" name="Group 60">
            <a:extLst>
              <a:ext uri="{FF2B5EF4-FFF2-40B4-BE49-F238E27FC236}">
                <a16:creationId xmlns:a16="http://schemas.microsoft.com/office/drawing/2014/main" id="{B560B9D8-D823-2626-14CA-B6BB24A6946B}"/>
              </a:ext>
            </a:extLst>
          </p:cNvPr>
          <p:cNvGrpSpPr/>
          <p:nvPr/>
        </p:nvGrpSpPr>
        <p:grpSpPr>
          <a:xfrm>
            <a:off x="685340" y="1539865"/>
            <a:ext cx="10846097" cy="3294370"/>
            <a:chOff x="685340" y="1495261"/>
            <a:chExt cx="10846097" cy="3294370"/>
          </a:xfrm>
        </p:grpSpPr>
        <p:pic>
          <p:nvPicPr>
            <p:cNvPr id="23" name="Picture 22">
              <a:extLst>
                <a:ext uri="{FF2B5EF4-FFF2-40B4-BE49-F238E27FC236}">
                  <a16:creationId xmlns:a16="http://schemas.microsoft.com/office/drawing/2014/main" id="{4BF6F4D4-BEB5-8A25-B823-3C002249B67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233980" y="1495261"/>
              <a:ext cx="1463040" cy="1463040"/>
            </a:xfrm>
            <a:prstGeom prst="rect">
              <a:avLst/>
            </a:prstGeom>
          </p:spPr>
        </p:pic>
        <p:sp>
          <p:nvSpPr>
            <p:cNvPr id="27" name="Content Placeholder 2">
              <a:extLst>
                <a:ext uri="{FF2B5EF4-FFF2-40B4-BE49-F238E27FC236}">
                  <a16:creationId xmlns:a16="http://schemas.microsoft.com/office/drawing/2014/main" id="{43E93A31-26AB-00E1-1EA9-707F74D74FFE}"/>
                </a:ext>
              </a:extLst>
            </p:cNvPr>
            <p:cNvSpPr txBox="1">
              <a:spLocks/>
            </p:cNvSpPr>
            <p:nvPr/>
          </p:nvSpPr>
          <p:spPr>
            <a:xfrm>
              <a:off x="685340" y="3195409"/>
              <a:ext cx="2560320" cy="1593156"/>
            </a:xfrm>
            <a:prstGeom prst="rect">
              <a:avLst/>
            </a:prstGeom>
          </p:spPr>
          <p:txBody>
            <a:bodyPr/>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ctr" defTabSz="228600" rtl="0" eaLnBrk="1" fontAlgn="auto" latinLnBrk="0" hangingPunct="1">
                <a:lnSpc>
                  <a:spcPct val="114000"/>
                </a:lnSpc>
                <a:spcBef>
                  <a:spcPts val="0"/>
                </a:spcBef>
                <a:spcAft>
                  <a:spcPts val="1200"/>
                </a:spcAft>
                <a:buClrTx/>
                <a:buSzTx/>
                <a:buFont typeface="Arial" panose="020B0604020202020204" pitchFamily="34" charset="0"/>
                <a:buNone/>
                <a:tabLst/>
                <a:defRPr/>
              </a:pPr>
              <a:r>
                <a:rPr kumimoji="0" lang="en-US" sz="14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Allows Veterans to receive education benefits and eligibility decisions even faster</a:t>
              </a:r>
              <a:r>
                <a:rPr kumimoji="0" lang="en-US" sz="14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 with more accurate service history information and real-time updates.</a:t>
              </a:r>
            </a:p>
          </p:txBody>
        </p:sp>
        <p:sp>
          <p:nvSpPr>
            <p:cNvPr id="28" name="Content Placeholder 2">
              <a:extLst>
                <a:ext uri="{FF2B5EF4-FFF2-40B4-BE49-F238E27FC236}">
                  <a16:creationId xmlns:a16="http://schemas.microsoft.com/office/drawing/2014/main" id="{C0B9B6A3-BD12-FFA5-010B-A81C42563A9C}"/>
                </a:ext>
              </a:extLst>
            </p:cNvPr>
            <p:cNvSpPr txBox="1">
              <a:spLocks/>
            </p:cNvSpPr>
            <p:nvPr/>
          </p:nvSpPr>
          <p:spPr>
            <a:xfrm>
              <a:off x="3573131" y="3195409"/>
              <a:ext cx="2282401" cy="1593156"/>
            </a:xfrm>
            <a:prstGeom prst="rect">
              <a:avLst/>
            </a:prstGeom>
          </p:spPr>
          <p:txBody>
            <a:bodyPr/>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ctr" defTabSz="228600" rtl="0" eaLnBrk="1" fontAlgn="auto" latinLnBrk="0" hangingPunct="1">
                <a:lnSpc>
                  <a:spcPct val="114000"/>
                </a:lnSpc>
                <a:spcBef>
                  <a:spcPts val="0"/>
                </a:spcBef>
                <a:spcAft>
                  <a:spcPts val="1200"/>
                </a:spcAft>
                <a:buClrTx/>
                <a:buSzTx/>
                <a:buFont typeface="Arial" panose="020B0604020202020204" pitchFamily="34" charset="0"/>
                <a:buNone/>
                <a:tabLst/>
                <a:defRPr/>
              </a:pPr>
              <a:r>
                <a:rPr kumimoji="0" lang="en-US" sz="14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Creates a better experience for Chapter 33 beneficiaries</a:t>
              </a:r>
              <a:r>
                <a:rPr kumimoji="0" lang="en-US" sz="14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 with improved data retrieval processes making it easier to update their payment address information.</a:t>
              </a:r>
            </a:p>
          </p:txBody>
        </p:sp>
        <p:sp>
          <p:nvSpPr>
            <p:cNvPr id="33" name="Content Placeholder 2">
              <a:extLst>
                <a:ext uri="{FF2B5EF4-FFF2-40B4-BE49-F238E27FC236}">
                  <a16:creationId xmlns:a16="http://schemas.microsoft.com/office/drawing/2014/main" id="{AC0EA397-AA24-0F3B-ECF3-C3ADD302125D}"/>
                </a:ext>
              </a:extLst>
            </p:cNvPr>
            <p:cNvSpPr txBox="1">
              <a:spLocks/>
            </p:cNvSpPr>
            <p:nvPr/>
          </p:nvSpPr>
          <p:spPr>
            <a:xfrm>
              <a:off x="6187438" y="3195410"/>
              <a:ext cx="2560320" cy="1593156"/>
            </a:xfrm>
            <a:prstGeom prst="rect">
              <a:avLst/>
            </a:prstGeom>
          </p:spPr>
          <p:txBody>
            <a:bodyPr/>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ctr" defTabSz="228600" rtl="0" eaLnBrk="1" fontAlgn="auto" latinLnBrk="0" hangingPunct="1">
                <a:lnSpc>
                  <a:spcPct val="114000"/>
                </a:lnSpc>
                <a:spcBef>
                  <a:spcPts val="0"/>
                </a:spcBef>
                <a:spcAft>
                  <a:spcPts val="1200"/>
                </a:spcAft>
                <a:buClrTx/>
                <a:buSzTx/>
                <a:buFont typeface="Arial" panose="020B0604020202020204" pitchFamily="34" charset="0"/>
                <a:buNone/>
                <a:tabLst/>
                <a:defRPr/>
              </a:pPr>
              <a:r>
                <a:rPr kumimoji="0" lang="en-US" sz="14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Processes Chapter 33 payments though a more secure, efficient, and accurate platform</a:t>
              </a:r>
              <a:r>
                <a:rPr kumimoji="0" lang="en-US" sz="14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 reducing likelihood of overpayments, debts, and security risks.</a:t>
              </a:r>
            </a:p>
          </p:txBody>
        </p:sp>
        <p:sp>
          <p:nvSpPr>
            <p:cNvPr id="34" name="Content Placeholder 2">
              <a:extLst>
                <a:ext uri="{FF2B5EF4-FFF2-40B4-BE49-F238E27FC236}">
                  <a16:creationId xmlns:a16="http://schemas.microsoft.com/office/drawing/2014/main" id="{1503F57B-9B17-A72B-C2AC-28B81100AA50}"/>
                </a:ext>
              </a:extLst>
            </p:cNvPr>
            <p:cNvSpPr txBox="1">
              <a:spLocks/>
            </p:cNvSpPr>
            <p:nvPr/>
          </p:nvSpPr>
          <p:spPr>
            <a:xfrm>
              <a:off x="8921565" y="3196472"/>
              <a:ext cx="2609872" cy="1593159"/>
            </a:xfrm>
            <a:prstGeom prst="rect">
              <a:avLst/>
            </a:prstGeom>
          </p:spPr>
          <p:txBody>
            <a:bodyPr/>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ctr" defTabSz="228600" rtl="0" eaLnBrk="1" fontAlgn="auto" latinLnBrk="0" hangingPunct="1">
                <a:lnSpc>
                  <a:spcPct val="114000"/>
                </a:lnSpc>
                <a:spcBef>
                  <a:spcPts val="0"/>
                </a:spcBef>
                <a:spcAft>
                  <a:spcPts val="1200"/>
                </a:spcAft>
                <a:buClrTx/>
                <a:buSzTx/>
                <a:buFont typeface="Arial" panose="020B0604020202020204" pitchFamily="34" charset="0"/>
                <a:buNone/>
                <a:tabLst/>
                <a:defRPr/>
              </a:pPr>
              <a:r>
                <a:rPr kumimoji="0" lang="en-US" sz="14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Provides information on Chapter 33 payments and debts in one place </a:t>
              </a:r>
              <a:r>
                <a:rPr kumimoji="0" lang="en-US" sz="14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by consolidating seven payment letters into one.</a:t>
              </a:r>
            </a:p>
          </p:txBody>
        </p:sp>
        <p:pic>
          <p:nvPicPr>
            <p:cNvPr id="51" name="Picture 50">
              <a:extLst>
                <a:ext uri="{FF2B5EF4-FFF2-40B4-BE49-F238E27FC236}">
                  <a16:creationId xmlns:a16="http://schemas.microsoft.com/office/drawing/2014/main" id="{084CCCEF-7AC4-0550-155C-0AD2EF1692F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983696" y="1495261"/>
              <a:ext cx="1463040" cy="1463040"/>
            </a:xfrm>
            <a:prstGeom prst="rect">
              <a:avLst/>
            </a:prstGeom>
          </p:spPr>
        </p:pic>
        <p:pic>
          <p:nvPicPr>
            <p:cNvPr id="52" name="Picture 51">
              <a:extLst>
                <a:ext uri="{FF2B5EF4-FFF2-40B4-BE49-F238E27FC236}">
                  <a16:creationId xmlns:a16="http://schemas.microsoft.com/office/drawing/2014/main" id="{65E5F434-29E8-B8C8-388B-7CB1A9A1501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710815" y="1495261"/>
              <a:ext cx="1463040" cy="1463040"/>
            </a:xfrm>
            <a:prstGeom prst="rect">
              <a:avLst/>
            </a:prstGeom>
          </p:spPr>
        </p:pic>
        <p:pic>
          <p:nvPicPr>
            <p:cNvPr id="57" name="Picture 56">
              <a:extLst>
                <a:ext uri="{FF2B5EF4-FFF2-40B4-BE49-F238E27FC236}">
                  <a16:creationId xmlns:a16="http://schemas.microsoft.com/office/drawing/2014/main" id="{AB30F03D-4930-0AEB-2D08-753999DE41B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9494981" y="1495261"/>
              <a:ext cx="1463040" cy="1463040"/>
            </a:xfrm>
            <a:prstGeom prst="rect">
              <a:avLst/>
            </a:prstGeom>
          </p:spPr>
        </p:pic>
      </p:grpSp>
    </p:spTree>
    <p:extLst>
      <p:ext uri="{BB962C8B-B14F-4D97-AF65-F5344CB8AC3E}">
        <p14:creationId xmlns:p14="http://schemas.microsoft.com/office/powerpoint/2010/main" val="2748766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7CC138A-70FB-417E-9EA8-4FF2643F882A}"/>
              </a:ext>
            </a:extLst>
          </p:cNvPr>
          <p:cNvSpPr/>
          <p:nvPr/>
        </p:nvSpPr>
        <p:spPr>
          <a:xfrm>
            <a:off x="1088" y="1597306"/>
            <a:ext cx="12192000" cy="46430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 name="Title 1">
            <a:extLst>
              <a:ext uri="{FF2B5EF4-FFF2-40B4-BE49-F238E27FC236}">
                <a16:creationId xmlns:a16="http://schemas.microsoft.com/office/drawing/2014/main" id="{175A49AF-25F1-7F63-1AB6-3F5EC4D09BA3}"/>
              </a:ext>
            </a:extLst>
          </p:cNvPr>
          <p:cNvSpPr>
            <a:spLocks noGrp="1"/>
          </p:cNvSpPr>
          <p:nvPr>
            <p:ph type="title"/>
          </p:nvPr>
        </p:nvSpPr>
        <p:spPr/>
        <p:txBody>
          <a:bodyPr/>
          <a:lstStyle/>
          <a:p>
            <a:r>
              <a:rPr lang="en-US"/>
              <a:t>Supplemental &amp; Original Claims Automation Update </a:t>
            </a:r>
          </a:p>
        </p:txBody>
      </p:sp>
      <p:sp>
        <p:nvSpPr>
          <p:cNvPr id="14" name="TextBox 13">
            <a:extLst>
              <a:ext uri="{FF2B5EF4-FFF2-40B4-BE49-F238E27FC236}">
                <a16:creationId xmlns:a16="http://schemas.microsoft.com/office/drawing/2014/main" id="{918BD9EF-C31A-B67C-7E88-03912D582455}"/>
              </a:ext>
            </a:extLst>
          </p:cNvPr>
          <p:cNvSpPr txBox="1"/>
          <p:nvPr/>
        </p:nvSpPr>
        <p:spPr>
          <a:xfrm>
            <a:off x="356242" y="806547"/>
            <a:ext cx="10717217" cy="646331"/>
          </a:xfrm>
          <a:prstGeom prst="rect">
            <a:avLst/>
          </a:prstGeom>
          <a:noFill/>
        </p:spPr>
        <p:txBody>
          <a:bodyPr wrap="square" lIns="91440" tIns="45720" rIns="91440" bIns="45720" anchor="t">
            <a:spAutoFit/>
          </a:bodyPr>
          <a:lstStyle/>
          <a:p>
            <a:r>
              <a:rPr lang="en-US">
                <a:solidFill>
                  <a:srgbClr val="000000"/>
                </a:solidFill>
                <a:latin typeface="Calibri"/>
                <a:ea typeface="Lato Light"/>
                <a:cs typeface="Calibri"/>
              </a:rPr>
              <a:t>The DGIB team continues to focus on automation, in line with our overall program objectives, to improve Post-9/11 GI Bill supplemental and original claims automation. </a:t>
            </a:r>
            <a:endParaRPr lang="en-US" b="1">
              <a:solidFill>
                <a:schemeClr val="accent2"/>
              </a:solidFill>
              <a:effectLst/>
              <a:latin typeface="Calibri" panose="020F0502020204030204" pitchFamily="34" charset="0"/>
              <a:ea typeface="MS Mincho" panose="02020609040205080304" pitchFamily="49" charset="-128"/>
              <a:cs typeface="Calibri" panose="020F0502020204030204" pitchFamily="34" charset="0"/>
            </a:endParaRPr>
          </a:p>
        </p:txBody>
      </p:sp>
      <p:sp>
        <p:nvSpPr>
          <p:cNvPr id="16" name="TextBox 15">
            <a:extLst>
              <a:ext uri="{FF2B5EF4-FFF2-40B4-BE49-F238E27FC236}">
                <a16:creationId xmlns:a16="http://schemas.microsoft.com/office/drawing/2014/main" id="{8077CEEA-F774-9F3F-D5A1-4F44117D1BB1}"/>
              </a:ext>
            </a:extLst>
          </p:cNvPr>
          <p:cNvSpPr txBox="1"/>
          <p:nvPr/>
        </p:nvSpPr>
        <p:spPr>
          <a:xfrm>
            <a:off x="7105988" y="6370305"/>
            <a:ext cx="2385391" cy="278948"/>
          </a:xfrm>
          <a:prstGeom prst="rect">
            <a:avLst/>
          </a:prstGeom>
        </p:spPr>
        <p:txBody>
          <a:bodyPr vert="horz" wrap="square" lIns="0" tIns="0" rIns="0" bIns="0" rtlCol="0" anchor="t">
            <a:noAutofit/>
          </a:bodyPr>
          <a:lstStyle/>
          <a:p>
            <a:pPr algn="r"/>
            <a:r>
              <a:rPr lang="en-US" sz="1200" b="1" i="1" dirty="0">
                <a:latin typeface="Calibri"/>
                <a:cs typeface="Calibri"/>
              </a:rPr>
              <a:t>Data as of 05/17/23</a:t>
            </a:r>
            <a:endParaRPr lang="en-US" sz="1200" b="1" i="1" dirty="0">
              <a:latin typeface="Calibri" panose="020F0502020204030204" pitchFamily="34" charset="0"/>
              <a:cs typeface="Calibri" panose="020F0502020204030204" pitchFamily="34" charset="0"/>
            </a:endParaRPr>
          </a:p>
        </p:txBody>
      </p:sp>
      <p:sp>
        <p:nvSpPr>
          <p:cNvPr id="30" name="Textfeld 189">
            <a:extLst>
              <a:ext uri="{FF2B5EF4-FFF2-40B4-BE49-F238E27FC236}">
                <a16:creationId xmlns:a16="http://schemas.microsoft.com/office/drawing/2014/main" id="{99E1BBDE-FDC6-7ACE-DE86-70193A1E4EF3}"/>
              </a:ext>
            </a:extLst>
          </p:cNvPr>
          <p:cNvSpPr txBox="1"/>
          <p:nvPr/>
        </p:nvSpPr>
        <p:spPr bwMode="gray">
          <a:xfrm>
            <a:off x="3163698" y="5401803"/>
            <a:ext cx="2005680" cy="761705"/>
          </a:xfrm>
          <a:prstGeom prst="rect">
            <a:avLst/>
          </a:prstGeom>
          <a:noFill/>
        </p:spPr>
        <p:txBody>
          <a:bodyPr wrap="square" lIns="72000" tIns="72000" rIns="108000" bIns="72000" rtlCol="0" anchor="t" anchorCtr="0">
            <a:noAutofit/>
          </a:bodyPr>
          <a:lstStyle>
            <a:defPPr>
              <a:defRPr lang="de-DE"/>
            </a:defPPr>
            <a:lvl1pPr lvl="0" algn="ctr">
              <a:spcAft>
                <a:spcPts val="600"/>
              </a:spcAft>
              <a:defRPr sz="1200">
                <a:solidFill>
                  <a:prstClr val="black"/>
                </a:solidFill>
              </a:defRPr>
            </a:lvl1pPr>
          </a:lstStyle>
          <a:p>
            <a:r>
              <a:rPr lang="en-US" sz="2000" dirty="0">
                <a:solidFill>
                  <a:schemeClr val="tx1"/>
                </a:solidFill>
                <a:latin typeface="Calibri"/>
                <a:cs typeface="Calibri"/>
              </a:rPr>
              <a:t>Automation for </a:t>
            </a:r>
            <a:r>
              <a:rPr lang="en-US" sz="2000" b="1" dirty="0">
                <a:solidFill>
                  <a:schemeClr val="tx1"/>
                </a:solidFill>
                <a:highlight>
                  <a:srgbClr val="FFFF00"/>
                </a:highlight>
                <a:latin typeface="Calibri"/>
                <a:cs typeface="Calibri"/>
              </a:rPr>
              <a:t>May 2023</a:t>
            </a:r>
            <a:r>
              <a:rPr lang="en-US" sz="2000" dirty="0">
                <a:solidFill>
                  <a:schemeClr val="tx1"/>
                </a:solidFill>
                <a:latin typeface="Calibri"/>
                <a:cs typeface="Calibri"/>
              </a:rPr>
              <a:t>.</a:t>
            </a:r>
            <a:endParaRPr lang="en-US" sz="2000" b="1" dirty="0">
              <a:solidFill>
                <a:schemeClr val="tx1"/>
              </a:solidFill>
              <a:latin typeface="Calibri"/>
              <a:cs typeface="Calibri"/>
            </a:endParaRPr>
          </a:p>
        </p:txBody>
      </p:sp>
      <p:sp>
        <p:nvSpPr>
          <p:cNvPr id="31" name="Textfeld 192">
            <a:extLst>
              <a:ext uri="{FF2B5EF4-FFF2-40B4-BE49-F238E27FC236}">
                <a16:creationId xmlns:a16="http://schemas.microsoft.com/office/drawing/2014/main" id="{C6F94D13-2953-F7A5-DDF4-8347EE786676}"/>
              </a:ext>
            </a:extLst>
          </p:cNvPr>
          <p:cNvSpPr txBox="1"/>
          <p:nvPr/>
        </p:nvSpPr>
        <p:spPr bwMode="gray">
          <a:xfrm>
            <a:off x="3277458" y="4760068"/>
            <a:ext cx="1778161" cy="431438"/>
          </a:xfrm>
          <a:prstGeom prst="rect">
            <a:avLst/>
          </a:prstGeom>
          <a:noFill/>
        </p:spPr>
        <p:txBody>
          <a:bodyPr wrap="square" lIns="72000" tIns="0" rIns="0" bIns="0" rtlCol="0" anchor="t" anchorCtr="0">
            <a:noAutofit/>
          </a:bodyPr>
          <a:lstStyle>
            <a:defPPr>
              <a:defRPr lang="de-DE"/>
            </a:defPPr>
            <a:lvl1pPr lvl="0" algn="ctr">
              <a:spcAft>
                <a:spcPts val="600"/>
              </a:spcAft>
              <a:defRPr sz="1200">
                <a:solidFill>
                  <a:prstClr val="black"/>
                </a:solidFill>
              </a:defRPr>
            </a:lvl1pPr>
          </a:lstStyle>
          <a:p>
            <a:pPr>
              <a:lnSpc>
                <a:spcPct val="90000"/>
              </a:lnSpc>
            </a:pPr>
            <a:r>
              <a:rPr lang="de-DE" sz="6000" b="1" dirty="0">
                <a:solidFill>
                  <a:schemeClr val="accent2"/>
                </a:solidFill>
                <a:latin typeface="Calibri"/>
                <a:cs typeface="Calibri"/>
              </a:rPr>
              <a:t>63%</a:t>
            </a:r>
          </a:p>
        </p:txBody>
      </p:sp>
      <p:graphicFrame>
        <p:nvGraphicFramePr>
          <p:cNvPr id="35" name="Content Placeholder 16">
            <a:extLst>
              <a:ext uri="{FF2B5EF4-FFF2-40B4-BE49-F238E27FC236}">
                <a16:creationId xmlns:a16="http://schemas.microsoft.com/office/drawing/2014/main" id="{9AC2DDA1-6E46-472C-D037-14AB9CB193EE}"/>
              </a:ext>
            </a:extLst>
          </p:cNvPr>
          <p:cNvGraphicFramePr>
            <a:graphicFrameLocks/>
          </p:cNvGraphicFramePr>
          <p:nvPr/>
        </p:nvGraphicFramePr>
        <p:xfrm>
          <a:off x="900198" y="4535043"/>
          <a:ext cx="2003882" cy="1561109"/>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feld 205">
            <a:extLst>
              <a:ext uri="{FF2B5EF4-FFF2-40B4-BE49-F238E27FC236}">
                <a16:creationId xmlns:a16="http://schemas.microsoft.com/office/drawing/2014/main" id="{C0EC0509-DBDF-3CE4-F032-FA6F44254447}"/>
              </a:ext>
            </a:extLst>
          </p:cNvPr>
          <p:cNvSpPr txBox="1"/>
          <p:nvPr/>
        </p:nvSpPr>
        <p:spPr bwMode="gray">
          <a:xfrm>
            <a:off x="851950" y="4186431"/>
            <a:ext cx="4520254" cy="300783"/>
          </a:xfrm>
          <a:prstGeom prst="rect">
            <a:avLst/>
          </a:prstGeom>
          <a:noFill/>
        </p:spPr>
        <p:txBody>
          <a:bodyPr wrap="square" lIns="72000" tIns="0" rIns="180000" bIns="0" rtlCol="0" anchor="t">
            <a:noAutofit/>
          </a:bodyPr>
          <a:lstStyle/>
          <a:p>
            <a:pPr>
              <a:lnSpc>
                <a:spcPct val="85000"/>
              </a:lnSpc>
              <a:spcAft>
                <a:spcPts val="300"/>
              </a:spcAft>
            </a:pPr>
            <a:r>
              <a:rPr lang="de-DE" b="1" i="1" dirty="0">
                <a:solidFill>
                  <a:srgbClr val="003F72"/>
                </a:solidFill>
                <a:latin typeface="Calibri"/>
                <a:ea typeface="ヒラギノ角ゴ Pro W3"/>
                <a:cs typeface="Calibri"/>
              </a:rPr>
              <a:t>Chapter 33 Supplemental Claims</a:t>
            </a:r>
          </a:p>
        </p:txBody>
      </p:sp>
      <p:sp>
        <p:nvSpPr>
          <p:cNvPr id="11" name="Textfeld 205">
            <a:extLst>
              <a:ext uri="{FF2B5EF4-FFF2-40B4-BE49-F238E27FC236}">
                <a16:creationId xmlns:a16="http://schemas.microsoft.com/office/drawing/2014/main" id="{D1325277-6833-70FD-8E9F-1D242BB0D749}"/>
              </a:ext>
            </a:extLst>
          </p:cNvPr>
          <p:cNvSpPr txBox="1"/>
          <p:nvPr/>
        </p:nvSpPr>
        <p:spPr bwMode="gray">
          <a:xfrm>
            <a:off x="874015" y="1814132"/>
            <a:ext cx="4042405" cy="299071"/>
          </a:xfrm>
          <a:prstGeom prst="rect">
            <a:avLst/>
          </a:prstGeom>
          <a:noFill/>
        </p:spPr>
        <p:txBody>
          <a:bodyPr wrap="square" lIns="72000" tIns="0" rIns="180000" bIns="0" rtlCol="0" anchor="t">
            <a:noAutofit/>
          </a:bodyPr>
          <a:lstStyle/>
          <a:p>
            <a:pPr>
              <a:lnSpc>
                <a:spcPct val="85000"/>
              </a:lnSpc>
              <a:spcAft>
                <a:spcPts val="300"/>
              </a:spcAft>
            </a:pPr>
            <a:r>
              <a:rPr lang="de-DE" b="1" i="1">
                <a:solidFill>
                  <a:srgbClr val="003F72"/>
                </a:solidFill>
                <a:latin typeface="Calibri"/>
                <a:ea typeface="ヒラギノ角ゴ Pro W3"/>
                <a:cs typeface="Calibri"/>
              </a:rPr>
              <a:t>Chapter 33 Original Claims</a:t>
            </a:r>
          </a:p>
        </p:txBody>
      </p:sp>
      <p:sp>
        <p:nvSpPr>
          <p:cNvPr id="38" name="Textfeld 189">
            <a:extLst>
              <a:ext uri="{FF2B5EF4-FFF2-40B4-BE49-F238E27FC236}">
                <a16:creationId xmlns:a16="http://schemas.microsoft.com/office/drawing/2014/main" id="{A205510E-8716-E3D0-CE4D-7E3DE4363C3D}"/>
              </a:ext>
            </a:extLst>
          </p:cNvPr>
          <p:cNvSpPr txBox="1"/>
          <p:nvPr/>
        </p:nvSpPr>
        <p:spPr bwMode="gray">
          <a:xfrm>
            <a:off x="3221068" y="3060983"/>
            <a:ext cx="1890940" cy="405196"/>
          </a:xfrm>
          <a:prstGeom prst="rect">
            <a:avLst/>
          </a:prstGeom>
          <a:noFill/>
        </p:spPr>
        <p:txBody>
          <a:bodyPr wrap="square" lIns="72000" tIns="72000" rIns="108000" bIns="72000" rtlCol="0" anchor="t" anchorCtr="0">
            <a:noAutofit/>
          </a:bodyPr>
          <a:lstStyle>
            <a:defPPr>
              <a:defRPr lang="de-DE"/>
            </a:defPPr>
            <a:lvl1pPr lvl="0" algn="ctr">
              <a:spcAft>
                <a:spcPts val="600"/>
              </a:spcAft>
              <a:defRPr sz="1200">
                <a:solidFill>
                  <a:prstClr val="black"/>
                </a:solidFill>
              </a:defRPr>
            </a:lvl1pPr>
          </a:lstStyle>
          <a:p>
            <a:r>
              <a:rPr lang="en-US" sz="2000" dirty="0">
                <a:solidFill>
                  <a:schemeClr val="tx1"/>
                </a:solidFill>
                <a:latin typeface="Calibri"/>
                <a:cs typeface="Calibri"/>
              </a:rPr>
              <a:t>Automation for </a:t>
            </a:r>
            <a:r>
              <a:rPr lang="en-US" sz="2000" b="1" dirty="0">
                <a:solidFill>
                  <a:schemeClr val="tx1"/>
                </a:solidFill>
                <a:highlight>
                  <a:srgbClr val="FFFF00"/>
                </a:highlight>
                <a:latin typeface="Calibri"/>
                <a:cs typeface="Calibri"/>
              </a:rPr>
              <a:t>May 2023</a:t>
            </a:r>
            <a:r>
              <a:rPr lang="en-US" sz="2000" dirty="0">
                <a:solidFill>
                  <a:schemeClr val="tx1"/>
                </a:solidFill>
                <a:highlight>
                  <a:srgbClr val="FFFF00"/>
                </a:highlight>
                <a:latin typeface="Calibri"/>
                <a:cs typeface="Calibri"/>
              </a:rPr>
              <a:t>.</a:t>
            </a:r>
            <a:endParaRPr lang="en-US" sz="2000" b="1" dirty="0">
              <a:solidFill>
                <a:schemeClr val="tx1"/>
              </a:solidFill>
              <a:highlight>
                <a:srgbClr val="FFFF00"/>
              </a:highlight>
              <a:latin typeface="Calibri"/>
              <a:cs typeface="Calibri"/>
            </a:endParaRPr>
          </a:p>
        </p:txBody>
      </p:sp>
      <p:sp>
        <p:nvSpPr>
          <p:cNvPr id="39" name="Textfeld 192">
            <a:extLst>
              <a:ext uri="{FF2B5EF4-FFF2-40B4-BE49-F238E27FC236}">
                <a16:creationId xmlns:a16="http://schemas.microsoft.com/office/drawing/2014/main" id="{D71FBF9E-8D4B-7812-0CB1-DEA2D3A1CB8B}"/>
              </a:ext>
            </a:extLst>
          </p:cNvPr>
          <p:cNvSpPr txBox="1"/>
          <p:nvPr/>
        </p:nvSpPr>
        <p:spPr bwMode="gray">
          <a:xfrm>
            <a:off x="3360806" y="2396516"/>
            <a:ext cx="1611464" cy="726572"/>
          </a:xfrm>
          <a:prstGeom prst="rect">
            <a:avLst/>
          </a:prstGeom>
          <a:noFill/>
        </p:spPr>
        <p:txBody>
          <a:bodyPr wrap="square" lIns="72000" tIns="0" rIns="0" bIns="0" rtlCol="0" anchor="t" anchorCtr="0">
            <a:noAutofit/>
          </a:bodyPr>
          <a:lstStyle>
            <a:defPPr>
              <a:defRPr lang="de-DE"/>
            </a:defPPr>
            <a:lvl1pPr lvl="0" algn="ctr">
              <a:spcAft>
                <a:spcPts val="600"/>
              </a:spcAft>
              <a:defRPr sz="1200">
                <a:solidFill>
                  <a:prstClr val="black"/>
                </a:solidFill>
              </a:defRPr>
            </a:lvl1pPr>
          </a:lstStyle>
          <a:p>
            <a:pPr>
              <a:lnSpc>
                <a:spcPct val="90000"/>
              </a:lnSpc>
            </a:pPr>
            <a:r>
              <a:rPr lang="de-DE" sz="6000" b="1" dirty="0">
                <a:solidFill>
                  <a:schemeClr val="accent2"/>
                </a:solidFill>
                <a:latin typeface="Calibri"/>
                <a:cs typeface="Calibri"/>
              </a:rPr>
              <a:t>23%</a:t>
            </a:r>
          </a:p>
        </p:txBody>
      </p:sp>
      <p:graphicFrame>
        <p:nvGraphicFramePr>
          <p:cNvPr id="42" name="Content Placeholder 16">
            <a:extLst>
              <a:ext uri="{FF2B5EF4-FFF2-40B4-BE49-F238E27FC236}">
                <a16:creationId xmlns:a16="http://schemas.microsoft.com/office/drawing/2014/main" id="{50D5E6B9-641E-DE8A-E37F-22A51847D4D1}"/>
              </a:ext>
            </a:extLst>
          </p:cNvPr>
          <p:cNvGraphicFramePr>
            <a:graphicFrameLocks/>
          </p:cNvGraphicFramePr>
          <p:nvPr/>
        </p:nvGraphicFramePr>
        <p:xfrm>
          <a:off x="883709" y="2160144"/>
          <a:ext cx="2003882" cy="156110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Chart 2">
            <a:extLst>
              <a:ext uri="{FF2B5EF4-FFF2-40B4-BE49-F238E27FC236}">
                <a16:creationId xmlns:a16="http://schemas.microsoft.com/office/drawing/2014/main" id="{E9C3F709-0E72-009B-4EAE-48919D341FC4}"/>
              </a:ext>
            </a:extLst>
          </p:cNvPr>
          <p:cNvGraphicFramePr/>
          <p:nvPr/>
        </p:nvGraphicFramePr>
        <p:xfrm>
          <a:off x="5581141" y="1709361"/>
          <a:ext cx="6278698" cy="4342092"/>
        </p:xfrm>
        <a:graphic>
          <a:graphicData uri="http://schemas.openxmlformats.org/drawingml/2006/chart">
            <c:chart xmlns:c="http://schemas.openxmlformats.org/drawingml/2006/chart" xmlns:r="http://schemas.openxmlformats.org/officeDocument/2006/relationships" r:id="rId5"/>
          </a:graphicData>
        </a:graphic>
      </p:graphicFrame>
      <p:sp>
        <p:nvSpPr>
          <p:cNvPr id="4" name="TextBox 3">
            <a:extLst>
              <a:ext uri="{FF2B5EF4-FFF2-40B4-BE49-F238E27FC236}">
                <a16:creationId xmlns:a16="http://schemas.microsoft.com/office/drawing/2014/main" id="{1B3C3DDC-1B39-15A4-702D-BF200FEA7032}"/>
              </a:ext>
            </a:extLst>
          </p:cNvPr>
          <p:cNvSpPr txBox="1"/>
          <p:nvPr/>
        </p:nvSpPr>
        <p:spPr>
          <a:xfrm>
            <a:off x="5591704" y="5499656"/>
            <a:ext cx="5309137" cy="323165"/>
          </a:xfrm>
          <a:prstGeom prst="rect">
            <a:avLst/>
          </a:prstGeom>
          <a:noFill/>
        </p:spPr>
        <p:txBody>
          <a:bodyPr wrap="square">
            <a:spAutoFit/>
          </a:bodyPr>
          <a:lstStyle/>
          <a:p>
            <a:pPr marR="0" lvl="0" algn="ctr">
              <a:spcBef>
                <a:spcPts val="0"/>
              </a:spcBef>
              <a:spcAft>
                <a:spcPts val="0"/>
              </a:spcAft>
            </a:pPr>
            <a:endParaRPr lang="en-US" sz="1500">
              <a:effectLst/>
              <a:latin typeface="Calibri" panose="020F0502020204030204" pitchFamily="34" charset="0"/>
              <a:ea typeface="MS Mincho" panose="02020609040205080304" pitchFamily="49" charset="-128"/>
              <a:cs typeface="Calibri" panose="020F0502020204030204" pitchFamily="34" charset="0"/>
            </a:endParaRPr>
          </a:p>
        </p:txBody>
      </p:sp>
      <p:cxnSp>
        <p:nvCxnSpPr>
          <p:cNvPr id="6" name="Straight Connector 5">
            <a:extLst>
              <a:ext uri="{FF2B5EF4-FFF2-40B4-BE49-F238E27FC236}">
                <a16:creationId xmlns:a16="http://schemas.microsoft.com/office/drawing/2014/main" id="{CAA8E61A-F7DD-EBE6-D137-B29F2BEEA66E}"/>
              </a:ext>
            </a:extLst>
          </p:cNvPr>
          <p:cNvCxnSpPr>
            <a:cxnSpLocks/>
          </p:cNvCxnSpPr>
          <p:nvPr/>
        </p:nvCxnSpPr>
        <p:spPr>
          <a:xfrm flipV="1">
            <a:off x="6257884" y="2160144"/>
            <a:ext cx="0" cy="3070118"/>
          </a:xfrm>
          <a:prstGeom prst="line">
            <a:avLst/>
          </a:prstGeom>
          <a:ln w="19050" cap="flat" cmpd="sng" algn="ctr">
            <a:solidFill>
              <a:srgbClr val="00B05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 name="TextBox 7">
            <a:extLst>
              <a:ext uri="{FF2B5EF4-FFF2-40B4-BE49-F238E27FC236}">
                <a16:creationId xmlns:a16="http://schemas.microsoft.com/office/drawing/2014/main" id="{95384FC0-94DB-DB58-B7A1-B5E740810B3E}"/>
              </a:ext>
            </a:extLst>
          </p:cNvPr>
          <p:cNvSpPr txBox="1"/>
          <p:nvPr/>
        </p:nvSpPr>
        <p:spPr>
          <a:xfrm>
            <a:off x="6590397" y="4557151"/>
            <a:ext cx="1603368" cy="35962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DGIB Contract Begins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(Mar 2021)</a:t>
            </a:r>
          </a:p>
        </p:txBody>
      </p:sp>
      <p:cxnSp>
        <p:nvCxnSpPr>
          <p:cNvPr id="8" name="Straight Arrow Connector 7">
            <a:extLst>
              <a:ext uri="{FF2B5EF4-FFF2-40B4-BE49-F238E27FC236}">
                <a16:creationId xmlns:a16="http://schemas.microsoft.com/office/drawing/2014/main" id="{B050699D-07F4-BDAD-D307-474881B6C3BA}"/>
              </a:ext>
            </a:extLst>
          </p:cNvPr>
          <p:cNvCxnSpPr>
            <a:cxnSpLocks/>
          </p:cNvCxnSpPr>
          <p:nvPr/>
        </p:nvCxnSpPr>
        <p:spPr>
          <a:xfrm flipH="1">
            <a:off x="6364672" y="4640015"/>
            <a:ext cx="338770"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7E409535-5A4C-8724-389A-2904E318727E}"/>
              </a:ext>
            </a:extLst>
          </p:cNvPr>
          <p:cNvSpPr txBox="1"/>
          <p:nvPr/>
        </p:nvSpPr>
        <p:spPr>
          <a:xfrm>
            <a:off x="10257187" y="2480977"/>
            <a:ext cx="1553813" cy="417554"/>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Mid-May 2023 Supplemental Claims Automation: </a:t>
            </a:r>
            <a:r>
              <a:rPr lang="en-US" b="1" dirty="0">
                <a:solidFill>
                  <a:srgbClr val="000000"/>
                </a:solidFill>
                <a:latin typeface="Calibri" panose="020F0502020204030204" pitchFamily="34" charset="0"/>
                <a:cs typeface="Calibri" panose="020F0502020204030204" pitchFamily="34" charset="0"/>
              </a:rPr>
              <a:t>63</a:t>
            </a:r>
            <a:r>
              <a:rPr kumimoji="0" lang="en-US"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8" name="TextBox 17">
            <a:extLst>
              <a:ext uri="{FF2B5EF4-FFF2-40B4-BE49-F238E27FC236}">
                <a16:creationId xmlns:a16="http://schemas.microsoft.com/office/drawing/2014/main" id="{E8B6C5D4-EC6E-A767-CC2F-623698153EE4}"/>
              </a:ext>
            </a:extLst>
          </p:cNvPr>
          <p:cNvSpPr txBox="1"/>
          <p:nvPr/>
        </p:nvSpPr>
        <p:spPr>
          <a:xfrm>
            <a:off x="10477600" y="3767629"/>
            <a:ext cx="1170519" cy="505578"/>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Mid-May 2023 Original Claims Automation: 23%</a:t>
            </a:r>
          </a:p>
        </p:txBody>
      </p:sp>
      <p:cxnSp>
        <p:nvCxnSpPr>
          <p:cNvPr id="25" name="Straight Arrow Connector 24">
            <a:extLst>
              <a:ext uri="{FF2B5EF4-FFF2-40B4-BE49-F238E27FC236}">
                <a16:creationId xmlns:a16="http://schemas.microsoft.com/office/drawing/2014/main" id="{C807849D-70B7-9F40-9CA6-E4DA2F6D4967}"/>
              </a:ext>
            </a:extLst>
          </p:cNvPr>
          <p:cNvCxnSpPr>
            <a:cxnSpLocks/>
          </p:cNvCxnSpPr>
          <p:nvPr/>
        </p:nvCxnSpPr>
        <p:spPr>
          <a:xfrm>
            <a:off x="11582145" y="3048831"/>
            <a:ext cx="131947" cy="264867"/>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ED425F0E-8460-1344-88EE-AED816EDFA8C}"/>
              </a:ext>
            </a:extLst>
          </p:cNvPr>
          <p:cNvCxnSpPr>
            <a:cxnSpLocks/>
          </p:cNvCxnSpPr>
          <p:nvPr/>
        </p:nvCxnSpPr>
        <p:spPr>
          <a:xfrm>
            <a:off x="11524689" y="4364032"/>
            <a:ext cx="131947" cy="264867"/>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12" name="Textfeld 189">
            <a:extLst>
              <a:ext uri="{FF2B5EF4-FFF2-40B4-BE49-F238E27FC236}">
                <a16:creationId xmlns:a16="http://schemas.microsoft.com/office/drawing/2014/main" id="{C314D766-479E-4844-BF63-A1327FB2A755}"/>
              </a:ext>
            </a:extLst>
          </p:cNvPr>
          <p:cNvSpPr txBox="1"/>
          <p:nvPr/>
        </p:nvSpPr>
        <p:spPr bwMode="gray">
          <a:xfrm>
            <a:off x="3189896" y="4386810"/>
            <a:ext cx="2005680" cy="431438"/>
          </a:xfrm>
          <a:prstGeom prst="rect">
            <a:avLst/>
          </a:prstGeom>
          <a:noFill/>
        </p:spPr>
        <p:txBody>
          <a:bodyPr wrap="square" lIns="72000" tIns="72000" rIns="108000" bIns="72000" rtlCol="0" anchor="t" anchorCtr="0">
            <a:noAutofit/>
          </a:bodyPr>
          <a:lstStyle>
            <a:defPPr>
              <a:defRPr lang="de-DE"/>
            </a:defPPr>
            <a:lvl1pPr lvl="0" algn="ctr">
              <a:spcAft>
                <a:spcPts val="600"/>
              </a:spcAft>
              <a:defRPr sz="1200">
                <a:solidFill>
                  <a:prstClr val="black"/>
                </a:solidFill>
              </a:defRPr>
            </a:lvl1pPr>
          </a:lstStyle>
          <a:p>
            <a:r>
              <a:rPr lang="en-US" sz="2000" dirty="0">
                <a:solidFill>
                  <a:schemeClr val="tx1"/>
                </a:solidFill>
                <a:latin typeface="Calibri"/>
                <a:cs typeface="Calibri"/>
              </a:rPr>
              <a:t>Trending towards</a:t>
            </a:r>
            <a:endParaRPr lang="en-US" sz="2000" b="1" dirty="0">
              <a:solidFill>
                <a:schemeClr val="tx1"/>
              </a:solidFill>
              <a:latin typeface="Calibri"/>
              <a:cs typeface="Calibri"/>
            </a:endParaRPr>
          </a:p>
        </p:txBody>
      </p:sp>
      <p:sp>
        <p:nvSpPr>
          <p:cNvPr id="13" name="Textfeld 189">
            <a:extLst>
              <a:ext uri="{FF2B5EF4-FFF2-40B4-BE49-F238E27FC236}">
                <a16:creationId xmlns:a16="http://schemas.microsoft.com/office/drawing/2014/main" id="{4893989F-F5C7-F655-4D20-AD58794F774C}"/>
              </a:ext>
            </a:extLst>
          </p:cNvPr>
          <p:cNvSpPr txBox="1"/>
          <p:nvPr/>
        </p:nvSpPr>
        <p:spPr bwMode="gray">
          <a:xfrm>
            <a:off x="3163698" y="2032466"/>
            <a:ext cx="2005680" cy="431438"/>
          </a:xfrm>
          <a:prstGeom prst="rect">
            <a:avLst/>
          </a:prstGeom>
          <a:noFill/>
        </p:spPr>
        <p:txBody>
          <a:bodyPr wrap="square" lIns="72000" tIns="72000" rIns="108000" bIns="72000" rtlCol="0" anchor="t" anchorCtr="0">
            <a:noAutofit/>
          </a:bodyPr>
          <a:lstStyle>
            <a:defPPr>
              <a:defRPr lang="de-DE"/>
            </a:defPPr>
            <a:lvl1pPr lvl="0" algn="ctr">
              <a:spcAft>
                <a:spcPts val="600"/>
              </a:spcAft>
              <a:defRPr sz="1200">
                <a:solidFill>
                  <a:prstClr val="black"/>
                </a:solidFill>
              </a:defRPr>
            </a:lvl1pPr>
          </a:lstStyle>
          <a:p>
            <a:r>
              <a:rPr lang="en-US" sz="2000" dirty="0">
                <a:solidFill>
                  <a:schemeClr val="tx1"/>
                </a:solidFill>
                <a:latin typeface="Calibri"/>
                <a:cs typeface="Calibri"/>
              </a:rPr>
              <a:t>Trending towards</a:t>
            </a:r>
            <a:endParaRPr lang="en-US" sz="2000" b="1" dirty="0">
              <a:solidFill>
                <a:schemeClr val="tx1"/>
              </a:solidFill>
              <a:latin typeface="Calibri"/>
              <a:cs typeface="Calibri"/>
            </a:endParaRPr>
          </a:p>
        </p:txBody>
      </p:sp>
    </p:spTree>
    <p:extLst>
      <p:ext uri="{BB962C8B-B14F-4D97-AF65-F5344CB8AC3E}">
        <p14:creationId xmlns:p14="http://schemas.microsoft.com/office/powerpoint/2010/main" val="3715528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9411C-07E7-5C9A-44CC-DE4C9AD27913}"/>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8D6513FC-07EF-DF93-1D26-1D13350E38F9}"/>
              </a:ext>
            </a:extLst>
          </p:cNvPr>
          <p:cNvSpPr>
            <a:spLocks noGrp="1"/>
          </p:cNvSpPr>
          <p:nvPr>
            <p:ph type="title"/>
          </p:nvPr>
        </p:nvSpPr>
        <p:spPr>
          <a:xfrm>
            <a:off x="381000" y="381000"/>
            <a:ext cx="11430000" cy="800100"/>
          </a:xfrm>
        </p:spPr>
        <p:txBody>
          <a:bodyPr/>
          <a:lstStyle/>
          <a:p>
            <a:r>
              <a:rPr lang="en-ZA" dirty="0"/>
              <a:t>Digital GI Bill Automation Overview </a:t>
            </a:r>
            <a:br>
              <a:rPr lang="en-ZA" dirty="0"/>
            </a:br>
            <a:r>
              <a:rPr lang="en-ZA" sz="2400" b="0" dirty="0">
                <a:solidFill>
                  <a:srgbClr val="0070C0"/>
                </a:solidFill>
              </a:rPr>
              <a:t>Program Initiatives and Improvements</a:t>
            </a:r>
            <a:endParaRPr lang="en-US" sz="2400" b="0" dirty="0">
              <a:solidFill>
                <a:srgbClr val="0070C0"/>
              </a:solidFill>
            </a:endParaRPr>
          </a:p>
        </p:txBody>
      </p:sp>
      <p:sp>
        <p:nvSpPr>
          <p:cNvPr id="4" name="TextBox 3">
            <a:extLst>
              <a:ext uri="{FF2B5EF4-FFF2-40B4-BE49-F238E27FC236}">
                <a16:creationId xmlns:a16="http://schemas.microsoft.com/office/drawing/2014/main" id="{4C42589D-A73D-AB9C-8654-0D778052978F}"/>
              </a:ext>
            </a:extLst>
          </p:cNvPr>
          <p:cNvSpPr txBox="1"/>
          <p:nvPr/>
        </p:nvSpPr>
        <p:spPr>
          <a:xfrm>
            <a:off x="7111206" y="897630"/>
            <a:ext cx="3779650" cy="312419"/>
          </a:xfrm>
          <a:prstGeom prst="rect">
            <a:avLst/>
          </a:prstGeom>
          <a:noFill/>
        </p:spPr>
        <p:txBody>
          <a:bodyPr wrap="square" lIns="0" tIns="0" rIns="0" bIns="4572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4279"/>
                </a:solidFill>
                <a:effectLst/>
                <a:uLnTx/>
                <a:uFillTx/>
                <a:latin typeface="Calibri" panose="020F0502020204030204" pitchFamily="34" charset="0"/>
                <a:ea typeface="+mn-ea"/>
                <a:cs typeface="Calibri" panose="020F0502020204030204" pitchFamily="34" charset="0"/>
              </a:rPr>
              <a:t>Upcoming Automation Improvements</a:t>
            </a:r>
          </a:p>
          <a:p>
            <a:pPr marL="0" marR="0" lvl="0" indent="0" algn="l" defTabSz="914400" rtl="0" eaLnBrk="1" fontAlgn="auto" latinLnBrk="0" hangingPunct="1">
              <a:lnSpc>
                <a:spcPct val="100000"/>
              </a:lnSpc>
              <a:spcBef>
                <a:spcPts val="0"/>
              </a:spcBef>
              <a:spcAft>
                <a:spcPts val="600"/>
              </a:spcAft>
              <a:buClrTx/>
              <a:buSzTx/>
              <a:buFont typeface="Arial" pitchFamily="34" charset="0"/>
              <a:buNone/>
              <a:tabLst/>
              <a:defRPr/>
            </a:pPr>
            <a:endParaRPr kumimoji="0" lang="en-ZA"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8" name="TextBox 7">
            <a:extLst>
              <a:ext uri="{FF2B5EF4-FFF2-40B4-BE49-F238E27FC236}">
                <a16:creationId xmlns:a16="http://schemas.microsoft.com/office/drawing/2014/main" id="{FBF01BF9-EAB3-D13D-CCDE-D9AE05B82A60}"/>
              </a:ext>
            </a:extLst>
          </p:cNvPr>
          <p:cNvSpPr txBox="1"/>
          <p:nvPr/>
        </p:nvSpPr>
        <p:spPr>
          <a:xfrm>
            <a:off x="901489" y="3614285"/>
            <a:ext cx="4440530" cy="312419"/>
          </a:xfrm>
          <a:prstGeom prst="rect">
            <a:avLst/>
          </a:prstGeom>
          <a:noFill/>
        </p:spPr>
        <p:txBody>
          <a:bodyPr wrap="square" lIns="0" tIns="0" rIns="0" bIns="4572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4279"/>
                </a:solidFill>
                <a:effectLst/>
                <a:uLnTx/>
                <a:uFillTx/>
                <a:latin typeface="Calibri" panose="020F0502020204030204" pitchFamily="34" charset="0"/>
                <a:ea typeface="+mn-ea"/>
                <a:cs typeface="Calibri" panose="020F0502020204030204" pitchFamily="34" charset="0"/>
              </a:rPr>
              <a:t>Automation Performance – </a:t>
            </a:r>
            <a:r>
              <a:rPr kumimoji="0" lang="en-US" sz="1800" b="1" i="0" u="none" strike="noStrike" kern="1200" cap="none" spc="0" normalizeH="0" baseline="0" noProof="0" dirty="0">
                <a:ln>
                  <a:noFill/>
                </a:ln>
                <a:solidFill>
                  <a:srgbClr val="004279"/>
                </a:solidFill>
                <a:effectLst/>
                <a:highlight>
                  <a:srgbClr val="FFFF00"/>
                </a:highlight>
                <a:uLnTx/>
                <a:uFillTx/>
                <a:latin typeface="Calibri" panose="020F0502020204030204" pitchFamily="34" charset="0"/>
                <a:ea typeface="+mn-ea"/>
                <a:cs typeface="Calibri" panose="020F0502020204030204" pitchFamily="34" charset="0"/>
              </a:rPr>
              <a:t>May 2024</a:t>
            </a:r>
            <a:endParaRPr kumimoji="0" lang="en-US" sz="1200" b="0" i="0" u="none" strike="noStrike" kern="0" cap="none" spc="0" normalizeH="0" baseline="0" noProof="0" dirty="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9" name="Table 8">
            <a:extLst>
              <a:ext uri="{FF2B5EF4-FFF2-40B4-BE49-F238E27FC236}">
                <a16:creationId xmlns:a16="http://schemas.microsoft.com/office/drawing/2014/main" id="{D3879236-F089-8D03-A7EF-9D3B7EE43946}"/>
              </a:ext>
            </a:extLst>
          </p:cNvPr>
          <p:cNvGraphicFramePr>
            <a:graphicFrameLocks noGrp="1"/>
          </p:cNvGraphicFramePr>
          <p:nvPr>
            <p:extLst>
              <p:ext uri="{D42A27DB-BD31-4B8C-83A1-F6EECF244321}">
                <p14:modId xmlns:p14="http://schemas.microsoft.com/office/powerpoint/2010/main" val="2478895469"/>
              </p:ext>
            </p:extLst>
          </p:nvPr>
        </p:nvGraphicFramePr>
        <p:xfrm>
          <a:off x="6089651" y="1214597"/>
          <a:ext cx="5822761" cy="5425440"/>
        </p:xfrm>
        <a:graphic>
          <a:graphicData uri="http://schemas.openxmlformats.org/drawingml/2006/table">
            <a:tbl>
              <a:tblPr/>
              <a:tblGrid>
                <a:gridCol w="2466941">
                  <a:extLst>
                    <a:ext uri="{9D8B030D-6E8A-4147-A177-3AD203B41FA5}">
                      <a16:colId xmlns:a16="http://schemas.microsoft.com/office/drawing/2014/main" val="210858027"/>
                    </a:ext>
                  </a:extLst>
                </a:gridCol>
                <a:gridCol w="930020">
                  <a:extLst>
                    <a:ext uri="{9D8B030D-6E8A-4147-A177-3AD203B41FA5}">
                      <a16:colId xmlns:a16="http://schemas.microsoft.com/office/drawing/2014/main" val="2618026674"/>
                    </a:ext>
                  </a:extLst>
                </a:gridCol>
                <a:gridCol w="1286932">
                  <a:extLst>
                    <a:ext uri="{9D8B030D-6E8A-4147-A177-3AD203B41FA5}">
                      <a16:colId xmlns:a16="http://schemas.microsoft.com/office/drawing/2014/main" val="4049984724"/>
                    </a:ext>
                  </a:extLst>
                </a:gridCol>
                <a:gridCol w="1138868">
                  <a:extLst>
                    <a:ext uri="{9D8B030D-6E8A-4147-A177-3AD203B41FA5}">
                      <a16:colId xmlns:a16="http://schemas.microsoft.com/office/drawing/2014/main" val="1048787769"/>
                    </a:ext>
                  </a:extLst>
                </a:gridCol>
              </a:tblGrid>
              <a:tr h="0">
                <a:tc gridSpan="4">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400" b="1" i="0" u="none" strike="noStrike" dirty="0">
                          <a:solidFill>
                            <a:schemeClr val="tx1"/>
                          </a:solidFill>
                          <a:effectLst/>
                          <a:latin typeface="Calibri"/>
                          <a:cs typeface="Calibri"/>
                        </a:rPr>
                        <a:t>July 2024 – Release 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0000"/>
                      </a:schemeClr>
                    </a:solidFill>
                  </a:tcPr>
                </a:tc>
                <a:tc hMerge="1">
                  <a:txBody>
                    <a:bodyPr/>
                    <a:lstStyle/>
                    <a:p>
                      <a:endParaRPr lang="en-US"/>
                    </a:p>
                  </a:txBody>
                  <a:tcPr>
                    <a:lnL w="6350" cap="flat" cmpd="sng" algn="ctr">
                      <a:solidFill>
                        <a:srgbClr val="000000"/>
                      </a:solidFill>
                      <a:prstDash val="solid"/>
                      <a:round/>
                      <a:headEnd type="none" w="med" len="med"/>
                      <a:tailEnd type="none" w="med" len="med"/>
                    </a:lnL>
                  </a:tcPr>
                </a:tc>
                <a:tc hMerge="1">
                  <a:txBody>
                    <a:bodyPr/>
                    <a:lstStyle/>
                    <a:p>
                      <a:endParaRPr lang="en-US"/>
                    </a:p>
                  </a:txBody>
                  <a:tcPr>
                    <a:lnL w="6350" cap="flat" cmpd="sng" algn="ctr">
                      <a:solidFill>
                        <a:srgbClr val="000000"/>
                      </a:solidFill>
                      <a:prstDash val="solid"/>
                      <a:round/>
                      <a:headEnd type="none" w="med" len="med"/>
                      <a:tailEnd type="none" w="med" len="med"/>
                    </a:lnL>
                  </a:tcPr>
                </a:tc>
                <a:tc hMerge="1">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endParaRPr lang="en-US" sz="1400" b="1" i="0" u="none" strike="noStrike">
                        <a:solidFill>
                          <a:schemeClr val="tx1"/>
                        </a:solidFill>
                        <a:effectLst/>
                        <a:latin typeface="Calibri"/>
                        <a:cs typeface="Calibri"/>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0000"/>
                      </a:schemeClr>
                    </a:solidFill>
                  </a:tcPr>
                </a:tc>
                <a:extLst>
                  <a:ext uri="{0D108BD9-81ED-4DB2-BD59-A6C34878D82A}">
                    <a16:rowId xmlns:a16="http://schemas.microsoft.com/office/drawing/2014/main" val="732849095"/>
                  </a:ext>
                </a:extLst>
              </a:tr>
              <a:tr h="0">
                <a:tc>
                  <a:txBody>
                    <a:bodyPr/>
                    <a:lstStyle/>
                    <a:p>
                      <a:pPr algn="ctr" fontAlgn="t"/>
                      <a:r>
                        <a:rPr lang="en-US" sz="1200" b="0" i="0" u="none" strike="noStrike" dirty="0">
                          <a:solidFill>
                            <a:schemeClr val="tx1"/>
                          </a:solidFill>
                          <a:effectLst/>
                          <a:latin typeface="Calibri"/>
                          <a:cs typeface="Calibri"/>
                        </a:rPr>
                        <a:t>VADIR Service History Ingestion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t" latinLnBrk="0" hangingPunct="1">
                        <a:lnSpc>
                          <a:spcPct val="100000"/>
                        </a:lnSpc>
                        <a:spcBef>
                          <a:spcPts val="0"/>
                        </a:spcBef>
                        <a:spcAft>
                          <a:spcPts val="0"/>
                        </a:spcAft>
                        <a:buClrTx/>
                        <a:buSzTx/>
                        <a:buFont typeface="+mj-lt"/>
                        <a:buNone/>
                        <a:tabLst/>
                        <a:defRPr/>
                      </a:pPr>
                      <a:r>
                        <a:rPr lang="en-US" sz="1200" b="0" i="0" u="none" strike="noStrike" dirty="0">
                          <a:solidFill>
                            <a:schemeClr val="tx1"/>
                          </a:solidFill>
                          <a:effectLst/>
                          <a:latin typeface="Calibri"/>
                          <a:cs typeface="Calibri"/>
                        </a:rPr>
                        <a:t>SUPP</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eaLnBrk="1" fontAlgn="t" latinLnBrk="0" hangingPunct="1">
                        <a:lnSpc>
                          <a:spcPct val="100000"/>
                        </a:lnSpc>
                        <a:spcBef>
                          <a:spcPts val="0"/>
                        </a:spcBef>
                        <a:spcAft>
                          <a:spcPts val="0"/>
                        </a:spcAft>
                        <a:buClrTx/>
                        <a:buSzTx/>
                        <a:buFontTx/>
                        <a:buNone/>
                      </a:pPr>
                      <a:r>
                        <a:rPr lang="en-US" sz="1200" b="1" i="1" u="none" strike="noStrike" kern="1200" cap="none" spc="0" normalizeH="0" baseline="0" noProof="0" dirty="0">
                          <a:ln>
                            <a:noFill/>
                          </a:ln>
                          <a:solidFill>
                            <a:schemeClr val="tx1"/>
                          </a:solidFill>
                          <a:effectLst/>
                          <a:uLnTx/>
                          <a:uFillTx/>
                          <a:latin typeface="Calibri"/>
                          <a:ea typeface="+mn-ea"/>
                          <a:cs typeface="Calibri"/>
                        </a:rPr>
                        <a:t>See R6 Fast Follow</a:t>
                      </a:r>
                      <a:endParaRPr kumimoji="0" lang="en-US" sz="1200" b="1" i="1" u="none" strike="noStrike" kern="1200" cap="none" spc="0" normalizeH="0" baseline="0" noProof="0" dirty="0">
                        <a:ln>
                          <a:noFill/>
                        </a:ln>
                        <a:solidFill>
                          <a:schemeClr val="tx1"/>
                        </a:solidFill>
                        <a:effectLst/>
                        <a:uLnTx/>
                        <a:uFillTx/>
                        <a:latin typeface="Calibri"/>
                        <a:ea typeface="+mn-ea"/>
                        <a:cs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Calibri"/>
                          <a:ea typeface="+mn-ea"/>
                          <a:cs typeface="Calibri"/>
                        </a:rPr>
                        <a:t>On Track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3641657016"/>
                  </a:ext>
                </a:extLst>
              </a:tr>
              <a:tr h="0">
                <a:tc>
                  <a:txBody>
                    <a:bodyPr/>
                    <a:lstStyle/>
                    <a:p>
                      <a:pPr algn="ctr" fontAlgn="t"/>
                      <a:r>
                        <a:rPr lang="en-US" sz="1200" b="0" i="0" u="none" strike="noStrike" dirty="0">
                          <a:solidFill>
                            <a:schemeClr val="tx1"/>
                          </a:solidFill>
                          <a:effectLst/>
                          <a:latin typeface="Calibri"/>
                          <a:cs typeface="Calibri"/>
                        </a:rPr>
                        <a:t>New Termination </a:t>
                      </a:r>
                      <a:r>
                        <a:rPr lang="en-US" sz="1200" b="1" i="0" u="none" strike="noStrike" dirty="0">
                          <a:solidFill>
                            <a:srgbClr val="00B050"/>
                          </a:solidFill>
                          <a:effectLst/>
                          <a:latin typeface="Calibri"/>
                          <a:cs typeface="Calibri"/>
                        </a:rPr>
                        <a:t>VBA Remark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t" latinLnBrk="0" hangingPunct="1">
                        <a:lnSpc>
                          <a:spcPct val="100000"/>
                        </a:lnSpc>
                        <a:spcBef>
                          <a:spcPts val="0"/>
                        </a:spcBef>
                        <a:spcAft>
                          <a:spcPts val="0"/>
                        </a:spcAft>
                        <a:buClrTx/>
                        <a:buSzTx/>
                        <a:buFont typeface="+mj-lt"/>
                        <a:buNone/>
                        <a:tabLst/>
                        <a:defRPr/>
                      </a:pPr>
                      <a:r>
                        <a:rPr lang="en-US" sz="1200" b="0" i="0" u="none" strike="noStrike" dirty="0">
                          <a:solidFill>
                            <a:schemeClr val="tx1"/>
                          </a:solidFill>
                          <a:effectLst/>
                          <a:latin typeface="Calibri"/>
                          <a:cs typeface="Calibri"/>
                        </a:rPr>
                        <a:t>SUPP</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Calibri"/>
                          <a:ea typeface="+mn-ea"/>
                          <a:cs typeface="Calibri"/>
                        </a:rPr>
                        <a:t>Quality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Calibri"/>
                          <a:ea typeface="+mn-ea"/>
                          <a:cs typeface="Calibri"/>
                        </a:rPr>
                        <a:t>On Track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146452630"/>
                  </a:ext>
                </a:extLst>
              </a:tr>
              <a:tr h="0">
                <a:tc>
                  <a:txBody>
                    <a:bodyPr/>
                    <a:lstStyle/>
                    <a:p>
                      <a:pPr algn="ctr" fontAlgn="t"/>
                      <a:r>
                        <a:rPr lang="en-US" sz="1200" b="0" i="0" u="none" strike="noStrike" dirty="0">
                          <a:solidFill>
                            <a:schemeClr val="tx1"/>
                          </a:solidFill>
                          <a:effectLst/>
                          <a:latin typeface="Calibri"/>
                          <a:cs typeface="Calibri"/>
                        </a:rPr>
                        <a:t>Clock Hours </a:t>
                      </a:r>
                      <a:r>
                        <a:rPr lang="en-US" sz="1200" b="1" i="0" u="none" strike="noStrike" dirty="0">
                          <a:solidFill>
                            <a:srgbClr val="00B050"/>
                          </a:solidFill>
                          <a:effectLst/>
                          <a:latin typeface="Calibri"/>
                          <a:cs typeface="Calibri"/>
                        </a:rPr>
                        <a:t>VBA Remark </a:t>
                      </a:r>
                      <a:r>
                        <a:rPr lang="en-US" sz="1200" b="0" i="0" u="none" strike="noStrike" dirty="0">
                          <a:solidFill>
                            <a:schemeClr val="tx1"/>
                          </a:solidFill>
                          <a:effectLst/>
                          <a:latin typeface="Calibri"/>
                          <a:cs typeface="Calibri"/>
                        </a:rPr>
                        <a:t>Update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t" latinLnBrk="0" hangingPunct="1">
                        <a:lnSpc>
                          <a:spcPct val="100000"/>
                        </a:lnSpc>
                        <a:spcBef>
                          <a:spcPts val="0"/>
                        </a:spcBef>
                        <a:spcAft>
                          <a:spcPts val="0"/>
                        </a:spcAft>
                        <a:buClrTx/>
                        <a:buSzTx/>
                        <a:buFont typeface="+mj-lt"/>
                        <a:buNone/>
                        <a:tabLst/>
                        <a:defRPr/>
                      </a:pPr>
                      <a:r>
                        <a:rPr lang="en-US" sz="1200" b="0" i="0" u="none" strike="noStrike" dirty="0">
                          <a:solidFill>
                            <a:schemeClr val="tx1"/>
                          </a:solidFill>
                          <a:effectLst/>
                          <a:latin typeface="Calibri"/>
                          <a:cs typeface="Calibri"/>
                        </a:rPr>
                        <a:t>SUPP</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Calibri"/>
                          <a:ea typeface="+mn-ea"/>
                          <a:cs typeface="Calibri"/>
                        </a:rPr>
                        <a:t>Quality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Calibri"/>
                          <a:ea typeface="+mn-ea"/>
                          <a:cs typeface="Calibri"/>
                        </a:rPr>
                        <a:t>On Track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62646602"/>
                  </a:ext>
                </a:extLst>
              </a:tr>
              <a:tr h="0">
                <a:tc>
                  <a:txBody>
                    <a:bodyPr/>
                    <a:lstStyle/>
                    <a:p>
                      <a:pPr algn="ctr" fontAlgn="t"/>
                      <a:r>
                        <a:rPr lang="en-US" sz="1200" b="1" i="0" u="none" strike="noStrike" dirty="0">
                          <a:solidFill>
                            <a:srgbClr val="00B050"/>
                          </a:solidFill>
                          <a:effectLst/>
                          <a:latin typeface="Calibri"/>
                          <a:cs typeface="Calibri"/>
                        </a:rPr>
                        <a:t>AM1999/E1999 Defects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t" latinLnBrk="0" hangingPunct="1">
                        <a:lnSpc>
                          <a:spcPct val="100000"/>
                        </a:lnSpc>
                        <a:spcBef>
                          <a:spcPts val="0"/>
                        </a:spcBef>
                        <a:spcAft>
                          <a:spcPts val="0"/>
                        </a:spcAft>
                        <a:buClrTx/>
                        <a:buSzTx/>
                        <a:buFont typeface="+mj-lt"/>
                        <a:buNone/>
                        <a:tabLst/>
                        <a:defRPr/>
                      </a:pPr>
                      <a:r>
                        <a:rPr lang="en-US" sz="1200" b="0" i="0" u="none" strike="noStrike" dirty="0">
                          <a:solidFill>
                            <a:schemeClr val="tx1"/>
                          </a:solidFill>
                          <a:effectLst/>
                          <a:latin typeface="Calibri"/>
                          <a:cs typeface="Calibri"/>
                        </a:rPr>
                        <a:t>SUPP</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Calibri"/>
                          <a:ea typeface="+mn-ea"/>
                          <a:cs typeface="Calibri"/>
                        </a:rPr>
                        <a:t>Quality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Calibri"/>
                          <a:ea typeface="+mn-ea"/>
                          <a:cs typeface="Calibri"/>
                        </a:rPr>
                        <a:t>On Track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4082038237"/>
                  </a:ext>
                </a:extLst>
              </a:tr>
              <a:tr h="0">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Calibri"/>
                          <a:cs typeface="Calibri"/>
                        </a:rPr>
                        <a:t>MITC 1, 2, 4 (Letters) </a:t>
                      </a:r>
                      <a:endParaRPr lang="en-US" sz="1200" b="0" i="0" u="none" strike="noStrike" dirty="0">
                        <a:solidFill>
                          <a:schemeClr val="tx1"/>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t" latinLnBrk="0" hangingPunct="1">
                        <a:lnSpc>
                          <a:spcPct val="100000"/>
                        </a:lnSpc>
                        <a:spcBef>
                          <a:spcPts val="0"/>
                        </a:spcBef>
                        <a:spcAft>
                          <a:spcPts val="0"/>
                        </a:spcAft>
                        <a:buClrTx/>
                        <a:buSzTx/>
                        <a:buFont typeface="+mj-lt"/>
                        <a:buNone/>
                        <a:tabLst/>
                        <a:defRPr/>
                      </a:pPr>
                      <a:r>
                        <a:rPr lang="en-US" sz="1200" b="0" i="0" u="none" strike="noStrike" dirty="0">
                          <a:solidFill>
                            <a:schemeClr val="tx1"/>
                          </a:solidFill>
                          <a:effectLst/>
                          <a:latin typeface="Calibri"/>
                          <a:cs typeface="Calibri"/>
                        </a:rPr>
                        <a:t>SUPP</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Calibri"/>
                          <a:ea typeface="+mn-ea"/>
                          <a:cs typeface="Calibri"/>
                        </a:rPr>
                        <a:t>+1-2%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Calibri"/>
                          <a:ea typeface="+mn-ea"/>
                          <a:cs typeface="Calibri"/>
                        </a:rPr>
                        <a:t>On Track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988567344"/>
                  </a:ext>
                </a:extLst>
              </a:tr>
              <a:tr h="155685">
                <a:tc>
                  <a:txBody>
                    <a:bodyPr/>
                    <a:lstStyle/>
                    <a:p>
                      <a:pPr lvl="0" algn="ctr">
                        <a:buNone/>
                      </a:pPr>
                      <a:r>
                        <a:rPr lang="en-US" sz="1200" b="1" i="0" u="none" strike="noStrike" baseline="0" noProof="0" dirty="0">
                          <a:solidFill>
                            <a:srgbClr val="000000"/>
                          </a:solidFill>
                          <a:effectLst/>
                          <a:latin typeface="Calibri"/>
                        </a:rPr>
                        <a:t>NEW OFFRAMP:</a:t>
                      </a:r>
                      <a:r>
                        <a:rPr lang="en-US" sz="1200" b="0" i="0" u="none" strike="noStrike" baseline="0" noProof="0" dirty="0">
                          <a:solidFill>
                            <a:srgbClr val="000000"/>
                          </a:solidFill>
                          <a:effectLst/>
                          <a:latin typeface="Calibri"/>
                        </a:rPr>
                        <a:t> eMPWR Non-Converted Claims</a:t>
                      </a:r>
                      <a:endParaRPr lang="en-US" sz="1200" b="0" i="0" u="none" strike="noStrike" dirty="0">
                        <a:solidFill>
                          <a:schemeClr val="tx1"/>
                        </a:solidFill>
                        <a:effectLst/>
                        <a:latin typeface="Calibri"/>
                        <a:cs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t" latinLnBrk="0" hangingPunct="1">
                        <a:lnSpc>
                          <a:spcPct val="100000"/>
                        </a:lnSpc>
                        <a:spcBef>
                          <a:spcPts val="0"/>
                        </a:spcBef>
                        <a:spcAft>
                          <a:spcPts val="0"/>
                        </a:spcAft>
                        <a:buClrTx/>
                        <a:buSzTx/>
                        <a:buFont typeface="+mj-lt"/>
                        <a:buNone/>
                        <a:tabLst/>
                        <a:defRPr/>
                      </a:pPr>
                      <a:r>
                        <a:rPr lang="en-US" sz="1200" b="0" i="0" u="none" strike="noStrike" dirty="0">
                          <a:solidFill>
                            <a:schemeClr val="tx1"/>
                          </a:solidFill>
                          <a:effectLst/>
                          <a:latin typeface="Calibri"/>
                          <a:cs typeface="Calibri"/>
                        </a:rPr>
                        <a:t>SUPP</a:t>
                      </a:r>
                      <a:endParaRPr lang="en-US" sz="1200" b="0" i="0" u="none" strike="noStrike" dirty="0">
                        <a:solidFill>
                          <a:schemeClr val="tx1"/>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eaLnBrk="1" fontAlgn="t" latinLnBrk="0" hangingPunct="1">
                        <a:lnSpc>
                          <a:spcPct val="100000"/>
                        </a:lnSpc>
                        <a:spcBef>
                          <a:spcPts val="0"/>
                        </a:spcBef>
                        <a:spcAft>
                          <a:spcPts val="0"/>
                        </a:spcAft>
                        <a:buClrTx/>
                        <a:buSzTx/>
                        <a:buFontTx/>
                        <a:buNone/>
                      </a:pPr>
                      <a:r>
                        <a:rPr lang="en-US" sz="1200" b="1" i="0" u="none" strike="noStrike" kern="1200" cap="none" spc="0" normalizeH="0" baseline="0" noProof="0" dirty="0">
                          <a:ln>
                            <a:noFill/>
                          </a:ln>
                          <a:solidFill>
                            <a:schemeClr val="tx1"/>
                          </a:solidFill>
                          <a:effectLst/>
                          <a:uLnTx/>
                          <a:uFillTx/>
                          <a:latin typeface="Calibri"/>
                          <a:ea typeface="+mn-ea"/>
                          <a:cs typeface="Calibri"/>
                        </a:rPr>
                        <a:t>Payment Quality</a:t>
                      </a:r>
                      <a:endParaRPr kumimoji="0" lang="en-US" sz="12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eaLnBrk="1" fontAlgn="t" latinLnBrk="0" hangingPunct="1">
                        <a:lnSpc>
                          <a:spcPct val="100000"/>
                        </a:lnSpc>
                        <a:spcBef>
                          <a:spcPts val="0"/>
                        </a:spcBef>
                        <a:spcAft>
                          <a:spcPts val="0"/>
                        </a:spcAft>
                        <a:buClrTx/>
                        <a:buSzTx/>
                        <a:buFontTx/>
                        <a:buNone/>
                      </a:pPr>
                      <a:r>
                        <a:rPr kumimoji="0" lang="en-US" sz="1200" b="1" i="0" u="none" strike="noStrike" kern="1200" cap="none" spc="0" normalizeH="0" baseline="0" noProof="0" dirty="0">
                          <a:ln>
                            <a:noFill/>
                          </a:ln>
                          <a:solidFill>
                            <a:schemeClr val="tx1"/>
                          </a:solidFill>
                          <a:effectLst/>
                          <a:uLnTx/>
                          <a:uFillTx/>
                          <a:latin typeface="Calibri"/>
                          <a:ea typeface="+mn-ea"/>
                          <a:cs typeface="Calibri"/>
                        </a:rPr>
                        <a:t>On Track</a:t>
                      </a:r>
                      <a:endParaRPr kumimoji="0" lang="en-US"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3187101273"/>
                  </a:ext>
                </a:extLst>
              </a:tr>
              <a:tr h="0">
                <a:tc gridSpan="4">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400" b="1" i="0" u="none" strike="noStrike" dirty="0">
                          <a:solidFill>
                            <a:schemeClr val="tx1"/>
                          </a:solidFill>
                          <a:effectLst/>
                          <a:latin typeface="Calibri"/>
                          <a:cs typeface="Calibri"/>
                        </a:rPr>
                        <a:t>July 2024 – Release 6 Fast-Follow</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7C0E0"/>
                    </a:solidFill>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endParaRPr lang="en-US" sz="1400" b="1" i="0" u="none" strike="noStrike">
                        <a:solidFill>
                          <a:schemeClr val="tx1"/>
                        </a:solidFill>
                        <a:effectLst/>
                        <a:latin typeface="Calibri"/>
                        <a:cs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7C0E0"/>
                    </a:solidFill>
                  </a:tcPr>
                </a:tc>
                <a:extLst>
                  <a:ext uri="{0D108BD9-81ED-4DB2-BD59-A6C34878D82A}">
                    <a16:rowId xmlns:a16="http://schemas.microsoft.com/office/drawing/2014/main" val="4250283992"/>
                  </a:ext>
                </a:extLst>
              </a:tr>
              <a:tr h="0">
                <a:tc>
                  <a:txBody>
                    <a:bodyPr/>
                    <a:lstStyle/>
                    <a:p>
                      <a:pPr algn="ctr" fontAlgn="t"/>
                      <a:r>
                        <a:rPr lang="en-US" sz="1200" b="0" i="0" u="none" strike="noStrike" dirty="0">
                          <a:solidFill>
                            <a:schemeClr val="tx1"/>
                          </a:solidFill>
                          <a:effectLst/>
                          <a:latin typeface="Calibri"/>
                          <a:cs typeface="Calibri"/>
                        </a:rPr>
                        <a:t>ARNG A25 Offramp(s)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 typeface="+mj-lt"/>
                        <a:buNone/>
                        <a:tabLst/>
                        <a:defRPr/>
                      </a:pPr>
                      <a:r>
                        <a:rPr lang="en-US" sz="1200" b="0" i="0" u="none" strike="noStrike" dirty="0">
                          <a:solidFill>
                            <a:schemeClr val="tx1"/>
                          </a:solidFill>
                          <a:effectLst/>
                          <a:latin typeface="Calibri"/>
                          <a:cs typeface="Calibri"/>
                        </a:rPr>
                        <a:t>ORIG/SUPP</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Calibri"/>
                          <a:ea typeface="+mn-ea"/>
                          <a:cs typeface="Calibri"/>
                        </a:rPr>
                        <a:t>Quality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Calibri"/>
                          <a:ea typeface="+mn-ea"/>
                          <a:cs typeface="Calibri"/>
                        </a:rPr>
                        <a:t>On Track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3617537821"/>
                  </a:ext>
                </a:extLst>
              </a:tr>
              <a:tr h="155685">
                <a:tc>
                  <a:txBody>
                    <a:bodyPr/>
                    <a:lstStyle/>
                    <a:p>
                      <a:pPr algn="ctr" fontAlgn="t"/>
                      <a:r>
                        <a:rPr lang="en-US" sz="1200" b="0" i="0" u="none" strike="noStrike" dirty="0">
                          <a:solidFill>
                            <a:schemeClr val="tx1"/>
                          </a:solidFill>
                          <a:effectLst/>
                          <a:latin typeface="Calibri"/>
                          <a:cs typeface="Calibri"/>
                        </a:rPr>
                        <a:t>Change in VADIR Service History – Offramp Disablement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 typeface="+mj-lt"/>
                        <a:buNone/>
                        <a:tabLst/>
                        <a:defRPr/>
                      </a:pPr>
                      <a:r>
                        <a:rPr lang="en-US" sz="1200" b="0" i="0" u="none" strike="noStrike" dirty="0">
                          <a:solidFill>
                            <a:schemeClr val="tx1"/>
                          </a:solidFill>
                          <a:effectLst/>
                          <a:latin typeface="Calibri"/>
                          <a:cs typeface="Calibri"/>
                        </a:rPr>
                        <a:t>ORIG/SUPP</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a:lnSpc>
                          <a:spcPct val="100000"/>
                        </a:lnSpc>
                        <a:spcBef>
                          <a:spcPts val="0"/>
                        </a:spcBef>
                        <a:spcAft>
                          <a:spcPts val="0"/>
                        </a:spcAft>
                        <a:buNone/>
                        <a:tabLst/>
                        <a:defRPr/>
                      </a:pPr>
                      <a:r>
                        <a:rPr lang="en-US" sz="1200" b="1" i="0" u="none" strike="noStrike" kern="1200" cap="none" spc="0" normalizeH="0" baseline="0" noProof="0" dirty="0">
                          <a:ln>
                            <a:noFill/>
                          </a:ln>
                          <a:solidFill>
                            <a:schemeClr val="tx1"/>
                          </a:solidFill>
                          <a:effectLst/>
                          <a:uLnTx/>
                          <a:uFillTx/>
                          <a:latin typeface="Calibri"/>
                        </a:rPr>
                        <a:t>+3-5%</a:t>
                      </a:r>
                      <a:endParaRPr kumimoji="0" lang="en-US" sz="1200"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Calibri"/>
                          <a:ea typeface="+mn-ea"/>
                          <a:cs typeface="Calibri"/>
                        </a:rPr>
                        <a:t>On Track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705356086"/>
                  </a:ext>
                </a:extLst>
              </a:tr>
              <a:tr h="0">
                <a:tc gridSpan="4">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400" b="1" i="0" u="none" strike="noStrike" dirty="0">
                          <a:solidFill>
                            <a:schemeClr val="tx1"/>
                          </a:solidFill>
                          <a:effectLst/>
                          <a:latin typeface="Calibri"/>
                          <a:cs typeface="Calibri"/>
                        </a:rPr>
                        <a:t>September 2024 – Release 6.1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7C0E0"/>
                    </a:solidFill>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endParaRPr lang="en-US" sz="1400" b="1" i="0" u="none" strike="noStrike">
                        <a:solidFill>
                          <a:schemeClr val="tx1"/>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7C0E0"/>
                    </a:solidFill>
                  </a:tcPr>
                </a:tc>
                <a:extLst>
                  <a:ext uri="{0D108BD9-81ED-4DB2-BD59-A6C34878D82A}">
                    <a16:rowId xmlns:a16="http://schemas.microsoft.com/office/drawing/2014/main" val="4086676928"/>
                  </a:ext>
                </a:extLst>
              </a:tr>
              <a:tr h="0">
                <a:tc>
                  <a:txBody>
                    <a:bodyPr/>
                    <a:lstStyle/>
                    <a:p>
                      <a:pPr algn="ctr" fontAlgn="t"/>
                      <a:r>
                        <a:rPr lang="en-US" sz="1200" b="0" i="0" u="none" strike="noStrike" dirty="0">
                          <a:solidFill>
                            <a:schemeClr val="tx1"/>
                          </a:solidFill>
                          <a:effectLst/>
                          <a:latin typeface="Calibri"/>
                          <a:cs typeface="Calibri"/>
                        </a:rPr>
                        <a:t>MEB TOE No-Sponsor Denials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t" latinLnBrk="0" hangingPunct="1">
                        <a:lnSpc>
                          <a:spcPct val="100000"/>
                        </a:lnSpc>
                        <a:spcBef>
                          <a:spcPts val="0"/>
                        </a:spcBef>
                        <a:spcAft>
                          <a:spcPts val="0"/>
                        </a:spcAft>
                        <a:buClrTx/>
                        <a:buSzTx/>
                        <a:buFont typeface="+mj-lt"/>
                        <a:buNone/>
                        <a:tabLst/>
                        <a:defRPr/>
                      </a:pPr>
                      <a:r>
                        <a:rPr lang="en-US" sz="1200" b="0" i="0" u="none" strike="noStrike" dirty="0">
                          <a:solidFill>
                            <a:schemeClr val="tx1"/>
                          </a:solidFill>
                          <a:effectLst/>
                          <a:latin typeface="Calibri"/>
                          <a:cs typeface="Calibri"/>
                        </a:rPr>
                        <a:t>ORIG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Calibri"/>
                          <a:ea typeface="+mn-ea"/>
                          <a:cs typeface="Calibri"/>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Calibri"/>
                          <a:ea typeface="+mn-ea"/>
                          <a:cs typeface="Calibri"/>
                        </a:rPr>
                        <a:t>On Track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696334560"/>
                  </a:ext>
                </a:extLst>
              </a:tr>
              <a:tr h="0">
                <a:tc>
                  <a:txBody>
                    <a:bodyPr/>
                    <a:lstStyle/>
                    <a:p>
                      <a:pPr algn="ctr" fontAlgn="t"/>
                      <a:r>
                        <a:rPr lang="en-US" sz="1200" b="0" i="0" u="none" strike="noStrike" dirty="0">
                          <a:solidFill>
                            <a:schemeClr val="tx1"/>
                          </a:solidFill>
                          <a:effectLst/>
                          <a:latin typeface="Calibri"/>
                          <a:cs typeface="Calibri"/>
                        </a:rPr>
                        <a:t>MEB TOE (Easy Path)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t" latinLnBrk="0" hangingPunct="1">
                        <a:lnSpc>
                          <a:spcPct val="100000"/>
                        </a:lnSpc>
                        <a:spcBef>
                          <a:spcPts val="0"/>
                        </a:spcBef>
                        <a:spcAft>
                          <a:spcPts val="0"/>
                        </a:spcAft>
                        <a:buClrTx/>
                        <a:buSzTx/>
                        <a:buFont typeface="+mj-lt"/>
                        <a:buNone/>
                        <a:tabLst/>
                        <a:defRPr/>
                      </a:pPr>
                      <a:r>
                        <a:rPr lang="en-US" sz="1200" b="0" i="0" u="none" strike="noStrike" dirty="0">
                          <a:solidFill>
                            <a:schemeClr val="tx1"/>
                          </a:solidFill>
                          <a:effectLst/>
                          <a:latin typeface="Calibri"/>
                          <a:cs typeface="Calibri"/>
                        </a:rPr>
                        <a:t>ORIG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highlight>
                            <a:srgbClr val="FFFFFF"/>
                          </a:highlight>
                          <a:uLnTx/>
                          <a:uFillTx/>
                          <a:latin typeface="Calibri"/>
                          <a:ea typeface="+mn-ea"/>
                          <a:cs typeface="Calibri"/>
                        </a:rPr>
                        <a:t>TBD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Calibri"/>
                          <a:ea typeface="+mn-ea"/>
                          <a:cs typeface="Calibri"/>
                        </a:rPr>
                        <a:t>On Track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3213215986"/>
                  </a:ext>
                </a:extLst>
              </a:tr>
              <a:tr h="0">
                <a:tc>
                  <a:txBody>
                    <a:bodyPr/>
                    <a:lstStyle/>
                    <a:p>
                      <a:pPr algn="ctr" fontAlgn="t"/>
                      <a:r>
                        <a:rPr lang="en-US" sz="1200" b="0" i="0" u="none" strike="noStrike" dirty="0">
                          <a:solidFill>
                            <a:schemeClr val="tx1"/>
                          </a:solidFill>
                          <a:effectLst/>
                          <a:latin typeface="Calibri"/>
                          <a:cs typeface="Calibri"/>
                        </a:rPr>
                        <a:t>Excluded Periods Enhancement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t" latinLnBrk="0" hangingPunct="1">
                        <a:lnSpc>
                          <a:spcPct val="100000"/>
                        </a:lnSpc>
                        <a:spcBef>
                          <a:spcPts val="0"/>
                        </a:spcBef>
                        <a:spcAft>
                          <a:spcPts val="0"/>
                        </a:spcAft>
                        <a:buClrTx/>
                        <a:buSzTx/>
                        <a:buFont typeface="+mj-lt"/>
                        <a:buNone/>
                        <a:tabLst/>
                        <a:defRPr/>
                      </a:pPr>
                      <a:r>
                        <a:rPr lang="en-US" sz="1200" b="0" i="0" u="none" strike="noStrike" dirty="0">
                          <a:solidFill>
                            <a:schemeClr val="tx1"/>
                          </a:solidFill>
                          <a:effectLst/>
                          <a:latin typeface="Calibri"/>
                          <a:cs typeface="Calibri"/>
                        </a:rPr>
                        <a:t>ORIG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Calibri"/>
                          <a:ea typeface="+mn-ea"/>
                          <a:cs typeface="Calibri"/>
                        </a:rPr>
                        <a:t>Quality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Calibri"/>
                          <a:ea typeface="+mn-ea"/>
                          <a:cs typeface="Calibri"/>
                        </a:rPr>
                        <a:t>On Track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047339008"/>
                  </a:ext>
                </a:extLst>
              </a:tr>
              <a:tr h="0">
                <a:tc>
                  <a:txBody>
                    <a:bodyPr/>
                    <a:lstStyle/>
                    <a:p>
                      <a:pPr algn="ctr" fontAlgn="t"/>
                      <a:r>
                        <a:rPr lang="en-US" sz="1200" b="0" i="0" u="none" strike="noStrike" dirty="0">
                          <a:solidFill>
                            <a:schemeClr val="tx1"/>
                          </a:solidFill>
                          <a:effectLst/>
                          <a:latin typeface="Calibri"/>
                          <a:cs typeface="Calibri"/>
                        </a:rPr>
                        <a:t>NCD Automation (Phase 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t" latinLnBrk="0" hangingPunct="1">
                        <a:lnSpc>
                          <a:spcPct val="100000"/>
                        </a:lnSpc>
                        <a:spcBef>
                          <a:spcPts val="0"/>
                        </a:spcBef>
                        <a:spcAft>
                          <a:spcPts val="0"/>
                        </a:spcAft>
                        <a:buClrTx/>
                        <a:buSzTx/>
                        <a:buFont typeface="+mj-lt"/>
                        <a:buNone/>
                        <a:tabLst/>
                        <a:defRPr/>
                      </a:pPr>
                      <a:r>
                        <a:rPr lang="en-US" sz="1200" b="0" i="0" u="none" strike="noStrike" dirty="0">
                          <a:solidFill>
                            <a:schemeClr val="tx1"/>
                          </a:solidFill>
                          <a:effectLst/>
                          <a:latin typeface="Calibri"/>
                          <a:cs typeface="Calibri"/>
                        </a:rPr>
                        <a:t>SUPP</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Calibri"/>
                          <a:ea typeface="+mn-ea"/>
                          <a:cs typeface="Calibri"/>
                        </a:rPr>
                        <a:t>Quality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Calibri"/>
                          <a:ea typeface="+mn-ea"/>
                          <a:cs typeface="Calibri"/>
                        </a:rPr>
                        <a:t>On Track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3767299916"/>
                  </a:ext>
                </a:extLst>
              </a:tr>
              <a:tr h="0">
                <a:tc gridSpan="4">
                  <a:txBody>
                    <a:bodyPr/>
                    <a:lstStyle/>
                    <a:p>
                      <a:pPr algn="ctr" fontAlgn="t"/>
                      <a:r>
                        <a:rPr lang="en-US" sz="1400" b="1" i="0" u="none" strike="noStrike" dirty="0">
                          <a:solidFill>
                            <a:schemeClr val="tx1"/>
                          </a:solidFill>
                          <a:effectLst/>
                          <a:latin typeface="Calibri"/>
                          <a:cs typeface="Calibri"/>
                        </a:rPr>
                        <a:t>Follow-On Release(s)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7C0E0"/>
                    </a:solidFill>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fontAlgn="t"/>
                      <a:endParaRPr lang="en-US" sz="1400" b="1" i="0" u="none" strike="noStrike">
                        <a:solidFill>
                          <a:schemeClr val="tx1"/>
                        </a:solidFill>
                        <a:effectLst/>
                        <a:latin typeface="Calibri"/>
                        <a:cs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7C0E0"/>
                    </a:solidFill>
                  </a:tcPr>
                </a:tc>
                <a:extLst>
                  <a:ext uri="{0D108BD9-81ED-4DB2-BD59-A6C34878D82A}">
                    <a16:rowId xmlns:a16="http://schemas.microsoft.com/office/drawing/2014/main" val="573152361"/>
                  </a:ext>
                </a:extLst>
              </a:tr>
              <a:tr h="135333">
                <a:tc>
                  <a:txBody>
                    <a:bodyPr/>
                    <a:lstStyle/>
                    <a:p>
                      <a:pPr algn="ctr" fontAlgn="t"/>
                      <a:r>
                        <a:rPr lang="en-US" sz="1200" b="0" i="0" u="none" strike="noStrike" dirty="0">
                          <a:solidFill>
                            <a:schemeClr val="tx1"/>
                          </a:solidFill>
                          <a:effectLst/>
                          <a:latin typeface="Calibri"/>
                          <a:cs typeface="Calibri"/>
                        </a:rPr>
                        <a:t>Initial Non-33 UI + Automation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t" latinLnBrk="0" hangingPunct="1">
                        <a:lnSpc>
                          <a:spcPct val="100000"/>
                        </a:lnSpc>
                        <a:spcBef>
                          <a:spcPts val="0"/>
                        </a:spcBef>
                        <a:spcAft>
                          <a:spcPts val="0"/>
                        </a:spcAft>
                        <a:buClrTx/>
                        <a:buSzTx/>
                        <a:buFont typeface="+mj-lt"/>
                        <a:buNone/>
                        <a:tabLst/>
                        <a:defRPr/>
                      </a:pPr>
                      <a:r>
                        <a:rPr lang="en-US" sz="1200" b="0" i="0" u="none" strike="noStrike" dirty="0">
                          <a:solidFill>
                            <a:schemeClr val="tx1"/>
                          </a:solidFill>
                          <a:effectLst/>
                          <a:latin typeface="Calibri"/>
                          <a:cs typeface="Calibri"/>
                        </a:rPr>
                        <a:t>ORIG/SUPP</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Calibri"/>
                          <a:ea typeface="+mn-ea"/>
                          <a:cs typeface="Calibri"/>
                        </a:rPr>
                        <a:t>REQs target 3/29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Calibri"/>
                          <a:ea typeface="+mn-ea"/>
                          <a:cs typeface="Calibri"/>
                        </a:rPr>
                        <a:t>R7 Target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26747416"/>
                  </a:ext>
                </a:extLst>
              </a:tr>
              <a:tr h="0">
                <a:tc>
                  <a:txBody>
                    <a:bodyPr/>
                    <a:lstStyle/>
                    <a:p>
                      <a:pPr algn="ctr" fontAlgn="t"/>
                      <a:r>
                        <a:rPr lang="en-US" sz="1200" b="0" i="0" u="none" strike="noStrike" dirty="0">
                          <a:solidFill>
                            <a:schemeClr val="tx1"/>
                          </a:solidFill>
                          <a:effectLst/>
                          <a:latin typeface="Calibri"/>
                          <a:cs typeface="Calibri"/>
                        </a:rPr>
                        <a:t>MEB TOE + Sponsor Original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t" latinLnBrk="0" hangingPunct="1">
                        <a:lnSpc>
                          <a:spcPct val="100000"/>
                        </a:lnSpc>
                        <a:spcBef>
                          <a:spcPts val="0"/>
                        </a:spcBef>
                        <a:spcAft>
                          <a:spcPts val="0"/>
                        </a:spcAft>
                        <a:buClrTx/>
                        <a:buSzTx/>
                        <a:buFont typeface="+mj-lt"/>
                        <a:buNone/>
                        <a:tabLst/>
                        <a:defRPr/>
                      </a:pPr>
                      <a:r>
                        <a:rPr lang="en-US" sz="1200" b="0" i="0" u="none" strike="noStrike" dirty="0">
                          <a:solidFill>
                            <a:schemeClr val="tx1"/>
                          </a:solidFill>
                          <a:effectLst/>
                          <a:latin typeface="Calibri"/>
                          <a:cs typeface="Calibri"/>
                        </a:rPr>
                        <a:t>ORIG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Calibri"/>
                          <a:ea typeface="+mn-ea"/>
                          <a:cs typeface="Calibri"/>
                        </a:rPr>
                        <a:t>REQs target 6/28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Calibri"/>
                          <a:ea typeface="+mn-ea"/>
                          <a:cs typeface="Calibri"/>
                        </a:rPr>
                        <a:t>TBD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40374108"/>
                  </a:ext>
                </a:extLst>
              </a:tr>
            </a:tbl>
          </a:graphicData>
        </a:graphic>
      </p:graphicFrame>
      <p:sp>
        <p:nvSpPr>
          <p:cNvPr id="14" name="TextBox 13">
            <a:extLst>
              <a:ext uri="{FF2B5EF4-FFF2-40B4-BE49-F238E27FC236}">
                <a16:creationId xmlns:a16="http://schemas.microsoft.com/office/drawing/2014/main" id="{E7D46981-4488-652A-8114-5FE7994C88EE}"/>
              </a:ext>
            </a:extLst>
          </p:cNvPr>
          <p:cNvSpPr txBox="1"/>
          <p:nvPr/>
        </p:nvSpPr>
        <p:spPr>
          <a:xfrm>
            <a:off x="1042638" y="1225082"/>
            <a:ext cx="4158233" cy="312419"/>
          </a:xfrm>
          <a:prstGeom prst="rect">
            <a:avLst/>
          </a:prstGeom>
          <a:noFill/>
        </p:spPr>
        <p:txBody>
          <a:bodyPr wrap="square" lIns="0" tIns="0" rIns="0" bIns="4572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4279"/>
                </a:solidFill>
                <a:effectLst/>
                <a:uLnTx/>
                <a:uFillTx/>
                <a:latin typeface="Calibri" panose="020F0502020204030204" pitchFamily="34" charset="0"/>
                <a:ea typeface="+mn-ea"/>
                <a:cs typeface="Calibri" panose="020F0502020204030204" pitchFamily="34" charset="0"/>
              </a:rPr>
              <a:t>Automation Release Milestones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22" name="Chart 21">
            <a:extLst>
              <a:ext uri="{FF2B5EF4-FFF2-40B4-BE49-F238E27FC236}">
                <a16:creationId xmlns:a16="http://schemas.microsoft.com/office/drawing/2014/main" id="{A30AEEDB-20EC-0CFF-AE38-66B54258B2A0}"/>
              </a:ext>
            </a:extLst>
          </p:cNvPr>
          <p:cNvGraphicFramePr>
            <a:graphicFrameLocks/>
          </p:cNvGraphicFramePr>
          <p:nvPr>
            <p:extLst>
              <p:ext uri="{D42A27DB-BD31-4B8C-83A1-F6EECF244321}">
                <p14:modId xmlns:p14="http://schemas.microsoft.com/office/powerpoint/2010/main" val="2247076100"/>
              </p:ext>
            </p:extLst>
          </p:nvPr>
        </p:nvGraphicFramePr>
        <p:xfrm>
          <a:off x="387549" y="1537501"/>
          <a:ext cx="5468410" cy="19889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e 1">
            <a:extLst>
              <a:ext uri="{FF2B5EF4-FFF2-40B4-BE49-F238E27FC236}">
                <a16:creationId xmlns:a16="http://schemas.microsoft.com/office/drawing/2014/main" id="{9B10ECC2-8ED3-A38D-20CD-7B59A1C16F66}"/>
              </a:ext>
            </a:extLst>
          </p:cNvPr>
          <p:cNvGraphicFramePr>
            <a:graphicFrameLocks noGrp="1"/>
          </p:cNvGraphicFramePr>
          <p:nvPr>
            <p:extLst>
              <p:ext uri="{D42A27DB-BD31-4B8C-83A1-F6EECF244321}">
                <p14:modId xmlns:p14="http://schemas.microsoft.com/office/powerpoint/2010/main" val="2284997393"/>
              </p:ext>
            </p:extLst>
          </p:nvPr>
        </p:nvGraphicFramePr>
        <p:xfrm>
          <a:off x="387549" y="3973200"/>
          <a:ext cx="5322586" cy="2242896"/>
        </p:xfrm>
        <a:graphic>
          <a:graphicData uri="http://schemas.openxmlformats.org/drawingml/2006/table">
            <a:tbl>
              <a:tblPr firstRow="1" bandRow="1">
                <a:tableStyleId>{5C22544A-7EE6-4342-B048-85BDC9FD1C3A}</a:tableStyleId>
              </a:tblPr>
              <a:tblGrid>
                <a:gridCol w="1234703">
                  <a:extLst>
                    <a:ext uri="{9D8B030D-6E8A-4147-A177-3AD203B41FA5}">
                      <a16:colId xmlns:a16="http://schemas.microsoft.com/office/drawing/2014/main" val="3826907044"/>
                    </a:ext>
                  </a:extLst>
                </a:gridCol>
                <a:gridCol w="1233274">
                  <a:extLst>
                    <a:ext uri="{9D8B030D-6E8A-4147-A177-3AD203B41FA5}">
                      <a16:colId xmlns:a16="http://schemas.microsoft.com/office/drawing/2014/main" val="3780489730"/>
                    </a:ext>
                  </a:extLst>
                </a:gridCol>
                <a:gridCol w="756113">
                  <a:extLst>
                    <a:ext uri="{9D8B030D-6E8A-4147-A177-3AD203B41FA5}">
                      <a16:colId xmlns:a16="http://schemas.microsoft.com/office/drawing/2014/main" val="2082374817"/>
                    </a:ext>
                  </a:extLst>
                </a:gridCol>
                <a:gridCol w="1048998">
                  <a:extLst>
                    <a:ext uri="{9D8B030D-6E8A-4147-A177-3AD203B41FA5}">
                      <a16:colId xmlns:a16="http://schemas.microsoft.com/office/drawing/2014/main" val="1417123783"/>
                    </a:ext>
                  </a:extLst>
                </a:gridCol>
                <a:gridCol w="1049498">
                  <a:extLst>
                    <a:ext uri="{9D8B030D-6E8A-4147-A177-3AD203B41FA5}">
                      <a16:colId xmlns:a16="http://schemas.microsoft.com/office/drawing/2014/main" val="204088601"/>
                    </a:ext>
                  </a:extLst>
                </a:gridCol>
              </a:tblGrid>
              <a:tr h="292536">
                <a:tc>
                  <a:txBody>
                    <a:bodyPr/>
                    <a:lstStyle/>
                    <a:p>
                      <a:pPr algn="ctr"/>
                      <a:r>
                        <a:rPr lang="en-US" sz="1300" dirty="0">
                          <a:latin typeface="Calibri" panose="020F0502020204030204" pitchFamily="34" charset="0"/>
                          <a:cs typeface="Calibri" panose="020F0502020204030204" pitchFamily="34" charset="0"/>
                        </a:rPr>
                        <a:t>CH33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4279"/>
                    </a:solidFill>
                  </a:tcPr>
                </a:tc>
                <a:tc>
                  <a:txBody>
                    <a:bodyPr/>
                    <a:lstStyle/>
                    <a:p>
                      <a:pPr algn="ctr"/>
                      <a:r>
                        <a:rPr lang="en-US" sz="1300" dirty="0">
                          <a:latin typeface="Calibri" panose="020F0502020204030204" pitchFamily="34" charset="0"/>
                          <a:cs typeface="Calibri" panose="020F0502020204030204" pitchFamily="34" charset="0"/>
                        </a:rPr>
                        <a:t>Claim Type</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4279"/>
                    </a:solidFill>
                  </a:tcPr>
                </a:tc>
                <a:tc>
                  <a:txBody>
                    <a:bodyPr/>
                    <a:lstStyle/>
                    <a:p>
                      <a:pPr algn="ctr"/>
                      <a:r>
                        <a:rPr lang="en-US" sz="1300" dirty="0">
                          <a:latin typeface="Calibri" panose="020F0502020204030204" pitchFamily="34" charset="0"/>
                          <a:cs typeface="Calibri" panose="020F0502020204030204" pitchFamily="34" charset="0"/>
                        </a:rPr>
                        <a:t>Auto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4279"/>
                    </a:solidFill>
                  </a:tcPr>
                </a:tc>
                <a:tc>
                  <a:txBody>
                    <a:bodyPr/>
                    <a:lstStyle/>
                    <a:p>
                      <a:pPr algn="ctr"/>
                      <a:r>
                        <a:rPr lang="en-US" sz="1300" dirty="0">
                          <a:latin typeface="Calibri" panose="020F0502020204030204" pitchFamily="34" charset="0"/>
                          <a:cs typeface="Calibri" panose="020F0502020204030204" pitchFamily="34" charset="0"/>
                        </a:rPr>
                        <a:t>Automated</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4279"/>
                    </a:solidFill>
                  </a:tcPr>
                </a:tc>
                <a:tc>
                  <a:txBody>
                    <a:bodyPr/>
                    <a:lstStyle/>
                    <a:p>
                      <a:pPr algn="ctr"/>
                      <a:r>
                        <a:rPr lang="en-US" sz="1300" dirty="0">
                          <a:latin typeface="Calibri" panose="020F0502020204030204" pitchFamily="34" charset="0"/>
                          <a:cs typeface="Calibri" panose="020F0502020204030204" pitchFamily="34" charset="0"/>
                        </a:rPr>
                        <a:t>Received</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4279"/>
                    </a:solidFill>
                  </a:tcPr>
                </a:tc>
                <a:extLst>
                  <a:ext uri="{0D108BD9-81ED-4DB2-BD59-A6C34878D82A}">
                    <a16:rowId xmlns:a16="http://schemas.microsoft.com/office/drawing/2014/main" val="1216080198"/>
                  </a:ext>
                </a:extLst>
              </a:tr>
              <a:tr h="292536">
                <a:tc rowSpan="2">
                  <a:txBody>
                    <a:bodyPr/>
                    <a:lstStyle/>
                    <a:p>
                      <a:pPr algn="ctr" rtl="0" fontAlgn="base"/>
                      <a:r>
                        <a:rPr lang="en-US" sz="1300" b="1" i="0" dirty="0">
                          <a:solidFill>
                            <a:srgbClr val="000000"/>
                          </a:solidFill>
                          <a:effectLst/>
                          <a:latin typeface="Calibri" panose="020F0502020204030204" pitchFamily="34" charset="0"/>
                          <a:cs typeface="Calibri" panose="020F0502020204030204" pitchFamily="34" charset="0"/>
                        </a:rPr>
                        <a:t>System </a:t>
                      </a:r>
                    </a:p>
                    <a:p>
                      <a:pPr algn="ctr" rtl="0" fontAlgn="base"/>
                      <a:r>
                        <a:rPr lang="en-US" sz="1300" b="1" i="0" dirty="0">
                          <a:solidFill>
                            <a:srgbClr val="000000"/>
                          </a:solidFill>
                          <a:effectLst/>
                          <a:latin typeface="Calibri" panose="020F0502020204030204" pitchFamily="34" charset="0"/>
                          <a:cs typeface="Calibri" panose="020F0502020204030204" pitchFamily="34" charset="0"/>
                        </a:rPr>
                        <a:t>Intake</a:t>
                      </a:r>
                      <a:r>
                        <a:rPr lang="en-US" sz="1300" b="1" i="0" baseline="30000" dirty="0">
                          <a:solidFill>
                            <a:srgbClr val="000000"/>
                          </a:solidFill>
                          <a:effectLst/>
                          <a:latin typeface="Calibri" panose="020F0502020204030204" pitchFamily="34" charset="0"/>
                          <a:cs typeface="Calibri" panose="020F0502020204030204" pitchFamily="34" charset="0"/>
                        </a:rPr>
                        <a:t>1</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ase"/>
                      <a:r>
                        <a:rPr lang="en-US" sz="1300" b="1" i="0" dirty="0">
                          <a:solidFill>
                            <a:srgbClr val="000000"/>
                          </a:solidFill>
                          <a:effectLst/>
                          <a:latin typeface="Calibri" panose="020F0502020204030204" pitchFamily="34" charset="0"/>
                          <a:cs typeface="Calibri" panose="020F0502020204030204" pitchFamily="34" charset="0"/>
                        </a:rPr>
                        <a:t>Original</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47.5%</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5,164</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10,872</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54971855"/>
                  </a:ext>
                </a:extLst>
              </a:tr>
              <a:tr h="292536">
                <a:tc vMerge="1">
                  <a:txBody>
                    <a:bodyPr/>
                    <a:lstStyle/>
                    <a:p>
                      <a:endParaRPr lang="en-US"/>
                    </a:p>
                  </a:txBody>
                  <a:tcPr/>
                </a:tc>
                <a:tc>
                  <a:txBody>
                    <a:bodyPr/>
                    <a:lstStyle/>
                    <a:p>
                      <a:pPr algn="ctr" rtl="0" fontAlgn="base"/>
                      <a:r>
                        <a:rPr lang="en-US" sz="1300" b="1" i="0" dirty="0">
                          <a:solidFill>
                            <a:srgbClr val="000000"/>
                          </a:solidFill>
                          <a:effectLst/>
                          <a:latin typeface="Calibri" panose="020F0502020204030204" pitchFamily="34" charset="0"/>
                          <a:cs typeface="Calibri" panose="020F0502020204030204" pitchFamily="34" charset="0"/>
                        </a:rPr>
                        <a:t>Supplemental</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69.7%</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rtl="0" fontAlgn="base"/>
                      <a:r>
                        <a:rPr lang="en-US" sz="1300" dirty="0">
                          <a:latin typeface="Calibri" panose="020F0502020204030204" pitchFamily="34" charset="0"/>
                          <a:cs typeface="Calibri" panose="020F0502020204030204" pitchFamily="34" charset="0"/>
                        </a:rPr>
                        <a:t>122,178</a:t>
                      </a:r>
                      <a:endParaRPr lang="en-US" sz="1300" b="0" i="0" dirty="0">
                        <a:solidFill>
                          <a:srgbClr val="000000"/>
                        </a:solidFill>
                        <a:effectLst/>
                        <a:latin typeface="Calibri" panose="020F0502020204030204" pitchFamily="34" charset="0"/>
                        <a:cs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D7E7"/>
                    </a:solidFill>
                  </a:tcPr>
                </a:tc>
                <a:tc>
                  <a:txBody>
                    <a:bodyPr/>
                    <a:lstStyle/>
                    <a:p>
                      <a:pPr algn="ctr" rtl="0" fontAlgn="base"/>
                      <a:r>
                        <a:rPr lang="en-US" sz="1300" b="0" i="0" dirty="0">
                          <a:solidFill>
                            <a:srgbClr val="000000"/>
                          </a:solidFill>
                          <a:effectLst/>
                          <a:latin typeface="Calibri" panose="020F0502020204030204" pitchFamily="34" charset="0"/>
                          <a:cs typeface="Calibri" panose="020F0502020204030204" pitchFamily="34" charset="0"/>
                        </a:rPr>
                        <a:t>175,234</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D7E7"/>
                    </a:solidFill>
                  </a:tcPr>
                </a:tc>
                <a:extLst>
                  <a:ext uri="{0D108BD9-81ED-4DB2-BD59-A6C34878D82A}">
                    <a16:rowId xmlns:a16="http://schemas.microsoft.com/office/drawing/2014/main" val="1318983920"/>
                  </a:ext>
                </a:extLst>
              </a:tr>
              <a:tr h="292536">
                <a:tc>
                  <a:txBody>
                    <a:bodyPr/>
                    <a:lstStyle/>
                    <a:p>
                      <a:pPr algn="ctr"/>
                      <a:r>
                        <a:rPr lang="en-US" sz="1300" b="1" dirty="0">
                          <a:solidFill>
                            <a:schemeClr val="bg1"/>
                          </a:solidFill>
                          <a:latin typeface="Calibri" panose="020F0502020204030204" pitchFamily="34" charset="0"/>
                          <a:cs typeface="Calibri" panose="020F0502020204030204" pitchFamily="34" charset="0"/>
                        </a:rPr>
                        <a:t>CH33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27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Claim Type</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279"/>
                    </a:solidFill>
                  </a:tcPr>
                </a:tc>
                <a:tc>
                  <a:txBody>
                    <a:bodyPr/>
                    <a:lstStyle/>
                    <a:p>
                      <a:pPr algn="ctr"/>
                      <a:r>
                        <a:rPr lang="en-US" sz="1300" b="1" dirty="0">
                          <a:solidFill>
                            <a:schemeClr val="bg1"/>
                          </a:solidFill>
                          <a:latin typeface="Calibri" panose="020F0502020204030204" pitchFamily="34" charset="0"/>
                          <a:cs typeface="Calibri" panose="020F0502020204030204" pitchFamily="34" charset="0"/>
                        </a:rPr>
                        <a:t>Auto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279"/>
                    </a:solidFill>
                  </a:tcPr>
                </a:tc>
                <a:tc>
                  <a:txBody>
                    <a:bodyPr/>
                    <a:lstStyle/>
                    <a:p>
                      <a:pPr algn="ctr"/>
                      <a:r>
                        <a:rPr lang="en-US" sz="1300" b="1" dirty="0">
                          <a:solidFill>
                            <a:schemeClr val="bg1"/>
                          </a:solidFill>
                          <a:latin typeface="Calibri" panose="020F0502020204030204" pitchFamily="34" charset="0"/>
                          <a:cs typeface="Calibri" panose="020F0502020204030204" pitchFamily="34" charset="0"/>
                        </a:rPr>
                        <a:t>Automated</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279"/>
                    </a:solidFill>
                  </a:tcPr>
                </a:tc>
                <a:tc>
                  <a:txBody>
                    <a:bodyPr/>
                    <a:lstStyle/>
                    <a:p>
                      <a:pPr algn="ctr"/>
                      <a:r>
                        <a:rPr lang="en-US" sz="1300" b="1" dirty="0">
                          <a:solidFill>
                            <a:schemeClr val="bg1"/>
                          </a:solidFill>
                          <a:latin typeface="Calibri" panose="020F0502020204030204" pitchFamily="34" charset="0"/>
                          <a:cs typeface="Calibri" panose="020F0502020204030204" pitchFamily="34" charset="0"/>
                        </a:rPr>
                        <a:t>Completed</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279"/>
                    </a:solidFill>
                  </a:tcPr>
                </a:tc>
                <a:extLst>
                  <a:ext uri="{0D108BD9-81ED-4DB2-BD59-A6C34878D82A}">
                    <a16:rowId xmlns:a16="http://schemas.microsoft.com/office/drawing/2014/main" val="370116407"/>
                  </a:ext>
                </a:extLst>
              </a:tr>
              <a:tr h="292536">
                <a:tc rowSpan="2">
                  <a:txBody>
                    <a:bodyPr/>
                    <a:lstStyle/>
                    <a:p>
                      <a:pPr algn="ctr" rtl="0" fontAlgn="base"/>
                      <a:r>
                        <a:rPr lang="en-US" sz="1300" b="1" i="0" dirty="0">
                          <a:solidFill>
                            <a:srgbClr val="000000"/>
                          </a:solidFill>
                          <a:effectLst/>
                          <a:latin typeface="Calibri" panose="020F0502020204030204" pitchFamily="34" charset="0"/>
                          <a:cs typeface="Calibri" panose="020F0502020204030204" pitchFamily="34" charset="0"/>
                        </a:rPr>
                        <a:t>Claims </a:t>
                      </a:r>
                    </a:p>
                    <a:p>
                      <a:pPr algn="ctr" rtl="0" fontAlgn="base"/>
                      <a:r>
                        <a:rPr lang="en-US" sz="1300" b="1" i="0" dirty="0">
                          <a:solidFill>
                            <a:srgbClr val="000000"/>
                          </a:solidFill>
                          <a:effectLst/>
                          <a:latin typeface="Calibri" panose="020F0502020204030204" pitchFamily="34" charset="0"/>
                          <a:cs typeface="Calibri" panose="020F0502020204030204" pitchFamily="34" charset="0"/>
                        </a:rPr>
                        <a:t>Authorized</a:t>
                      </a:r>
                      <a:r>
                        <a:rPr lang="en-US" sz="1300" b="1" i="0" baseline="30000" dirty="0">
                          <a:solidFill>
                            <a:srgbClr val="000000"/>
                          </a:solidFill>
                          <a:effectLst/>
                          <a:latin typeface="Calibri" panose="020F0502020204030204" pitchFamily="34" charset="0"/>
                          <a:cs typeface="Calibri" panose="020F0502020204030204" pitchFamily="34" charset="0"/>
                        </a:rPr>
                        <a:t>2</a:t>
                      </a:r>
                      <a:endParaRPr lang="en-US" sz="1300" b="0" i="0" baseline="30000" dirty="0">
                        <a:solidFill>
                          <a:srgbClr val="000000"/>
                        </a:solidFill>
                        <a:effectLst/>
                        <a:latin typeface="Calibri" panose="020F0502020204030204" pitchFamily="34" charset="0"/>
                        <a:cs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CF3"/>
                    </a:solidFill>
                  </a:tcPr>
                </a:tc>
                <a:tc>
                  <a:txBody>
                    <a:bodyPr/>
                    <a:lstStyle/>
                    <a:p>
                      <a:pPr algn="ctr" rtl="0" fontAlgn="base"/>
                      <a:r>
                        <a:rPr lang="en-US" sz="1300" b="1" i="0" dirty="0">
                          <a:solidFill>
                            <a:srgbClr val="000000"/>
                          </a:solidFill>
                          <a:effectLst/>
                          <a:latin typeface="Calibri" panose="020F0502020204030204" pitchFamily="34" charset="0"/>
                          <a:cs typeface="Calibri" panose="020F0502020204030204" pitchFamily="34" charset="0"/>
                        </a:rPr>
                        <a:t>Original</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CF3"/>
                    </a:solidFill>
                  </a:tcPr>
                </a:tc>
                <a:tc>
                  <a:txBody>
                    <a:bodyPr/>
                    <a:lstStyle/>
                    <a:p>
                      <a:pPr algn="ctr" rtl="0" fontAlgn="base"/>
                      <a:r>
                        <a:rPr lang="en-US" sz="1300" b="1" i="0" dirty="0">
                          <a:solidFill>
                            <a:srgbClr val="000000"/>
                          </a:solidFill>
                          <a:effectLst/>
                          <a:latin typeface="Calibri" panose="020F0502020204030204" pitchFamily="34" charset="0"/>
                          <a:cs typeface="Calibri" panose="020F0502020204030204" pitchFamily="34" charset="0"/>
                        </a:rPr>
                        <a:t>34.0%</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CF3"/>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5,164</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CF3"/>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15,193</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CF3"/>
                    </a:solidFill>
                  </a:tcPr>
                </a:tc>
                <a:extLst>
                  <a:ext uri="{0D108BD9-81ED-4DB2-BD59-A6C34878D82A}">
                    <a16:rowId xmlns:a16="http://schemas.microsoft.com/office/drawing/2014/main" val="397039598"/>
                  </a:ext>
                </a:extLst>
              </a:tr>
              <a:tr h="292536">
                <a:tc vMerge="1">
                  <a:txBody>
                    <a:bodyPr/>
                    <a:lstStyle/>
                    <a:p>
                      <a:endParaRPr lang="en-US"/>
                    </a:p>
                  </a:txBody>
                  <a:tcPr/>
                </a:tc>
                <a:tc>
                  <a:txBody>
                    <a:bodyPr/>
                    <a:lstStyle/>
                    <a:p>
                      <a:pPr algn="ctr" rtl="0" fontAlgn="base"/>
                      <a:r>
                        <a:rPr lang="en-US" sz="1300" b="1" i="0" dirty="0">
                          <a:solidFill>
                            <a:srgbClr val="000000"/>
                          </a:solidFill>
                          <a:effectLst/>
                          <a:latin typeface="Calibri" panose="020F0502020204030204" pitchFamily="34" charset="0"/>
                          <a:cs typeface="Calibri" panose="020F0502020204030204" pitchFamily="34" charset="0"/>
                        </a:rPr>
                        <a:t>Supplemental</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CF3"/>
                    </a:solidFill>
                  </a:tcPr>
                </a:tc>
                <a:tc>
                  <a:txBody>
                    <a:bodyPr/>
                    <a:lstStyle/>
                    <a:p>
                      <a:pPr algn="ctr" rtl="0" fontAlgn="base"/>
                      <a:r>
                        <a:rPr lang="en-US" sz="1300" b="1" i="0" dirty="0">
                          <a:solidFill>
                            <a:srgbClr val="000000"/>
                          </a:solidFill>
                          <a:effectLst/>
                          <a:latin typeface="Calibri" panose="020F0502020204030204" pitchFamily="34" charset="0"/>
                          <a:cs typeface="Calibri" panose="020F0502020204030204" pitchFamily="34" charset="0"/>
                        </a:rPr>
                        <a:t>60.7%</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CF3"/>
                    </a:solidFill>
                  </a:tcPr>
                </a:tc>
                <a:tc>
                  <a:txBody>
                    <a:bodyPr/>
                    <a:lstStyle/>
                    <a:p>
                      <a:pPr algn="ctr" rtl="0" fontAlgn="base"/>
                      <a:r>
                        <a:rPr lang="en-US" sz="1300" dirty="0">
                          <a:latin typeface="Calibri" panose="020F0502020204030204" pitchFamily="34" charset="0"/>
                          <a:cs typeface="Calibri" panose="020F0502020204030204" pitchFamily="34" charset="0"/>
                        </a:rPr>
                        <a:t>122,178</a:t>
                      </a:r>
                      <a:endParaRPr lang="en-US" sz="1300" b="0" i="0" dirty="0">
                        <a:solidFill>
                          <a:srgbClr val="000000"/>
                        </a:solidFill>
                        <a:effectLst/>
                        <a:latin typeface="Calibri" panose="020F0502020204030204" pitchFamily="34" charset="0"/>
                        <a:cs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CF3"/>
                    </a:solidFill>
                  </a:tcPr>
                </a:tc>
                <a:tc>
                  <a:txBody>
                    <a:bodyPr/>
                    <a:lstStyle/>
                    <a:p>
                      <a:pPr algn="ctr" rtl="0" fontAlgn="base"/>
                      <a:r>
                        <a:rPr lang="en-US" sz="1300" b="0" i="0" dirty="0">
                          <a:solidFill>
                            <a:srgbClr val="000000"/>
                          </a:solidFill>
                          <a:effectLst/>
                          <a:latin typeface="Calibri" panose="020F0502020204030204" pitchFamily="34" charset="0"/>
                          <a:cs typeface="Calibri" panose="020F0502020204030204" pitchFamily="34" charset="0"/>
                        </a:rPr>
                        <a:t>201,242</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CF3"/>
                    </a:solidFill>
                  </a:tcPr>
                </a:tc>
                <a:extLst>
                  <a:ext uri="{0D108BD9-81ED-4DB2-BD59-A6C34878D82A}">
                    <a16:rowId xmlns:a16="http://schemas.microsoft.com/office/drawing/2014/main" val="2777367342"/>
                  </a:ext>
                </a:extLst>
              </a:tr>
              <a:tr h="487559">
                <a:tc>
                  <a:txBody>
                    <a:bodyPr/>
                    <a:lstStyle/>
                    <a:p>
                      <a:pPr algn="ctr" rtl="0" fontAlgn="base"/>
                      <a:r>
                        <a:rPr lang="en-US" sz="1300" b="1" i="0" dirty="0">
                          <a:solidFill>
                            <a:srgbClr val="000000"/>
                          </a:solidFill>
                          <a:effectLst/>
                          <a:latin typeface="Calibri" panose="020F0502020204030204" pitchFamily="34" charset="0"/>
                          <a:cs typeface="Calibri" panose="020F0502020204030204" pitchFamily="34" charset="0"/>
                        </a:rPr>
                        <a:t>Combined Automation</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ase"/>
                      <a:r>
                        <a:rPr lang="en-US" sz="1300" b="1" i="0" dirty="0">
                          <a:solidFill>
                            <a:srgbClr val="000000"/>
                          </a:solidFill>
                          <a:effectLst/>
                          <a:latin typeface="Calibri" panose="020F0502020204030204" pitchFamily="34" charset="0"/>
                          <a:cs typeface="Calibri" panose="020F0502020204030204" pitchFamily="34" charset="0"/>
                        </a:rPr>
                        <a:t>Total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ase"/>
                      <a:r>
                        <a:rPr lang="en-US" sz="1300" b="1" i="0" dirty="0">
                          <a:solidFill>
                            <a:srgbClr val="000000"/>
                          </a:solidFill>
                          <a:effectLst/>
                          <a:latin typeface="Calibri" panose="020F0502020204030204" pitchFamily="34" charset="0"/>
                          <a:cs typeface="Calibri" panose="020F0502020204030204" pitchFamily="34" charset="0"/>
                        </a:rPr>
                        <a:t>58.8%</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ase"/>
                      <a:r>
                        <a:rPr lang="en-US" sz="1300" b="1" i="0" dirty="0">
                          <a:solidFill>
                            <a:srgbClr val="000000"/>
                          </a:solidFill>
                          <a:effectLst/>
                          <a:latin typeface="Calibri" panose="020F0502020204030204" pitchFamily="34" charset="0"/>
                          <a:cs typeface="Calibri" panose="020F0502020204030204" pitchFamily="34" charset="0"/>
                        </a:rPr>
                        <a:t>127,342</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ase"/>
                      <a:r>
                        <a:rPr lang="en-US" sz="1300" b="1" i="0" dirty="0">
                          <a:solidFill>
                            <a:srgbClr val="000000"/>
                          </a:solidFill>
                          <a:effectLst/>
                          <a:latin typeface="Calibri" panose="020F0502020204030204" pitchFamily="34" charset="0"/>
                          <a:cs typeface="Calibri" panose="020F0502020204030204" pitchFamily="34" charset="0"/>
                        </a:rPr>
                        <a:t>216,435</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816273325"/>
                  </a:ext>
                </a:extLst>
              </a:tr>
            </a:tbl>
          </a:graphicData>
        </a:graphic>
      </p:graphicFrame>
      <p:sp>
        <p:nvSpPr>
          <p:cNvPr id="5" name="TextBox 4">
            <a:extLst>
              <a:ext uri="{FF2B5EF4-FFF2-40B4-BE49-F238E27FC236}">
                <a16:creationId xmlns:a16="http://schemas.microsoft.com/office/drawing/2014/main" id="{3F763250-A900-AA73-03E7-91DC866AC6A3}"/>
              </a:ext>
            </a:extLst>
          </p:cNvPr>
          <p:cNvSpPr txBox="1"/>
          <p:nvPr/>
        </p:nvSpPr>
        <p:spPr>
          <a:xfrm>
            <a:off x="1857375" y="6687685"/>
            <a:ext cx="3033584" cy="98854"/>
          </a:xfrm>
          <a:prstGeom prst="rect">
            <a:avLst/>
          </a:prstGeom>
          <a:noFill/>
        </p:spPr>
        <p:txBody>
          <a:bodyPr wrap="square" lIns="0" tIns="0" rIns="0" bIns="0" rtlCol="0" anchor="t">
            <a:noAutofit/>
          </a:bodyPr>
          <a:lstStyle/>
          <a:p>
            <a:pPr defTabSz="228600"/>
            <a:r>
              <a:rPr lang="en-US" sz="900" i="1" dirty="0">
                <a:latin typeface="Calibri"/>
                <a:cs typeface="Calibri"/>
              </a:rPr>
              <a:t>Month to date </a:t>
            </a:r>
            <a:r>
              <a:rPr lang="en-US" sz="900" i="1" noProof="0" dirty="0">
                <a:latin typeface="Calibri"/>
                <a:cs typeface="Calibri"/>
              </a:rPr>
              <a:t>as of 5/2</a:t>
            </a:r>
            <a:r>
              <a:rPr lang="en-US" sz="900" i="1" dirty="0">
                <a:latin typeface="Calibri"/>
                <a:cs typeface="Calibri"/>
              </a:rPr>
              <a:t>7/2024</a:t>
            </a:r>
            <a:endParaRPr lang="en-US" dirty="0">
              <a:latin typeface="Calibri"/>
              <a:cs typeface="Calibri"/>
            </a:endParaRPr>
          </a:p>
          <a:p>
            <a:pPr algn="l" defTabSz="228600">
              <a:spcAft>
                <a:spcPts val="1200"/>
              </a:spcAft>
            </a:pPr>
            <a:endParaRPr lang="en-US" sz="900" i="1" noProof="0"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B9988FE7-3CFE-336E-AA41-447B2B190F72}"/>
              </a:ext>
            </a:extLst>
          </p:cNvPr>
          <p:cNvSpPr txBox="1"/>
          <p:nvPr/>
        </p:nvSpPr>
        <p:spPr>
          <a:xfrm>
            <a:off x="1857374" y="6328211"/>
            <a:ext cx="3852761" cy="331474"/>
          </a:xfrm>
          <a:prstGeom prst="rect">
            <a:avLst/>
          </a:prstGeom>
          <a:noFill/>
        </p:spPr>
        <p:txBody>
          <a:bodyPr wrap="square" lIns="0" tIns="0" rIns="0" bIns="0" rtlCol="0">
            <a:noAutofit/>
          </a:bodyPr>
          <a:lstStyle/>
          <a:p>
            <a:pPr algn="l" defTabSz="228600"/>
            <a:r>
              <a:rPr lang="en-US" sz="900" i="1" baseline="30000" noProof="0" dirty="0">
                <a:latin typeface="Calibri" panose="020F0502020204030204" pitchFamily="34" charset="0"/>
                <a:cs typeface="Calibri" panose="020F0502020204030204" pitchFamily="34" charset="0"/>
              </a:rPr>
              <a:t>1</a:t>
            </a:r>
            <a:r>
              <a:rPr lang="en-US" sz="900" i="1" noProof="0" dirty="0">
                <a:latin typeface="Calibri" panose="020F0502020204030204" pitchFamily="34" charset="0"/>
                <a:cs typeface="Calibri" panose="020F0502020204030204" pitchFamily="34" charset="0"/>
              </a:rPr>
              <a:t>Claims received through or generated by DGIB systems only</a:t>
            </a:r>
          </a:p>
          <a:p>
            <a:pPr defTabSz="228600"/>
            <a:r>
              <a:rPr lang="en-US" sz="900" i="1" baseline="30000" noProof="0" dirty="0">
                <a:latin typeface="Calibri" panose="020F0502020204030204" pitchFamily="34" charset="0"/>
                <a:cs typeface="Calibri" panose="020F0502020204030204" pitchFamily="34" charset="0"/>
              </a:rPr>
              <a:t>2</a:t>
            </a:r>
            <a:r>
              <a:rPr lang="en-US" sz="900" i="1" noProof="0" dirty="0">
                <a:latin typeface="Calibri" panose="020F0502020204030204" pitchFamily="34" charset="0"/>
                <a:cs typeface="Calibri" panose="020F0502020204030204" pitchFamily="34" charset="0"/>
              </a:rPr>
              <a:t>Claims completed/authorized, including claims manually created claims by VCEs</a:t>
            </a:r>
          </a:p>
        </p:txBody>
      </p:sp>
    </p:spTree>
    <p:extLst>
      <p:ext uri="{BB962C8B-B14F-4D97-AF65-F5344CB8AC3E}">
        <p14:creationId xmlns:p14="http://schemas.microsoft.com/office/powerpoint/2010/main" val="4281874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416A6FE-CF96-4DC0-A728-4AC1A6B4DA3E}"/>
              </a:ext>
            </a:extLst>
          </p:cNvPr>
          <p:cNvSpPr>
            <a:spLocks noGrp="1"/>
          </p:cNvSpPr>
          <p:nvPr>
            <p:ph type="sldNum" sz="quarter" idx="12"/>
          </p:nvPr>
        </p:nvSpPr>
        <p:spPr/>
        <p:txBody>
          <a:bodyPr/>
          <a:lstStyle/>
          <a:p>
            <a:fld id="{D983F1FA-211D-3044-9E35-958DFBC26156}" type="slidenum">
              <a:rPr lang="en-US" smtClean="0">
                <a:solidFill>
                  <a:prstClr val="white"/>
                </a:solidFill>
              </a:rPr>
              <a:pPr/>
              <a:t>16</a:t>
            </a:fld>
            <a:endParaRPr lang="en-US" dirty="0">
              <a:solidFill>
                <a:prstClr val="white"/>
              </a:solidFill>
            </a:endParaRPr>
          </a:p>
        </p:txBody>
      </p:sp>
      <p:sp>
        <p:nvSpPr>
          <p:cNvPr id="4" name="Title 3">
            <a:extLst>
              <a:ext uri="{FF2B5EF4-FFF2-40B4-BE49-F238E27FC236}">
                <a16:creationId xmlns:a16="http://schemas.microsoft.com/office/drawing/2014/main" id="{53225901-C424-4664-9A7F-05E26962AD4F}"/>
              </a:ext>
            </a:extLst>
          </p:cNvPr>
          <p:cNvSpPr>
            <a:spLocks noGrp="1"/>
          </p:cNvSpPr>
          <p:nvPr>
            <p:ph type="title"/>
          </p:nvPr>
        </p:nvSpPr>
        <p:spPr>
          <a:solidFill>
            <a:srgbClr val="002060"/>
          </a:solidFill>
        </p:spPr>
        <p:txBody>
          <a:bodyPr>
            <a:noAutofit/>
          </a:bodyPr>
          <a:lstStyle/>
          <a:p>
            <a:pPr algn="ctr">
              <a:lnSpc>
                <a:spcPct val="114000"/>
              </a:lnSpc>
            </a:pPr>
            <a:r>
              <a:rPr lang="en-US" dirty="0"/>
              <a:t>Staffing &amp; Recruitment (FY22 vs. 2023)</a:t>
            </a:r>
          </a:p>
        </p:txBody>
      </p:sp>
      <p:graphicFrame>
        <p:nvGraphicFramePr>
          <p:cNvPr id="5" name="Table 4">
            <a:extLst>
              <a:ext uri="{FF2B5EF4-FFF2-40B4-BE49-F238E27FC236}">
                <a16:creationId xmlns:a16="http://schemas.microsoft.com/office/drawing/2014/main" id="{1EC4FBB8-C6F3-45CE-A3F9-D0A9D5FC7083}"/>
              </a:ext>
            </a:extLst>
          </p:cNvPr>
          <p:cNvGraphicFramePr>
            <a:graphicFrameLocks noGrp="1"/>
          </p:cNvGraphicFramePr>
          <p:nvPr>
            <p:extLst>
              <p:ext uri="{D42A27DB-BD31-4B8C-83A1-F6EECF244321}">
                <p14:modId xmlns:p14="http://schemas.microsoft.com/office/powerpoint/2010/main" val="3729006536"/>
              </p:ext>
            </p:extLst>
          </p:nvPr>
        </p:nvGraphicFramePr>
        <p:xfrm>
          <a:off x="2012119" y="3168173"/>
          <a:ext cx="8291245" cy="1543050"/>
        </p:xfrm>
        <a:graphic>
          <a:graphicData uri="http://schemas.openxmlformats.org/drawingml/2006/table">
            <a:tbl>
              <a:tblPr/>
              <a:tblGrid>
                <a:gridCol w="1479477">
                  <a:extLst>
                    <a:ext uri="{9D8B030D-6E8A-4147-A177-3AD203B41FA5}">
                      <a16:colId xmlns:a16="http://schemas.microsoft.com/office/drawing/2014/main" val="2916859343"/>
                    </a:ext>
                  </a:extLst>
                </a:gridCol>
                <a:gridCol w="1089752">
                  <a:extLst>
                    <a:ext uri="{9D8B030D-6E8A-4147-A177-3AD203B41FA5}">
                      <a16:colId xmlns:a16="http://schemas.microsoft.com/office/drawing/2014/main" val="4257340137"/>
                    </a:ext>
                  </a:extLst>
                </a:gridCol>
                <a:gridCol w="1519884">
                  <a:extLst>
                    <a:ext uri="{9D8B030D-6E8A-4147-A177-3AD203B41FA5}">
                      <a16:colId xmlns:a16="http://schemas.microsoft.com/office/drawing/2014/main" val="2537995662"/>
                    </a:ext>
                  </a:extLst>
                </a:gridCol>
                <a:gridCol w="1300000">
                  <a:extLst>
                    <a:ext uri="{9D8B030D-6E8A-4147-A177-3AD203B41FA5}">
                      <a16:colId xmlns:a16="http://schemas.microsoft.com/office/drawing/2014/main" val="3813329513"/>
                    </a:ext>
                  </a:extLst>
                </a:gridCol>
                <a:gridCol w="1420125">
                  <a:extLst>
                    <a:ext uri="{9D8B030D-6E8A-4147-A177-3AD203B41FA5}">
                      <a16:colId xmlns:a16="http://schemas.microsoft.com/office/drawing/2014/main" val="413374663"/>
                    </a:ext>
                  </a:extLst>
                </a:gridCol>
                <a:gridCol w="1482007">
                  <a:extLst>
                    <a:ext uri="{9D8B030D-6E8A-4147-A177-3AD203B41FA5}">
                      <a16:colId xmlns:a16="http://schemas.microsoft.com/office/drawing/2014/main" val="435287580"/>
                    </a:ext>
                  </a:extLst>
                </a:gridCol>
              </a:tblGrid>
              <a:tr h="0">
                <a:tc>
                  <a:txBody>
                    <a:bodyPr/>
                    <a:lstStyle/>
                    <a:p>
                      <a:pPr algn="ctr" fontAlgn="ctr"/>
                      <a:r>
                        <a:rPr lang="en-US" sz="2000" b="1" i="0" u="none" strike="noStrike" dirty="0">
                          <a:solidFill>
                            <a:srgbClr val="FFFFFF"/>
                          </a:solidFill>
                          <a:effectLst/>
                          <a:latin typeface="Arial" panose="020B0604020202020204" pitchFamily="34" charset="0"/>
                        </a:rPr>
                        <a:t>Authorized Ceiling</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2000" b="1" i="0" u="none" strike="noStrike" dirty="0">
                          <a:solidFill>
                            <a:srgbClr val="FFFFFF"/>
                          </a:solidFill>
                          <a:effectLst/>
                          <a:latin typeface="Arial" panose="020B0604020202020204" pitchFamily="34" charset="0"/>
                        </a:rPr>
                        <a:t>Current  On-Board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2000" b="1" i="0" u="none" strike="noStrike" dirty="0">
                          <a:solidFill>
                            <a:srgbClr val="FFFFFF"/>
                          </a:solidFill>
                          <a:effectLst/>
                          <a:latin typeface="Arial" panose="020B0604020202020204" pitchFamily="34" charset="0"/>
                        </a:rPr>
                        <a:t>Hires Pending Recruitment Action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2000" b="1" i="0" u="none" strike="noStrike" dirty="0">
                          <a:solidFill>
                            <a:srgbClr val="FFFFFF"/>
                          </a:solidFill>
                          <a:effectLst/>
                          <a:latin typeface="Arial" panose="020B0604020202020204" pitchFamily="34" charset="0"/>
                        </a:rPr>
                        <a:t>Hires Pending HRC Action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2000" b="1" i="0" u="none" strike="noStrike" dirty="0">
                          <a:solidFill>
                            <a:srgbClr val="FFFFFF"/>
                          </a:solidFill>
                          <a:effectLst/>
                          <a:latin typeface="Arial" panose="020B0604020202020204" pitchFamily="34" charset="0"/>
                        </a:rPr>
                        <a:t>Hires Pending Selection Process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2000" b="1" i="0" u="none" strike="noStrike">
                          <a:solidFill>
                            <a:srgbClr val="FFFFFF"/>
                          </a:solidFill>
                          <a:effectLst/>
                          <a:latin typeface="Arial" panose="020B0604020202020204" pitchFamily="34" charset="0"/>
                        </a:rPr>
                        <a:t>Hires Pending Offer Process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433920105"/>
                  </a:ext>
                </a:extLst>
              </a:tr>
              <a:tr h="200025">
                <a:tc>
                  <a:txBody>
                    <a:bodyPr/>
                    <a:lstStyle/>
                    <a:p>
                      <a:pPr algn="ctr" fontAlgn="b"/>
                      <a:r>
                        <a:rPr lang="en-US" sz="2000" b="1" i="0" u="none" strike="noStrike" dirty="0">
                          <a:solidFill>
                            <a:srgbClr val="000000"/>
                          </a:solidFill>
                          <a:effectLst/>
                          <a:latin typeface="Arial" panose="020B0604020202020204" pitchFamily="34" charset="0"/>
                        </a:rPr>
                        <a:t>185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Arial" panose="020B0604020202020204" pitchFamily="34" charset="0"/>
                        </a:rPr>
                        <a:t>178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Arial" panose="020B060402020202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4827132"/>
                  </a:ext>
                </a:extLst>
              </a:tr>
            </a:tbl>
          </a:graphicData>
        </a:graphic>
      </p:graphicFrame>
      <p:graphicFrame>
        <p:nvGraphicFramePr>
          <p:cNvPr id="8" name="Table 7">
            <a:extLst>
              <a:ext uri="{FF2B5EF4-FFF2-40B4-BE49-F238E27FC236}">
                <a16:creationId xmlns:a16="http://schemas.microsoft.com/office/drawing/2014/main" id="{6F232AF4-0BB5-0DC2-DF1A-86AE1BDA11D5}"/>
              </a:ext>
            </a:extLst>
          </p:cNvPr>
          <p:cNvGraphicFramePr>
            <a:graphicFrameLocks noGrp="1"/>
          </p:cNvGraphicFramePr>
          <p:nvPr>
            <p:extLst>
              <p:ext uri="{D42A27DB-BD31-4B8C-83A1-F6EECF244321}">
                <p14:modId xmlns:p14="http://schemas.microsoft.com/office/powerpoint/2010/main" val="913721933"/>
              </p:ext>
            </p:extLst>
          </p:nvPr>
        </p:nvGraphicFramePr>
        <p:xfrm>
          <a:off x="4089185" y="4897341"/>
          <a:ext cx="4013629" cy="1524000"/>
        </p:xfrm>
        <a:graphic>
          <a:graphicData uri="http://schemas.openxmlformats.org/drawingml/2006/table">
            <a:tbl>
              <a:tblPr/>
              <a:tblGrid>
                <a:gridCol w="2178828">
                  <a:extLst>
                    <a:ext uri="{9D8B030D-6E8A-4147-A177-3AD203B41FA5}">
                      <a16:colId xmlns:a16="http://schemas.microsoft.com/office/drawing/2014/main" val="3138070476"/>
                    </a:ext>
                  </a:extLst>
                </a:gridCol>
                <a:gridCol w="1834801">
                  <a:extLst>
                    <a:ext uri="{9D8B030D-6E8A-4147-A177-3AD203B41FA5}">
                      <a16:colId xmlns:a16="http://schemas.microsoft.com/office/drawing/2014/main" val="1923147529"/>
                    </a:ext>
                  </a:extLst>
                </a:gridCol>
              </a:tblGrid>
              <a:tr h="0">
                <a:tc gridSpan="2">
                  <a:txBody>
                    <a:bodyPr/>
                    <a:lstStyle/>
                    <a:p>
                      <a:pPr algn="ctr" fontAlgn="b"/>
                      <a:r>
                        <a:rPr lang="en-US" sz="2000" b="1" i="0" u="none" strike="noStrike" dirty="0">
                          <a:solidFill>
                            <a:srgbClr val="000000"/>
                          </a:solidFill>
                          <a:effectLst/>
                          <a:latin typeface="Calibri" panose="020F0502020204030204" pitchFamily="34" charset="0"/>
                        </a:rPr>
                        <a:t>Vacancies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0B4"/>
                    </a:solidFill>
                  </a:tcPr>
                </a:tc>
                <a:tc hMerge="1">
                  <a:txBody>
                    <a:bodyPr/>
                    <a:lstStyle/>
                    <a:p>
                      <a:endParaRPr lang="en-US"/>
                    </a:p>
                  </a:txBody>
                  <a:tcPr/>
                </a:tc>
                <a:extLst>
                  <a:ext uri="{0D108BD9-81ED-4DB2-BD59-A6C34878D82A}">
                    <a16:rowId xmlns:a16="http://schemas.microsoft.com/office/drawing/2014/main" val="423019869"/>
                  </a:ext>
                </a:extLst>
              </a:tr>
              <a:tr h="200025">
                <a:tc>
                  <a:txBody>
                    <a:bodyPr/>
                    <a:lstStyle/>
                    <a:p>
                      <a:pPr algn="ctr" fontAlgn="b"/>
                      <a:r>
                        <a:rPr lang="en-US" sz="2000" b="0" i="0" u="none" strike="noStrike" dirty="0">
                          <a:solidFill>
                            <a:srgbClr val="000000"/>
                          </a:solidFill>
                          <a:effectLst/>
                          <a:latin typeface="Calibri" panose="020F0502020204030204" pitchFamily="34" charset="0"/>
                        </a:rPr>
                        <a:t>ELR</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2000" b="0" i="0" u="none" strike="noStrike" dirty="0">
                          <a:solidFill>
                            <a:srgbClr val="000000"/>
                          </a:solidFill>
                          <a:effectLst/>
                          <a:latin typeface="Calibri" panose="020F0502020204030204" pitchFamily="34" charset="0"/>
                        </a:rPr>
                        <a:t>3</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41156753"/>
                  </a:ext>
                </a:extLst>
              </a:tr>
              <a:tr h="200025">
                <a:tc>
                  <a:txBody>
                    <a:bodyPr/>
                    <a:lstStyle/>
                    <a:p>
                      <a:pPr algn="ctr" fontAlgn="b"/>
                      <a:r>
                        <a:rPr lang="en-US" sz="2000" b="0" i="0" u="none" strike="noStrike" dirty="0">
                          <a:solidFill>
                            <a:srgbClr val="000000"/>
                          </a:solidFill>
                          <a:effectLst/>
                          <a:latin typeface="Calibri" panose="020F0502020204030204" pitchFamily="34" charset="0"/>
                        </a:rPr>
                        <a:t>ECSS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2000" b="0" i="0" u="none" strike="noStrike" dirty="0">
                          <a:solidFill>
                            <a:srgbClr val="000000"/>
                          </a:solidFill>
                          <a:effectLst/>
                          <a:latin typeface="Calibri" panose="020F0502020204030204" pitchFamily="34" charset="0"/>
                        </a:rPr>
                        <a:t>2</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17076195"/>
                  </a:ext>
                </a:extLst>
              </a:tr>
              <a:tr h="200025">
                <a:tc>
                  <a:txBody>
                    <a:bodyPr/>
                    <a:lstStyle/>
                    <a:p>
                      <a:pPr algn="ctr" fontAlgn="b"/>
                      <a:r>
                        <a:rPr lang="en-US" sz="2000" b="0" i="0" u="none" strike="noStrike">
                          <a:solidFill>
                            <a:srgbClr val="000000"/>
                          </a:solidFill>
                          <a:effectLst/>
                          <a:latin typeface="Calibri" panose="020F0502020204030204" pitchFamily="34" charset="0"/>
                        </a:rPr>
                        <a:t>SCLS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2000" b="0" i="0" u="none" strike="noStrike" dirty="0">
                          <a:solidFill>
                            <a:srgbClr val="000000"/>
                          </a:solidFill>
                          <a:effectLst/>
                          <a:latin typeface="Calibri" panose="020F0502020204030204" pitchFamily="34" charset="0"/>
                        </a:rPr>
                        <a:t>2</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48695288"/>
                  </a:ext>
                </a:extLst>
              </a:tr>
              <a:tr h="200025">
                <a:tc>
                  <a:txBody>
                    <a:bodyPr/>
                    <a:lstStyle/>
                    <a:p>
                      <a:pPr algn="ctr" fontAlgn="b"/>
                      <a:r>
                        <a:rPr lang="en-US" sz="2000" b="1" i="0" u="none" strike="noStrike">
                          <a:solidFill>
                            <a:srgbClr val="000000"/>
                          </a:solidFill>
                          <a:effectLst/>
                          <a:latin typeface="Calibri" panose="020F0502020204030204" pitchFamily="34" charset="0"/>
                        </a:rPr>
                        <a:t>Total</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000000"/>
                          </a:solidFill>
                          <a:effectLst/>
                          <a:latin typeface="Calibri" panose="020F0502020204030204" pitchFamily="34" charset="0"/>
                        </a:rPr>
                        <a:t>7</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6110808"/>
                  </a:ext>
                </a:extLst>
              </a:tr>
            </a:tbl>
          </a:graphicData>
        </a:graphic>
      </p:graphicFrame>
      <p:sp>
        <p:nvSpPr>
          <p:cNvPr id="6" name="TextBox 5">
            <a:extLst>
              <a:ext uri="{FF2B5EF4-FFF2-40B4-BE49-F238E27FC236}">
                <a16:creationId xmlns:a16="http://schemas.microsoft.com/office/drawing/2014/main" id="{B7D85E1D-6E20-10A9-EBCE-5D57B9EF1155}"/>
              </a:ext>
            </a:extLst>
          </p:cNvPr>
          <p:cNvSpPr txBox="1"/>
          <p:nvPr/>
        </p:nvSpPr>
        <p:spPr>
          <a:xfrm>
            <a:off x="814647" y="886670"/>
            <a:ext cx="10166466" cy="1384995"/>
          </a:xfrm>
          <a:prstGeom prst="rect">
            <a:avLst/>
          </a:prstGeom>
          <a:solidFill>
            <a:srgbClr val="FF0000"/>
          </a:solidFill>
        </p:spPr>
        <p:txBody>
          <a:bodyPr wrap="square">
            <a:spAutoFit/>
          </a:bodyPr>
          <a:lstStyle/>
          <a:p>
            <a:pPr algn="ctr" defTabSz="228600"/>
            <a:r>
              <a:rPr lang="en-US" sz="2800" b="1" dirty="0">
                <a:solidFill>
                  <a:schemeClr val="bg1"/>
                </a:solidFill>
                <a:latin typeface="+mj-lt"/>
                <a:ea typeface="Calibri" panose="020F0502020204030204" pitchFamily="34" charset="0"/>
              </a:rPr>
              <a:t>FY22</a:t>
            </a:r>
          </a:p>
          <a:p>
            <a:pPr algn="ctr" defTabSz="228600"/>
            <a:r>
              <a:rPr lang="en-US" sz="2800" b="1" dirty="0">
                <a:solidFill>
                  <a:schemeClr val="bg1"/>
                </a:solidFill>
                <a:latin typeface="+mj-lt"/>
                <a:ea typeface="Calibri" panose="020F0502020204030204" pitchFamily="34" charset="0"/>
              </a:rPr>
              <a:t>AC&amp;L Division experienced a total loss of 19 of 76 ELRs or 25% of the staff in FY 22.</a:t>
            </a:r>
          </a:p>
        </p:txBody>
      </p:sp>
      <p:sp>
        <p:nvSpPr>
          <p:cNvPr id="2" name="TextBox 1">
            <a:extLst>
              <a:ext uri="{FF2B5EF4-FFF2-40B4-BE49-F238E27FC236}">
                <a16:creationId xmlns:a16="http://schemas.microsoft.com/office/drawing/2014/main" id="{2E373922-5C51-0D59-A393-E769D5591172}"/>
              </a:ext>
            </a:extLst>
          </p:cNvPr>
          <p:cNvSpPr txBox="1"/>
          <p:nvPr/>
        </p:nvSpPr>
        <p:spPr>
          <a:xfrm>
            <a:off x="4688378" y="2402378"/>
            <a:ext cx="2452255" cy="556953"/>
          </a:xfrm>
          <a:prstGeom prst="rect">
            <a:avLst/>
          </a:prstGeom>
          <a:solidFill>
            <a:schemeClr val="accent4">
              <a:lumMod val="40000"/>
              <a:lumOff val="60000"/>
            </a:schemeClr>
          </a:solidFill>
        </p:spPr>
        <p:txBody>
          <a:bodyPr wrap="square" lIns="0" tIns="0" rIns="0" bIns="0" rtlCol="0">
            <a:noAutofit/>
          </a:bodyPr>
          <a:lstStyle/>
          <a:p>
            <a:pPr algn="ctr" defTabSz="228600">
              <a:spcAft>
                <a:spcPts val="1200"/>
              </a:spcAft>
            </a:pPr>
            <a:r>
              <a:rPr lang="en-US" sz="3200" noProof="0" dirty="0">
                <a:solidFill>
                  <a:srgbClr val="002060"/>
                </a:solidFill>
                <a:latin typeface="Calibri" panose="020F0502020204030204" pitchFamily="34" charset="0"/>
                <a:cs typeface="Calibri" panose="020F0502020204030204" pitchFamily="34" charset="0"/>
              </a:rPr>
              <a:t>FY23</a:t>
            </a:r>
          </a:p>
        </p:txBody>
      </p:sp>
    </p:spTree>
    <p:extLst>
      <p:ext uri="{BB962C8B-B14F-4D97-AF65-F5344CB8AC3E}">
        <p14:creationId xmlns:p14="http://schemas.microsoft.com/office/powerpoint/2010/main" val="22303758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416A6FE-CF96-4DC0-A728-4AC1A6B4DA3E}"/>
              </a:ext>
            </a:extLst>
          </p:cNvPr>
          <p:cNvSpPr>
            <a:spLocks noGrp="1"/>
          </p:cNvSpPr>
          <p:nvPr>
            <p:ph type="sldNum" sz="quarter" idx="12"/>
          </p:nvPr>
        </p:nvSpPr>
        <p:spPr/>
        <p:txBody>
          <a:bodyPr/>
          <a:lstStyle/>
          <a:p>
            <a:fld id="{D983F1FA-211D-3044-9E35-958DFBC26156}" type="slidenum">
              <a:rPr lang="en-US" smtClean="0">
                <a:solidFill>
                  <a:prstClr val="white"/>
                </a:solidFill>
              </a:rPr>
              <a:pPr/>
              <a:t>17</a:t>
            </a:fld>
            <a:endParaRPr lang="en-US" dirty="0">
              <a:solidFill>
                <a:prstClr val="white"/>
              </a:solidFill>
            </a:endParaRPr>
          </a:p>
        </p:txBody>
      </p:sp>
      <p:sp>
        <p:nvSpPr>
          <p:cNvPr id="4" name="Title 3">
            <a:extLst>
              <a:ext uri="{FF2B5EF4-FFF2-40B4-BE49-F238E27FC236}">
                <a16:creationId xmlns:a16="http://schemas.microsoft.com/office/drawing/2014/main" id="{53225901-C424-4664-9A7F-05E26962AD4F}"/>
              </a:ext>
            </a:extLst>
          </p:cNvPr>
          <p:cNvSpPr>
            <a:spLocks noGrp="1"/>
          </p:cNvSpPr>
          <p:nvPr>
            <p:ph type="title"/>
          </p:nvPr>
        </p:nvSpPr>
        <p:spPr>
          <a:solidFill>
            <a:srgbClr val="002060"/>
          </a:solidFill>
        </p:spPr>
        <p:txBody>
          <a:bodyPr>
            <a:noAutofit/>
          </a:bodyPr>
          <a:lstStyle/>
          <a:p>
            <a:pPr algn="ctr">
              <a:lnSpc>
                <a:spcPct val="114000"/>
              </a:lnSpc>
            </a:pPr>
            <a:r>
              <a:rPr lang="en-US" dirty="0"/>
              <a:t>Staffing &amp; Recruitment (FY23 vs. FY24)</a:t>
            </a:r>
          </a:p>
        </p:txBody>
      </p:sp>
      <p:sp>
        <p:nvSpPr>
          <p:cNvPr id="6" name="TextBox 5">
            <a:extLst>
              <a:ext uri="{FF2B5EF4-FFF2-40B4-BE49-F238E27FC236}">
                <a16:creationId xmlns:a16="http://schemas.microsoft.com/office/drawing/2014/main" id="{B7D85E1D-6E20-10A9-EBCE-5D57B9EF1155}"/>
              </a:ext>
            </a:extLst>
          </p:cNvPr>
          <p:cNvSpPr txBox="1"/>
          <p:nvPr/>
        </p:nvSpPr>
        <p:spPr>
          <a:xfrm>
            <a:off x="839584" y="886670"/>
            <a:ext cx="10174779" cy="1384995"/>
          </a:xfrm>
          <a:prstGeom prst="rect">
            <a:avLst/>
          </a:prstGeom>
          <a:solidFill>
            <a:srgbClr val="FF0000"/>
          </a:solidFill>
        </p:spPr>
        <p:txBody>
          <a:bodyPr wrap="square">
            <a:spAutoFit/>
          </a:bodyPr>
          <a:lstStyle/>
          <a:p>
            <a:pPr algn="ctr" defTabSz="228600"/>
            <a:r>
              <a:rPr lang="en-US" sz="2800" b="1" dirty="0">
                <a:solidFill>
                  <a:schemeClr val="bg1"/>
                </a:solidFill>
                <a:latin typeface="+mj-lt"/>
                <a:ea typeface="Calibri" panose="020F0502020204030204" pitchFamily="34" charset="0"/>
              </a:rPr>
              <a:t>FY22</a:t>
            </a:r>
          </a:p>
          <a:p>
            <a:pPr algn="ctr" defTabSz="228600"/>
            <a:r>
              <a:rPr lang="en-US" sz="2800" b="1" dirty="0">
                <a:solidFill>
                  <a:schemeClr val="bg1"/>
                </a:solidFill>
                <a:latin typeface="+mj-lt"/>
                <a:ea typeface="Calibri" panose="020F0502020204030204" pitchFamily="34" charset="0"/>
              </a:rPr>
              <a:t>AC&amp;L Division experienced a total loss of 19 of 76 ELRs or 25% of the staff in FY 22.</a:t>
            </a:r>
          </a:p>
        </p:txBody>
      </p:sp>
      <p:graphicFrame>
        <p:nvGraphicFramePr>
          <p:cNvPr id="2" name="Table 1">
            <a:extLst>
              <a:ext uri="{FF2B5EF4-FFF2-40B4-BE49-F238E27FC236}">
                <a16:creationId xmlns:a16="http://schemas.microsoft.com/office/drawing/2014/main" id="{A8127171-64AE-6365-E512-3F78B34248A4}"/>
              </a:ext>
            </a:extLst>
          </p:cNvPr>
          <p:cNvGraphicFramePr>
            <a:graphicFrameLocks noGrp="1"/>
          </p:cNvGraphicFramePr>
          <p:nvPr>
            <p:extLst>
              <p:ext uri="{D42A27DB-BD31-4B8C-83A1-F6EECF244321}">
                <p14:modId xmlns:p14="http://schemas.microsoft.com/office/powerpoint/2010/main" val="1058292865"/>
              </p:ext>
            </p:extLst>
          </p:nvPr>
        </p:nvGraphicFramePr>
        <p:xfrm>
          <a:off x="2228249" y="3176486"/>
          <a:ext cx="8291245" cy="1543050"/>
        </p:xfrm>
        <a:graphic>
          <a:graphicData uri="http://schemas.openxmlformats.org/drawingml/2006/table">
            <a:tbl>
              <a:tblPr/>
              <a:tblGrid>
                <a:gridCol w="1479477">
                  <a:extLst>
                    <a:ext uri="{9D8B030D-6E8A-4147-A177-3AD203B41FA5}">
                      <a16:colId xmlns:a16="http://schemas.microsoft.com/office/drawing/2014/main" val="2916859343"/>
                    </a:ext>
                  </a:extLst>
                </a:gridCol>
                <a:gridCol w="1089752">
                  <a:extLst>
                    <a:ext uri="{9D8B030D-6E8A-4147-A177-3AD203B41FA5}">
                      <a16:colId xmlns:a16="http://schemas.microsoft.com/office/drawing/2014/main" val="4257340137"/>
                    </a:ext>
                  </a:extLst>
                </a:gridCol>
                <a:gridCol w="1519884">
                  <a:extLst>
                    <a:ext uri="{9D8B030D-6E8A-4147-A177-3AD203B41FA5}">
                      <a16:colId xmlns:a16="http://schemas.microsoft.com/office/drawing/2014/main" val="2537995662"/>
                    </a:ext>
                  </a:extLst>
                </a:gridCol>
                <a:gridCol w="1300000">
                  <a:extLst>
                    <a:ext uri="{9D8B030D-6E8A-4147-A177-3AD203B41FA5}">
                      <a16:colId xmlns:a16="http://schemas.microsoft.com/office/drawing/2014/main" val="3813329513"/>
                    </a:ext>
                  </a:extLst>
                </a:gridCol>
                <a:gridCol w="1420125">
                  <a:extLst>
                    <a:ext uri="{9D8B030D-6E8A-4147-A177-3AD203B41FA5}">
                      <a16:colId xmlns:a16="http://schemas.microsoft.com/office/drawing/2014/main" val="413374663"/>
                    </a:ext>
                  </a:extLst>
                </a:gridCol>
                <a:gridCol w="1482007">
                  <a:extLst>
                    <a:ext uri="{9D8B030D-6E8A-4147-A177-3AD203B41FA5}">
                      <a16:colId xmlns:a16="http://schemas.microsoft.com/office/drawing/2014/main" val="435287580"/>
                    </a:ext>
                  </a:extLst>
                </a:gridCol>
              </a:tblGrid>
              <a:tr h="0">
                <a:tc>
                  <a:txBody>
                    <a:bodyPr/>
                    <a:lstStyle/>
                    <a:p>
                      <a:pPr algn="ctr" fontAlgn="ctr"/>
                      <a:r>
                        <a:rPr lang="en-US" sz="2000" b="1" i="0" u="none" strike="noStrike" dirty="0">
                          <a:solidFill>
                            <a:srgbClr val="FFFFFF"/>
                          </a:solidFill>
                          <a:effectLst/>
                          <a:latin typeface="Arial" panose="020B0604020202020204" pitchFamily="34" charset="0"/>
                        </a:rPr>
                        <a:t>Authorized Ceiling</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2000" b="1" i="0" u="none" strike="noStrike" dirty="0">
                          <a:solidFill>
                            <a:srgbClr val="FFFFFF"/>
                          </a:solidFill>
                          <a:effectLst/>
                          <a:latin typeface="Arial" panose="020B0604020202020204" pitchFamily="34" charset="0"/>
                        </a:rPr>
                        <a:t>Current  On-Board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2000" b="1" i="0" u="none" strike="noStrike" dirty="0">
                          <a:solidFill>
                            <a:srgbClr val="FFFFFF"/>
                          </a:solidFill>
                          <a:effectLst/>
                          <a:latin typeface="Arial" panose="020B0604020202020204" pitchFamily="34" charset="0"/>
                        </a:rPr>
                        <a:t>Hires Pending Recruitment Action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2000" b="1" i="0" u="none" strike="noStrike" dirty="0">
                          <a:solidFill>
                            <a:srgbClr val="FFFFFF"/>
                          </a:solidFill>
                          <a:effectLst/>
                          <a:latin typeface="Arial" panose="020B0604020202020204" pitchFamily="34" charset="0"/>
                        </a:rPr>
                        <a:t>Hires Pending HRC Action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2000" b="1" i="0" u="none" strike="noStrike" dirty="0">
                          <a:solidFill>
                            <a:srgbClr val="FFFFFF"/>
                          </a:solidFill>
                          <a:effectLst/>
                          <a:latin typeface="Arial" panose="020B0604020202020204" pitchFamily="34" charset="0"/>
                        </a:rPr>
                        <a:t>Hires Pending Selection Process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2000" b="1" i="0" u="none" strike="noStrike" dirty="0">
                          <a:solidFill>
                            <a:srgbClr val="FFFFFF"/>
                          </a:solidFill>
                          <a:effectLst/>
                          <a:latin typeface="Arial"/>
                        </a:rPr>
                        <a:t>Hires Pending Offer Process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433920105"/>
                  </a:ext>
                </a:extLst>
              </a:tr>
              <a:tr h="200025">
                <a:tc>
                  <a:txBody>
                    <a:bodyPr/>
                    <a:lstStyle/>
                    <a:p>
                      <a:pPr algn="ctr" fontAlgn="b"/>
                      <a:r>
                        <a:rPr lang="en-US" sz="2000" b="1" i="0" u="none" strike="noStrike" dirty="0">
                          <a:solidFill>
                            <a:srgbClr val="000000"/>
                          </a:solidFill>
                          <a:effectLst/>
                          <a:latin typeface="Arial" panose="020B0604020202020204" pitchFamily="34" charset="0"/>
                        </a:rPr>
                        <a:t>185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Arial" panose="020B0604020202020204" pitchFamily="34" charset="0"/>
                        </a:rPr>
                        <a:t>180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Arial"/>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Arial"/>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Arial"/>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4827132"/>
                  </a:ext>
                </a:extLst>
              </a:tr>
            </a:tbl>
          </a:graphicData>
        </a:graphic>
      </p:graphicFrame>
      <p:graphicFrame>
        <p:nvGraphicFramePr>
          <p:cNvPr id="7" name="Table 6">
            <a:extLst>
              <a:ext uri="{FF2B5EF4-FFF2-40B4-BE49-F238E27FC236}">
                <a16:creationId xmlns:a16="http://schemas.microsoft.com/office/drawing/2014/main" id="{5F207BC4-3273-1257-EB7A-488FE03537A1}"/>
              </a:ext>
            </a:extLst>
          </p:cNvPr>
          <p:cNvGraphicFramePr>
            <a:graphicFrameLocks noGrp="1"/>
          </p:cNvGraphicFramePr>
          <p:nvPr>
            <p:extLst>
              <p:ext uri="{D42A27DB-BD31-4B8C-83A1-F6EECF244321}">
                <p14:modId xmlns:p14="http://schemas.microsoft.com/office/powerpoint/2010/main" val="1560330622"/>
              </p:ext>
            </p:extLst>
          </p:nvPr>
        </p:nvGraphicFramePr>
        <p:xfrm>
          <a:off x="4089185" y="4953001"/>
          <a:ext cx="4013629" cy="1524000"/>
        </p:xfrm>
        <a:graphic>
          <a:graphicData uri="http://schemas.openxmlformats.org/drawingml/2006/table">
            <a:tbl>
              <a:tblPr/>
              <a:tblGrid>
                <a:gridCol w="2178828">
                  <a:extLst>
                    <a:ext uri="{9D8B030D-6E8A-4147-A177-3AD203B41FA5}">
                      <a16:colId xmlns:a16="http://schemas.microsoft.com/office/drawing/2014/main" val="3138070476"/>
                    </a:ext>
                  </a:extLst>
                </a:gridCol>
                <a:gridCol w="1834801">
                  <a:extLst>
                    <a:ext uri="{9D8B030D-6E8A-4147-A177-3AD203B41FA5}">
                      <a16:colId xmlns:a16="http://schemas.microsoft.com/office/drawing/2014/main" val="1923147529"/>
                    </a:ext>
                  </a:extLst>
                </a:gridCol>
              </a:tblGrid>
              <a:tr h="0">
                <a:tc gridSpan="2">
                  <a:txBody>
                    <a:bodyPr/>
                    <a:lstStyle/>
                    <a:p>
                      <a:pPr algn="ctr" fontAlgn="b"/>
                      <a:r>
                        <a:rPr lang="en-US" sz="2000" b="1" i="0" u="none" strike="noStrike" dirty="0">
                          <a:solidFill>
                            <a:srgbClr val="000000"/>
                          </a:solidFill>
                          <a:effectLst/>
                          <a:latin typeface="Calibri" panose="020F0502020204030204" pitchFamily="34" charset="0"/>
                        </a:rPr>
                        <a:t>Vacancies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0B4"/>
                    </a:solidFill>
                  </a:tcPr>
                </a:tc>
                <a:tc hMerge="1">
                  <a:txBody>
                    <a:bodyPr/>
                    <a:lstStyle/>
                    <a:p>
                      <a:endParaRPr lang="en-US"/>
                    </a:p>
                  </a:txBody>
                  <a:tcPr/>
                </a:tc>
                <a:extLst>
                  <a:ext uri="{0D108BD9-81ED-4DB2-BD59-A6C34878D82A}">
                    <a16:rowId xmlns:a16="http://schemas.microsoft.com/office/drawing/2014/main" val="423019869"/>
                  </a:ext>
                </a:extLst>
              </a:tr>
              <a:tr h="200025">
                <a:tc>
                  <a:txBody>
                    <a:bodyPr/>
                    <a:lstStyle/>
                    <a:p>
                      <a:pPr algn="ctr" fontAlgn="b"/>
                      <a:r>
                        <a:rPr lang="en-US" sz="2000" b="0" i="0" u="none" strike="noStrike" dirty="0">
                          <a:solidFill>
                            <a:srgbClr val="000000"/>
                          </a:solidFill>
                          <a:effectLst/>
                          <a:latin typeface="Calibri" panose="020F0502020204030204" pitchFamily="34" charset="0"/>
                        </a:rPr>
                        <a:t>ELR</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2000" b="0" i="0" u="none" strike="noStrike" dirty="0">
                          <a:solidFill>
                            <a:srgbClr val="000000"/>
                          </a:solidFill>
                          <a:effectLst/>
                          <a:latin typeface="Calibri"/>
                        </a:rPr>
                        <a:t>1  (99% staffed)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41156753"/>
                  </a:ext>
                </a:extLst>
              </a:tr>
              <a:tr h="200025">
                <a:tc>
                  <a:txBody>
                    <a:bodyPr/>
                    <a:lstStyle/>
                    <a:p>
                      <a:pPr algn="ctr" fontAlgn="b"/>
                      <a:r>
                        <a:rPr lang="en-US" sz="2000" b="0" i="0" u="none" strike="noStrike" dirty="0">
                          <a:solidFill>
                            <a:srgbClr val="000000"/>
                          </a:solidFill>
                          <a:effectLst/>
                          <a:latin typeface="Calibri" panose="020F0502020204030204" pitchFamily="34" charset="0"/>
                        </a:rPr>
                        <a:t>ECSS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2000" b="0" i="0" u="none" strike="noStrike" dirty="0">
                          <a:solidFill>
                            <a:srgbClr val="000000"/>
                          </a:solidFill>
                          <a:effectLst/>
                          <a:latin typeface="Calibri"/>
                        </a:rPr>
                        <a:t>3  (95% staffed)</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17076195"/>
                  </a:ext>
                </a:extLst>
              </a:tr>
              <a:tr h="200025">
                <a:tc>
                  <a:txBody>
                    <a:bodyPr/>
                    <a:lstStyle/>
                    <a:p>
                      <a:pPr algn="ctr" fontAlgn="b"/>
                      <a:r>
                        <a:rPr lang="en-US" sz="2000" b="0" i="0" u="none" strike="noStrike" dirty="0">
                          <a:solidFill>
                            <a:srgbClr val="000000"/>
                          </a:solidFill>
                          <a:effectLst/>
                          <a:latin typeface="Calibri"/>
                        </a:rPr>
                        <a:t>SCLS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2000" b="0" i="0" u="none" strike="noStrike" dirty="0">
                          <a:solidFill>
                            <a:srgbClr val="000000"/>
                          </a:solidFill>
                          <a:effectLst/>
                          <a:latin typeface="Calibri"/>
                        </a:rPr>
                        <a:t>1  (99% staffed)</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48695288"/>
                  </a:ext>
                </a:extLst>
              </a:tr>
              <a:tr h="200025">
                <a:tc>
                  <a:txBody>
                    <a:bodyPr/>
                    <a:lstStyle/>
                    <a:p>
                      <a:pPr algn="ctr" fontAlgn="b"/>
                      <a:r>
                        <a:rPr lang="en-US" sz="2000" b="1" i="0" u="none" strike="noStrike" dirty="0">
                          <a:solidFill>
                            <a:srgbClr val="000000"/>
                          </a:solidFill>
                          <a:effectLst/>
                          <a:latin typeface="Calibri"/>
                        </a:rPr>
                        <a:t>Total</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1" i="0" u="none" strike="noStrike" dirty="0">
                          <a:solidFill>
                            <a:srgbClr val="000000"/>
                          </a:solidFill>
                          <a:effectLst/>
                          <a:latin typeface="Calibri"/>
                        </a:rPr>
                        <a:t>  5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6110808"/>
                  </a:ext>
                </a:extLst>
              </a:tr>
            </a:tbl>
          </a:graphicData>
        </a:graphic>
      </p:graphicFrame>
      <p:sp>
        <p:nvSpPr>
          <p:cNvPr id="9" name="TextBox 8">
            <a:extLst>
              <a:ext uri="{FF2B5EF4-FFF2-40B4-BE49-F238E27FC236}">
                <a16:creationId xmlns:a16="http://schemas.microsoft.com/office/drawing/2014/main" id="{7AD73FCB-E0DA-52B5-A80D-A5518431C24F}"/>
              </a:ext>
            </a:extLst>
          </p:cNvPr>
          <p:cNvSpPr txBox="1"/>
          <p:nvPr/>
        </p:nvSpPr>
        <p:spPr>
          <a:xfrm>
            <a:off x="4688378" y="2402378"/>
            <a:ext cx="2452255" cy="556953"/>
          </a:xfrm>
          <a:prstGeom prst="rect">
            <a:avLst/>
          </a:prstGeom>
          <a:solidFill>
            <a:schemeClr val="accent4">
              <a:lumMod val="40000"/>
              <a:lumOff val="60000"/>
            </a:schemeClr>
          </a:solidFill>
        </p:spPr>
        <p:txBody>
          <a:bodyPr wrap="square" lIns="0" tIns="0" rIns="0" bIns="0" rtlCol="0">
            <a:noAutofit/>
          </a:bodyPr>
          <a:lstStyle/>
          <a:p>
            <a:pPr algn="ctr" defTabSz="228600">
              <a:spcAft>
                <a:spcPts val="1200"/>
              </a:spcAft>
            </a:pPr>
            <a:r>
              <a:rPr lang="en-US" sz="3200" noProof="0" dirty="0">
                <a:solidFill>
                  <a:srgbClr val="002060"/>
                </a:solidFill>
                <a:latin typeface="Calibri" panose="020F0502020204030204" pitchFamily="34" charset="0"/>
                <a:cs typeface="Calibri" panose="020F0502020204030204" pitchFamily="34" charset="0"/>
              </a:rPr>
              <a:t>FY24</a:t>
            </a:r>
          </a:p>
        </p:txBody>
      </p:sp>
    </p:spTree>
    <p:extLst>
      <p:ext uri="{BB962C8B-B14F-4D97-AF65-F5344CB8AC3E}">
        <p14:creationId xmlns:p14="http://schemas.microsoft.com/office/powerpoint/2010/main" val="3371221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3B4B3-5339-6A7F-496B-2001E8564C72}"/>
              </a:ext>
            </a:extLst>
          </p:cNvPr>
          <p:cNvSpPr>
            <a:spLocks noGrp="1"/>
          </p:cNvSpPr>
          <p:nvPr>
            <p:ph type="title"/>
          </p:nvPr>
        </p:nvSpPr>
        <p:spPr>
          <a:xfrm>
            <a:off x="381000" y="381000"/>
            <a:ext cx="11430000" cy="599902"/>
          </a:xfrm>
        </p:spPr>
        <p:txBody>
          <a:bodyPr/>
          <a:lstStyle/>
          <a:p>
            <a:pPr algn="ctr"/>
            <a:r>
              <a:rPr lang="en-US" dirty="0"/>
              <a:t>AC&amp;L New Mentoring Program</a:t>
            </a:r>
          </a:p>
        </p:txBody>
      </p:sp>
      <p:sp>
        <p:nvSpPr>
          <p:cNvPr id="3" name="Content Placeholder 2">
            <a:extLst>
              <a:ext uri="{FF2B5EF4-FFF2-40B4-BE49-F238E27FC236}">
                <a16:creationId xmlns:a16="http://schemas.microsoft.com/office/drawing/2014/main" id="{7CD35ECE-278B-CDA9-8E7C-BA319F7B99E9}"/>
              </a:ext>
            </a:extLst>
          </p:cNvPr>
          <p:cNvSpPr>
            <a:spLocks noGrp="1"/>
          </p:cNvSpPr>
          <p:nvPr>
            <p:ph sz="quarter" idx="10"/>
          </p:nvPr>
        </p:nvSpPr>
        <p:spPr>
          <a:xfrm>
            <a:off x="381000" y="1138845"/>
            <a:ext cx="11430000" cy="4940300"/>
          </a:xfrm>
        </p:spPr>
        <p:txBody>
          <a:bodyPr/>
          <a:lstStyle/>
          <a:p>
            <a:pPr marL="0" marR="0" indent="15875">
              <a:spcBef>
                <a:spcPts val="0"/>
              </a:spcBef>
              <a:spcAft>
                <a:spcPts val="0"/>
              </a:spcAft>
            </a:pPr>
            <a:r>
              <a:rPr lang="en-US" sz="2400" b="1" kern="100" dirty="0">
                <a:solidFill>
                  <a:srgbClr val="003366"/>
                </a:solidFill>
                <a:effectLst/>
                <a:ea typeface="Arial" panose="020B0604020202020204" pitchFamily="34" charset="0"/>
              </a:rPr>
              <a:t>During FY24 AC&amp;L created a mentorship program for all Education Liaison Representative (ELR) and Education Compliance Survey Specialist (ECSS) team members.</a:t>
            </a:r>
          </a:p>
          <a:p>
            <a:pPr marL="0" marR="0" indent="15875">
              <a:spcBef>
                <a:spcPts val="0"/>
              </a:spcBef>
              <a:spcAft>
                <a:spcPts val="0"/>
              </a:spcAft>
            </a:pPr>
            <a:endParaRPr lang="en-US" sz="800" b="1" kern="100" dirty="0">
              <a:solidFill>
                <a:srgbClr val="003366"/>
              </a:solidFill>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2060"/>
                </a:solidFill>
                <a:effectLst/>
                <a:ea typeface="Arial" panose="020B0604020202020204" pitchFamily="34" charset="0"/>
              </a:rPr>
              <a:t>Purpose: </a:t>
            </a:r>
            <a:r>
              <a:rPr kumimoji="0" lang="en-US" altLang="en-US" sz="2400" b="0" i="0" u="none" strike="noStrike" cap="none" normalizeH="0" baseline="0" dirty="0">
                <a:ln>
                  <a:noFill/>
                </a:ln>
                <a:solidFill>
                  <a:srgbClr val="002060"/>
                </a:solidFill>
                <a:effectLst/>
                <a:ea typeface="Arial" panose="020B0604020202020204" pitchFamily="34" charset="0"/>
              </a:rPr>
              <a:t>The goal is to increase team synergy within AC&amp;L, foster a healthy working environment to include: </a:t>
            </a:r>
            <a:endParaRPr kumimoji="0" lang="en-US" altLang="en-US" sz="2400" b="0" i="0" u="none" strike="noStrike" cap="none" normalizeH="0" baseline="0" dirty="0">
              <a:ln>
                <a:noFill/>
              </a:ln>
              <a:solidFill>
                <a:srgbClr val="002060"/>
              </a:solidFill>
              <a:effectLst/>
            </a:endParaRPr>
          </a:p>
          <a:p>
            <a:pPr marL="22860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rgbClr val="002060"/>
                </a:solidFill>
                <a:effectLst/>
                <a:ea typeface="Arial" panose="020B0604020202020204" pitchFamily="34" charset="0"/>
              </a:rPr>
              <a:t>Increase individual and AC&amp;L division quality. </a:t>
            </a:r>
            <a:endParaRPr kumimoji="0" lang="en-US" altLang="en-US" sz="2400" b="0" i="0" u="none" strike="noStrike" cap="none" normalizeH="0" baseline="0" dirty="0">
              <a:ln>
                <a:noFill/>
              </a:ln>
              <a:solidFill>
                <a:srgbClr val="002060"/>
              </a:solidFill>
              <a:effectLst/>
            </a:endParaRPr>
          </a:p>
          <a:p>
            <a:pPr marL="22860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rgbClr val="002060"/>
                </a:solidFill>
                <a:effectLst/>
                <a:ea typeface="Arial" panose="020B0604020202020204" pitchFamily="34" charset="0"/>
              </a:rPr>
              <a:t>Enhance employee skills. </a:t>
            </a:r>
            <a:endParaRPr kumimoji="0" lang="en-US" altLang="en-US" sz="2400" b="0" i="0" u="none" strike="noStrike" cap="none" normalizeH="0" baseline="0" dirty="0">
              <a:ln>
                <a:noFill/>
              </a:ln>
              <a:solidFill>
                <a:srgbClr val="002060"/>
              </a:solidFill>
              <a:effectLst/>
            </a:endParaRPr>
          </a:p>
          <a:p>
            <a:pPr marL="22860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rgbClr val="002060"/>
                </a:solidFill>
                <a:effectLst/>
                <a:ea typeface="Arial" panose="020B0604020202020204" pitchFamily="34" charset="0"/>
              </a:rPr>
              <a:t>Build relationships in a virtual environment. </a:t>
            </a:r>
            <a:endParaRPr kumimoji="0" lang="en-US" altLang="en-US" sz="2400" b="0" i="0" u="none" strike="noStrike" cap="none" normalizeH="0" baseline="0" dirty="0">
              <a:ln>
                <a:noFill/>
              </a:ln>
              <a:solidFill>
                <a:srgbClr val="002060"/>
              </a:solidFill>
              <a:effectLst/>
            </a:endParaRPr>
          </a:p>
          <a:p>
            <a:pPr marL="22860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rgbClr val="002060"/>
                </a:solidFill>
                <a:effectLst/>
                <a:ea typeface="Arial" panose="020B0604020202020204" pitchFamily="34" charset="0"/>
              </a:rPr>
              <a:t>Continuous improvement and sharing of knowledge. </a:t>
            </a:r>
            <a:endParaRPr kumimoji="0" lang="en-US" altLang="en-US" sz="2400" b="0" i="0" u="none" strike="noStrike" cap="none" normalizeH="0" baseline="0" dirty="0">
              <a:ln>
                <a:noFill/>
              </a:ln>
              <a:solidFill>
                <a:srgbClr val="002060"/>
              </a:solidFill>
              <a:effectLst/>
            </a:endParaRPr>
          </a:p>
          <a:p>
            <a:pPr marL="22860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rgbClr val="002060"/>
                </a:solidFill>
                <a:effectLst/>
                <a:ea typeface="Arial" panose="020B0604020202020204" pitchFamily="34" charset="0"/>
              </a:rPr>
              <a:t>Decrease burnout.</a:t>
            </a:r>
            <a:r>
              <a:rPr kumimoji="0" lang="en-US" altLang="en-US" sz="2400" b="1" i="0" u="none" strike="noStrike" cap="none" normalizeH="0" baseline="0" dirty="0">
                <a:ln>
                  <a:noFill/>
                </a:ln>
                <a:solidFill>
                  <a:srgbClr val="002060"/>
                </a:solidFill>
                <a:effectLst/>
                <a:ea typeface="Arial" panose="020B0604020202020204" pitchFamily="34" charset="0"/>
              </a:rPr>
              <a:t> </a:t>
            </a:r>
            <a:endParaRPr kumimoji="0" lang="en-US" altLang="en-US" sz="2400" b="0" i="0" u="none" strike="noStrike" cap="none" normalizeH="0" baseline="0" dirty="0">
              <a:ln>
                <a:noFill/>
              </a:ln>
              <a:solidFill>
                <a:srgbClr val="002060"/>
              </a:solidFill>
              <a:effectLst/>
            </a:endParaRPr>
          </a:p>
          <a:p>
            <a:pPr marL="22860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rgbClr val="002060"/>
                </a:solidFill>
                <a:effectLst/>
                <a:ea typeface="Arial" panose="020B0604020202020204" pitchFamily="34" charset="0"/>
              </a:rPr>
              <a:t>Provide growth opportunities.</a:t>
            </a:r>
            <a:r>
              <a:rPr kumimoji="0" lang="en-US" altLang="en-US" sz="2400" b="1" i="0" u="none" strike="noStrike" cap="none" normalizeH="0" baseline="0" dirty="0">
                <a:ln>
                  <a:noFill/>
                </a:ln>
                <a:solidFill>
                  <a:srgbClr val="002060"/>
                </a:solidFill>
                <a:effectLst/>
                <a:ea typeface="Arial" panose="020B0604020202020204" pitchFamily="34" charset="0"/>
              </a:rPr>
              <a:t> </a:t>
            </a:r>
            <a:endParaRPr kumimoji="0" lang="en-US" altLang="en-US" sz="2400" b="0" i="0" u="none" strike="noStrike" cap="none" normalizeH="0" baseline="0" dirty="0">
              <a:ln>
                <a:noFill/>
              </a:ln>
              <a:solidFill>
                <a:srgbClr val="002060"/>
              </a:solidFill>
              <a:effectLst/>
            </a:endParaRPr>
          </a:p>
          <a:p>
            <a:pPr marL="22860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rgbClr val="002060"/>
                </a:solidFill>
                <a:effectLst/>
                <a:ea typeface="Arial" panose="020B0604020202020204" pitchFamily="34" charset="0"/>
              </a:rPr>
              <a:t>Create a positive employee experience and personal satisfaction.</a:t>
            </a:r>
            <a:endParaRPr kumimoji="0" lang="en-US" altLang="en-US" sz="2400" b="0" i="0" u="none" strike="noStrike" cap="none" normalizeH="0" baseline="0" dirty="0">
              <a:ln>
                <a:noFill/>
              </a:ln>
              <a:solidFill>
                <a:srgbClr val="002060"/>
              </a:solidFill>
              <a:effectLst/>
            </a:endParaRPr>
          </a:p>
          <a:p>
            <a:pPr marL="22860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rgbClr val="002060"/>
                </a:solidFill>
                <a:effectLst/>
                <a:ea typeface="Arial" panose="020B0604020202020204" pitchFamily="34" charset="0"/>
              </a:rPr>
              <a:t>Boost employee engagement.</a:t>
            </a:r>
            <a:r>
              <a:rPr kumimoji="0" lang="en-US" altLang="en-US" sz="2400" b="1" i="0" u="none" strike="noStrike" cap="none" normalizeH="0" baseline="0" dirty="0">
                <a:ln>
                  <a:noFill/>
                </a:ln>
                <a:solidFill>
                  <a:srgbClr val="002060"/>
                </a:solidFill>
                <a:effectLst/>
                <a:ea typeface="Arial" panose="020B0604020202020204" pitchFamily="34" charset="0"/>
              </a:rPr>
              <a:t> </a:t>
            </a:r>
            <a:endParaRPr kumimoji="0" lang="en-US" altLang="en-US" sz="2400" b="0" i="0" u="none" strike="noStrike" cap="none" normalizeH="0" baseline="0" dirty="0">
              <a:ln>
                <a:noFill/>
              </a:ln>
              <a:solidFill>
                <a:srgbClr val="002060"/>
              </a:solidFill>
              <a:effectLst/>
            </a:endParaRPr>
          </a:p>
          <a:p>
            <a:pPr marL="22860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rgbClr val="002060"/>
                </a:solidFill>
                <a:effectLst/>
                <a:ea typeface="Arial" panose="020B0604020202020204" pitchFamily="34" charset="0"/>
              </a:rPr>
              <a:t>Voluntary participation.</a:t>
            </a:r>
            <a:endParaRPr lang="en-US" sz="2400" b="1" kern="100" dirty="0">
              <a:solidFill>
                <a:srgbClr val="002060"/>
              </a:solidFill>
              <a:effectLst/>
              <a:ea typeface="Arial" panose="020B0604020202020204" pitchFamily="34" charset="0"/>
            </a:endParaRPr>
          </a:p>
          <a:p>
            <a:pPr marL="0" marR="0" indent="15875">
              <a:spcBef>
                <a:spcPts val="0"/>
              </a:spcBef>
              <a:spcAft>
                <a:spcPts val="0"/>
              </a:spcAft>
            </a:pPr>
            <a:endParaRPr lang="en-US" sz="2400" b="1" kern="100" dirty="0">
              <a:solidFill>
                <a:srgbClr val="003366"/>
              </a:solidFill>
              <a:ea typeface="Arial" panose="020B0604020202020204" pitchFamily="34" charset="0"/>
            </a:endParaRPr>
          </a:p>
          <a:p>
            <a:pPr marL="0" marR="0" indent="15875">
              <a:spcBef>
                <a:spcPts val="0"/>
              </a:spcBef>
              <a:spcAft>
                <a:spcPts val="0"/>
              </a:spcAft>
            </a:pPr>
            <a:r>
              <a:rPr lang="en-US" sz="2400" b="1" kern="100" dirty="0">
                <a:solidFill>
                  <a:srgbClr val="003366"/>
                </a:solidFill>
                <a:effectLst/>
                <a:ea typeface="Arial" panose="020B0604020202020204" pitchFamily="34" charset="0"/>
              </a:rPr>
              <a:t>   </a:t>
            </a:r>
            <a:endParaRPr lang="en-US" sz="2400" kern="100" dirty="0">
              <a:solidFill>
                <a:srgbClr val="000000"/>
              </a:solidFill>
              <a:effectLst/>
              <a:ea typeface="Arial" panose="020B0604020202020204" pitchFamily="34" charset="0"/>
            </a:endParaRPr>
          </a:p>
        </p:txBody>
      </p:sp>
      <p:sp>
        <p:nvSpPr>
          <p:cNvPr id="16" name="TextBox 15">
            <a:extLst>
              <a:ext uri="{FF2B5EF4-FFF2-40B4-BE49-F238E27FC236}">
                <a16:creationId xmlns:a16="http://schemas.microsoft.com/office/drawing/2014/main" id="{045216C1-071B-892A-A542-47D249C94AB5}"/>
              </a:ext>
            </a:extLst>
          </p:cNvPr>
          <p:cNvSpPr txBox="1"/>
          <p:nvPr/>
        </p:nvSpPr>
        <p:spPr>
          <a:xfrm>
            <a:off x="5640185" y="2971800"/>
            <a:ext cx="914400" cy="914400"/>
          </a:xfrm>
          <a:prstGeom prst="rect">
            <a:avLst/>
          </a:prstGeom>
          <a:noFill/>
        </p:spPr>
        <p:txBody>
          <a:bodyPr wrap="square" lIns="0" tIns="0" rIns="0" bIns="0" rtlCol="0">
            <a:noAutofit/>
          </a:bodyPr>
          <a:lstStyle/>
          <a:p>
            <a:pPr algn="l" defTabSz="228600">
              <a:spcAft>
                <a:spcPts val="1200"/>
              </a:spcAft>
            </a:pPr>
            <a:endParaRPr lang="en-US" noProof="0" dirty="0"/>
          </a:p>
        </p:txBody>
      </p:sp>
      <p:sp>
        <p:nvSpPr>
          <p:cNvPr id="17" name="TextBox 16">
            <a:extLst>
              <a:ext uri="{FF2B5EF4-FFF2-40B4-BE49-F238E27FC236}">
                <a16:creationId xmlns:a16="http://schemas.microsoft.com/office/drawing/2014/main" id="{3166AD75-0D02-2C76-52F6-EFD5079BA94F}"/>
              </a:ext>
            </a:extLst>
          </p:cNvPr>
          <p:cNvSpPr txBox="1"/>
          <p:nvPr/>
        </p:nvSpPr>
        <p:spPr>
          <a:xfrm flipH="1">
            <a:off x="13614701" y="3083601"/>
            <a:ext cx="910699" cy="1875762"/>
          </a:xfrm>
          <a:prstGeom prst="rect">
            <a:avLst/>
          </a:prstGeom>
          <a:noFill/>
        </p:spPr>
        <p:txBody>
          <a:bodyPr wrap="square" lIns="0" tIns="0" rIns="0" bIns="0" rtlCol="0">
            <a:noAutofit/>
          </a:bodyPr>
          <a:lstStyle/>
          <a:p>
            <a:pPr algn="l" defTabSz="228600">
              <a:spcAft>
                <a:spcPts val="1200"/>
              </a:spcAft>
            </a:pPr>
            <a:endParaRPr lang="en-US" noProof="0" dirty="0"/>
          </a:p>
        </p:txBody>
      </p:sp>
      <p:pic>
        <p:nvPicPr>
          <p:cNvPr id="3085" name="Picture 13" descr="How to Be a Great Mentor – Three ‘Best Practices’ - Sharp Eye">
            <a:extLst>
              <a:ext uri="{FF2B5EF4-FFF2-40B4-BE49-F238E27FC236}">
                <a16:creationId xmlns:a16="http://schemas.microsoft.com/office/drawing/2014/main" id="{97513CD0-7948-1544-962B-F4EE032D49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803178" y="2512001"/>
            <a:ext cx="3250276" cy="3656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3855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912AC-5FCA-4260-BA04-C53285446569}"/>
              </a:ext>
            </a:extLst>
          </p:cNvPr>
          <p:cNvSpPr>
            <a:spLocks noGrp="1"/>
          </p:cNvSpPr>
          <p:nvPr>
            <p:ph type="title"/>
          </p:nvPr>
        </p:nvSpPr>
        <p:spPr>
          <a:xfrm>
            <a:off x="6222715" y="358801"/>
            <a:ext cx="5873032" cy="755105"/>
          </a:xfrm>
          <a:solidFill>
            <a:schemeClr val="bg1"/>
          </a:solidFill>
        </p:spPr>
        <p:txBody>
          <a:bodyPr>
            <a:normAutofit fontScale="90000"/>
          </a:bodyPr>
          <a:lstStyle/>
          <a:p>
            <a:pPr algn="ctr">
              <a:lnSpc>
                <a:spcPct val="125000"/>
              </a:lnSpc>
            </a:pPr>
            <a:r>
              <a:rPr lang="en-US" sz="4800" b="1" dirty="0">
                <a:solidFill>
                  <a:srgbClr val="002060"/>
                </a:solidFill>
              </a:rPr>
              <a:t>FY23 Program Approvals*</a:t>
            </a:r>
          </a:p>
        </p:txBody>
      </p:sp>
      <p:sp>
        <p:nvSpPr>
          <p:cNvPr id="7" name="TextBox 6">
            <a:extLst>
              <a:ext uri="{FF2B5EF4-FFF2-40B4-BE49-F238E27FC236}">
                <a16:creationId xmlns:a16="http://schemas.microsoft.com/office/drawing/2014/main" id="{0EA0BF17-CFFE-4C1B-AB63-3D56D5496B28}"/>
              </a:ext>
            </a:extLst>
          </p:cNvPr>
          <p:cNvSpPr txBox="1"/>
          <p:nvPr/>
        </p:nvSpPr>
        <p:spPr>
          <a:xfrm>
            <a:off x="6096000" y="1173681"/>
            <a:ext cx="5999746" cy="4940300"/>
          </a:xfrm>
          <a:prstGeom prst="rect">
            <a:avLst/>
          </a:prstGeom>
          <a:noFill/>
        </p:spPr>
        <p:txBody>
          <a:bodyPr wrap="square" lIns="0" tIns="0" rIns="0" bIns="0" rtlCol="0">
            <a:noAutofit/>
          </a:bodyPr>
          <a:lstStyle/>
          <a:p>
            <a:pPr marR="0" lvl="0" algn="l" defTabSz="914400" rtl="0" eaLnBrk="0" fontAlgn="base" latinLnBrk="0" hangingPunct="0">
              <a:lnSpc>
                <a:spcPct val="100000"/>
              </a:lnSpc>
              <a:spcBef>
                <a:spcPct val="0"/>
              </a:spcBef>
              <a:spcAft>
                <a:spcPct val="0"/>
              </a:spcAft>
              <a:buClrTx/>
              <a:buSzTx/>
              <a:tabLst/>
            </a:pPr>
            <a:r>
              <a:rPr lang="en-US" altLang="en-US" sz="2600" b="1" dirty="0">
                <a:solidFill>
                  <a:srgbClr val="002060"/>
                </a:solidFill>
                <a:latin typeface="Arial" panose="020B0604020202020204" pitchFamily="34" charset="0"/>
                <a:ea typeface="Calibri" panose="020F0502020204030204" pitchFamily="34" charset="0"/>
                <a:cs typeface="Arial" panose="020B0604020202020204" pitchFamily="34" charset="0"/>
              </a:rPr>
              <a:t>Metric: Timely completion of all approval information from SAA (*and other sources, 8794, 85/15, </a:t>
            </a:r>
            <a:r>
              <a:rPr lang="en-US" altLang="en-US" sz="2600" b="1" dirty="0" err="1">
                <a:solidFill>
                  <a:srgbClr val="002060"/>
                </a:solidFill>
                <a:latin typeface="Arial" panose="020B0604020202020204" pitchFamily="34" charset="0"/>
                <a:ea typeface="Calibri" panose="020F0502020204030204" pitchFamily="34" charset="0"/>
                <a:cs typeface="Arial" panose="020B0604020202020204" pitchFamily="34" charset="0"/>
              </a:rPr>
              <a:t>etc</a:t>
            </a:r>
            <a:r>
              <a:rPr lang="en-US" altLang="en-US" sz="2600" b="1" dirty="0">
                <a:solidFill>
                  <a:srgbClr val="002060"/>
                </a:solidFill>
                <a:latin typeface="Arial" panose="020B0604020202020204" pitchFamily="34" charset="0"/>
                <a:ea typeface="Calibri" panose="020F0502020204030204" pitchFamily="34" charset="0"/>
                <a:cs typeface="Arial" panose="020B0604020202020204" pitchFamily="34" charset="0"/>
              </a:rPr>
              <a:t>)</a:t>
            </a:r>
          </a:p>
          <a:p>
            <a:pPr marR="0" lvl="0" algn="l" defTabSz="914400" rtl="0" eaLnBrk="0" fontAlgn="base" latinLnBrk="0" hangingPunct="0">
              <a:lnSpc>
                <a:spcPct val="100000"/>
              </a:lnSpc>
              <a:spcBef>
                <a:spcPct val="0"/>
              </a:spcBef>
              <a:spcAft>
                <a:spcPct val="0"/>
              </a:spcAft>
              <a:buClrTx/>
              <a:buSzTx/>
              <a:tabLst/>
            </a:pPr>
            <a:endParaRPr lang="en-US" altLang="en-US" sz="800" b="1"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r>
              <a:rPr lang="en-US" altLang="en-US" sz="2800" b="1" dirty="0">
                <a:solidFill>
                  <a:srgbClr val="002060"/>
                </a:solidFill>
                <a:latin typeface="Arial" panose="020B0604020202020204" pitchFamily="34" charset="0"/>
                <a:ea typeface="Calibri" panose="020F0502020204030204" pitchFamily="34" charset="0"/>
                <a:cs typeface="Arial" panose="020B0604020202020204" pitchFamily="34" charset="0"/>
              </a:rPr>
              <a:t>Average Day to Complete (ADC)</a:t>
            </a:r>
          </a:p>
          <a:p>
            <a:pPr marR="0" lvl="0" algn="l" defTabSz="914400" rtl="0" eaLnBrk="0" fontAlgn="base" latinLnBrk="0" hangingPunct="0">
              <a:lnSpc>
                <a:spcPct val="100000"/>
              </a:lnSpc>
              <a:spcBef>
                <a:spcPct val="0"/>
              </a:spcBef>
              <a:spcAft>
                <a:spcPct val="0"/>
              </a:spcAft>
              <a:buClrTx/>
              <a:buSzTx/>
              <a:tabLst/>
            </a:pPr>
            <a:endParaRPr lang="en-US" altLang="en-US" sz="800"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2800" b="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Arial" panose="020B0604020202020204" pitchFamily="34" charset="0"/>
              </a:rPr>
              <a:t>ADC </a:t>
            </a:r>
            <a:r>
              <a:rPr lang="en-US" altLang="en-US" sz="2800" dirty="0">
                <a:solidFill>
                  <a:srgbClr val="002060"/>
                </a:solidFill>
                <a:ea typeface="Calibri" panose="020F0502020204030204" pitchFamily="34" charset="0"/>
                <a:cs typeface="Arial" panose="020B0604020202020204" pitchFamily="34" charset="0"/>
              </a:rPr>
              <a:t>exceeded targets due to </a:t>
            </a:r>
            <a:r>
              <a:rPr lang="en-US" sz="2800" b="0" i="0" dirty="0">
                <a:solidFill>
                  <a:srgbClr val="002060"/>
                </a:solidFill>
                <a:effectLst/>
              </a:rPr>
              <a:t>focus on 35% exemption applications following enactment of the Best Schools for Veterans Act of 2022</a:t>
            </a:r>
          </a:p>
          <a:p>
            <a:pPr marR="0" lvl="0" algn="l" defTabSz="914400" rtl="0" eaLnBrk="0" fontAlgn="base" latinLnBrk="0" hangingPunct="0">
              <a:lnSpc>
                <a:spcPct val="100000"/>
              </a:lnSpc>
              <a:spcBef>
                <a:spcPct val="0"/>
              </a:spcBef>
              <a:spcAft>
                <a:spcPct val="0"/>
              </a:spcAft>
              <a:buClrTx/>
              <a:buSzTx/>
              <a:tabLst/>
            </a:pPr>
            <a:r>
              <a:rPr kumimoji="0" lang="en-US" altLang="en-US" sz="800" b="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Arial" panose="020B0604020202020204" pitchFamily="34" charset="0"/>
              </a:rPr>
              <a:t> </a:t>
            </a:r>
          </a:p>
          <a:p>
            <a:pPr marL="342900" marR="0" lvl="0" indent="-342900">
              <a:lnSpc>
                <a:spcPct val="107000"/>
              </a:lnSpc>
              <a:spcBef>
                <a:spcPts val="0"/>
              </a:spcBef>
              <a:spcAft>
                <a:spcPts val="0"/>
              </a:spcAft>
              <a:buFont typeface="Symbol" panose="05050102010706020507" pitchFamily="18" charset="2"/>
              <a:buChar char=""/>
            </a:pPr>
            <a:r>
              <a:rPr kumimoji="0" lang="en-US" altLang="en-US" sz="2800" b="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Arial" panose="020B0604020202020204" pitchFamily="34" charset="0"/>
              </a:rPr>
              <a:t>Instituted plan for improving timeliness by p</a:t>
            </a:r>
            <a:r>
              <a:rPr lang="en-US" sz="28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rioritizing and brokering program approval</a:t>
            </a:r>
            <a:endParaRPr lang="en-US" sz="24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F50399B2-7638-4254-80F7-EC379AE8DFD7}"/>
              </a:ext>
            </a:extLst>
          </p:cNvPr>
          <p:cNvGraphicFramePr>
            <a:graphicFrameLocks noGrp="1"/>
          </p:cNvGraphicFramePr>
          <p:nvPr>
            <p:extLst>
              <p:ext uri="{D42A27DB-BD31-4B8C-83A1-F6EECF244321}">
                <p14:modId xmlns:p14="http://schemas.microsoft.com/office/powerpoint/2010/main" val="4019487401"/>
              </p:ext>
            </p:extLst>
          </p:nvPr>
        </p:nvGraphicFramePr>
        <p:xfrm>
          <a:off x="212552" y="266114"/>
          <a:ext cx="5756735" cy="6046177"/>
        </p:xfrm>
        <a:graphic>
          <a:graphicData uri="http://schemas.openxmlformats.org/drawingml/2006/table">
            <a:tbl>
              <a:tblPr firstRow="1" firstCol="1" bandRow="1">
                <a:tableStyleId>{5C22544A-7EE6-4342-B048-85BDC9FD1C3A}</a:tableStyleId>
              </a:tblPr>
              <a:tblGrid>
                <a:gridCol w="4639582">
                  <a:extLst>
                    <a:ext uri="{9D8B030D-6E8A-4147-A177-3AD203B41FA5}">
                      <a16:colId xmlns:a16="http://schemas.microsoft.com/office/drawing/2014/main" val="1041979766"/>
                    </a:ext>
                  </a:extLst>
                </a:gridCol>
                <a:gridCol w="1117153">
                  <a:extLst>
                    <a:ext uri="{9D8B030D-6E8A-4147-A177-3AD203B41FA5}">
                      <a16:colId xmlns:a16="http://schemas.microsoft.com/office/drawing/2014/main" val="534951143"/>
                    </a:ext>
                  </a:extLst>
                </a:gridCol>
              </a:tblGrid>
              <a:tr h="1634901">
                <a:tc>
                  <a:txBody>
                    <a:bodyPr/>
                    <a:lstStyle/>
                    <a:p>
                      <a:pPr algn="l" rtl="0" fontAlgn="ctr"/>
                      <a:r>
                        <a:rPr lang="nb-NO" sz="2400" u="none" strike="noStrike" dirty="0">
                          <a:effectLst/>
                          <a:latin typeface="+mn-lt"/>
                        </a:rPr>
                        <a:t>Performance Standard  </a:t>
                      </a:r>
                    </a:p>
                    <a:p>
                      <a:pPr algn="l" rtl="0" fontAlgn="ctr"/>
                      <a:r>
                        <a:rPr lang="nb-NO" sz="2400" u="none" strike="noStrike" dirty="0">
                          <a:effectLst/>
                          <a:latin typeface="+mn-lt"/>
                        </a:rPr>
                        <a:t>Fully Successful = 37</a:t>
                      </a:r>
                    </a:p>
                    <a:p>
                      <a:pPr algn="l" rtl="0" fontAlgn="ctr"/>
                      <a:r>
                        <a:rPr lang="nb-NO" sz="2400" u="none" strike="noStrike" dirty="0">
                          <a:effectLst/>
                          <a:latin typeface="+mn-lt"/>
                        </a:rPr>
                        <a:t>Exceeds Fully Successful = 34</a:t>
                      </a:r>
                    </a:p>
                    <a:p>
                      <a:pPr algn="l" rtl="0" fontAlgn="ctr"/>
                      <a:r>
                        <a:rPr lang="nb-NO" sz="2400" u="none" strike="noStrike" dirty="0">
                          <a:effectLst/>
                          <a:latin typeface="+mn-lt"/>
                        </a:rPr>
                        <a:t>Outstanding = 30 </a:t>
                      </a:r>
                      <a:endParaRPr lang="nb-NO" sz="2400" b="1" i="0" u="none" strike="noStrike" dirty="0">
                        <a:solidFill>
                          <a:srgbClr val="FFFFFF"/>
                        </a:solidFill>
                        <a:effectLst/>
                        <a:latin typeface="+mn-lt"/>
                      </a:endParaRPr>
                    </a:p>
                  </a:txBody>
                  <a:tcPr marL="6350" marR="6350" marT="6350" marB="0" anchor="ctr"/>
                </a:tc>
                <a:tc>
                  <a:txBody>
                    <a:bodyPr/>
                    <a:lstStyle/>
                    <a:p>
                      <a:pPr algn="ctr" rtl="0" fontAlgn="ctr"/>
                      <a:r>
                        <a:rPr lang="en-US" sz="2400" u="none" strike="noStrike" dirty="0">
                          <a:effectLst/>
                          <a:latin typeface="+mn-lt"/>
                        </a:rPr>
                        <a:t>ADC Month</a:t>
                      </a:r>
                      <a:endParaRPr lang="en-US" sz="2400" b="1" i="0" u="none" strike="noStrike" dirty="0">
                        <a:solidFill>
                          <a:srgbClr val="FFFFFF"/>
                        </a:solidFill>
                        <a:effectLst/>
                        <a:latin typeface="+mn-lt"/>
                      </a:endParaRPr>
                    </a:p>
                  </a:txBody>
                  <a:tcPr marL="6350" marR="6350" marT="6350" marB="0" anchor="ctr"/>
                </a:tc>
                <a:extLst>
                  <a:ext uri="{0D108BD9-81ED-4DB2-BD59-A6C34878D82A}">
                    <a16:rowId xmlns:a16="http://schemas.microsoft.com/office/drawing/2014/main" val="833070804"/>
                  </a:ext>
                </a:extLst>
              </a:tr>
              <a:tr h="566428">
                <a:tc>
                  <a:txBody>
                    <a:bodyPr/>
                    <a:lstStyle/>
                    <a:p>
                      <a:pPr algn="l" rtl="0" fontAlgn="ctr"/>
                      <a:r>
                        <a:rPr lang="en-US" sz="2400" u="none" strike="noStrike" dirty="0">
                          <a:effectLst/>
                          <a:latin typeface="+mn-lt"/>
                        </a:rPr>
                        <a:t>October</a:t>
                      </a:r>
                      <a:endParaRPr lang="en-US" sz="2400" b="1" i="0" u="none" strike="noStrike" dirty="0">
                        <a:solidFill>
                          <a:srgbClr val="FFFFFF"/>
                        </a:solidFill>
                        <a:effectLst/>
                        <a:latin typeface="+mn-lt"/>
                      </a:endParaRPr>
                    </a:p>
                  </a:txBody>
                  <a:tcPr marL="6350" marR="6350" marT="6350" marB="0" anchor="ctr"/>
                </a:tc>
                <a:tc>
                  <a:txBody>
                    <a:bodyPr/>
                    <a:lstStyle/>
                    <a:p>
                      <a:pPr algn="ctr" rtl="0" fontAlgn="ctr"/>
                      <a:r>
                        <a:rPr lang="en-US" sz="2400" b="1" u="none" strike="noStrike" dirty="0">
                          <a:solidFill>
                            <a:schemeClr val="bg1"/>
                          </a:solidFill>
                          <a:effectLst/>
                          <a:latin typeface="+mn-lt"/>
                        </a:rPr>
                        <a:t>37.7</a:t>
                      </a:r>
                      <a:endParaRPr lang="en-US" sz="2400" b="1" i="0" u="none" strike="noStrike" dirty="0">
                        <a:solidFill>
                          <a:schemeClr val="bg1"/>
                        </a:solidFill>
                        <a:effectLst/>
                        <a:latin typeface="+mn-lt"/>
                      </a:endParaRPr>
                    </a:p>
                  </a:txBody>
                  <a:tcPr marL="6350" marR="6350" marT="6350" marB="0" anchor="ctr">
                    <a:solidFill>
                      <a:srgbClr val="FF0000"/>
                    </a:solidFill>
                  </a:tcPr>
                </a:tc>
                <a:extLst>
                  <a:ext uri="{0D108BD9-81ED-4DB2-BD59-A6C34878D82A}">
                    <a16:rowId xmlns:a16="http://schemas.microsoft.com/office/drawing/2014/main" val="1252872444"/>
                  </a:ext>
                </a:extLst>
              </a:tr>
              <a:tr h="549264">
                <a:tc>
                  <a:txBody>
                    <a:bodyPr/>
                    <a:lstStyle/>
                    <a:p>
                      <a:pPr algn="l" rtl="0" fontAlgn="ctr"/>
                      <a:r>
                        <a:rPr lang="en-US" sz="2400" u="none" strike="noStrike">
                          <a:effectLst/>
                          <a:latin typeface="+mn-lt"/>
                        </a:rPr>
                        <a:t>November</a:t>
                      </a:r>
                      <a:endParaRPr lang="en-US" sz="2400" b="1" i="0" u="none" strike="noStrike">
                        <a:solidFill>
                          <a:srgbClr val="FFFFFF"/>
                        </a:solidFill>
                        <a:effectLst/>
                        <a:latin typeface="+mn-lt"/>
                      </a:endParaRPr>
                    </a:p>
                  </a:txBody>
                  <a:tcPr marL="6350" marR="6350" marT="6350" marB="0" anchor="ctr"/>
                </a:tc>
                <a:tc>
                  <a:txBody>
                    <a:bodyPr/>
                    <a:lstStyle/>
                    <a:p>
                      <a:pPr algn="ctr" rtl="0" fontAlgn="ctr"/>
                      <a:r>
                        <a:rPr lang="en-US" sz="2400" b="1" u="none" strike="noStrike" dirty="0">
                          <a:solidFill>
                            <a:schemeClr val="bg1"/>
                          </a:solidFill>
                          <a:effectLst/>
                          <a:latin typeface="+mn-lt"/>
                        </a:rPr>
                        <a:t>40.6</a:t>
                      </a:r>
                      <a:endParaRPr lang="en-US" sz="2400" b="1" i="0" u="none" strike="noStrike" dirty="0">
                        <a:solidFill>
                          <a:schemeClr val="bg1"/>
                        </a:solidFill>
                        <a:effectLst/>
                        <a:latin typeface="+mn-lt"/>
                      </a:endParaRPr>
                    </a:p>
                  </a:txBody>
                  <a:tcPr marL="6350" marR="6350" marT="6350" marB="0" anchor="ctr">
                    <a:solidFill>
                      <a:srgbClr val="FF0000"/>
                    </a:solidFill>
                  </a:tcPr>
                </a:tc>
                <a:extLst>
                  <a:ext uri="{0D108BD9-81ED-4DB2-BD59-A6C34878D82A}">
                    <a16:rowId xmlns:a16="http://schemas.microsoft.com/office/drawing/2014/main" val="1553511187"/>
                  </a:ext>
                </a:extLst>
              </a:tr>
              <a:tr h="549264">
                <a:tc>
                  <a:txBody>
                    <a:bodyPr/>
                    <a:lstStyle/>
                    <a:p>
                      <a:pPr algn="l" rtl="0" fontAlgn="ctr"/>
                      <a:r>
                        <a:rPr lang="en-US" sz="2400" u="none" strike="noStrike">
                          <a:effectLst/>
                          <a:latin typeface="+mn-lt"/>
                        </a:rPr>
                        <a:t>December</a:t>
                      </a:r>
                      <a:endParaRPr lang="en-US" sz="2400" b="1" i="0" u="none" strike="noStrike">
                        <a:solidFill>
                          <a:srgbClr val="FFFFFF"/>
                        </a:solidFill>
                        <a:effectLst/>
                        <a:latin typeface="+mn-lt"/>
                      </a:endParaRPr>
                    </a:p>
                  </a:txBody>
                  <a:tcPr marL="6350" marR="6350" marT="6350" marB="0" anchor="ctr"/>
                </a:tc>
                <a:tc>
                  <a:txBody>
                    <a:bodyPr/>
                    <a:lstStyle/>
                    <a:p>
                      <a:pPr algn="ctr" rtl="0" fontAlgn="ctr"/>
                      <a:r>
                        <a:rPr lang="en-US" sz="2400" b="1" u="none" strike="noStrike" dirty="0">
                          <a:effectLst/>
                          <a:latin typeface="+mn-lt"/>
                        </a:rPr>
                        <a:t>36.8</a:t>
                      </a:r>
                      <a:endParaRPr lang="en-US" sz="2400" b="1" i="0" u="none" strike="noStrike" dirty="0">
                        <a:solidFill>
                          <a:srgbClr val="000000"/>
                        </a:solidFill>
                        <a:effectLst/>
                        <a:latin typeface="+mn-lt"/>
                      </a:endParaRPr>
                    </a:p>
                  </a:txBody>
                  <a:tcPr marL="6350" marR="6350" marT="6350" marB="0" anchor="ctr">
                    <a:solidFill>
                      <a:schemeClr val="accent5">
                        <a:lumMod val="40000"/>
                        <a:lumOff val="60000"/>
                      </a:schemeClr>
                    </a:solidFill>
                  </a:tcPr>
                </a:tc>
                <a:extLst>
                  <a:ext uri="{0D108BD9-81ED-4DB2-BD59-A6C34878D82A}">
                    <a16:rowId xmlns:a16="http://schemas.microsoft.com/office/drawing/2014/main" val="1789163082"/>
                  </a:ext>
                </a:extLst>
              </a:tr>
              <a:tr h="549264">
                <a:tc>
                  <a:txBody>
                    <a:bodyPr/>
                    <a:lstStyle/>
                    <a:p>
                      <a:pPr algn="l" rtl="0" fontAlgn="ctr"/>
                      <a:r>
                        <a:rPr lang="en-US" sz="2400" u="none" strike="noStrike">
                          <a:effectLst/>
                          <a:latin typeface="+mn-lt"/>
                        </a:rPr>
                        <a:t>January</a:t>
                      </a:r>
                      <a:endParaRPr lang="en-US" sz="2400" b="1" i="0" u="none" strike="noStrike">
                        <a:solidFill>
                          <a:srgbClr val="FFFFFF"/>
                        </a:solidFill>
                        <a:effectLst/>
                        <a:latin typeface="+mn-lt"/>
                      </a:endParaRPr>
                    </a:p>
                  </a:txBody>
                  <a:tcPr marL="6350" marR="6350" marT="6350" marB="0" anchor="ctr"/>
                </a:tc>
                <a:tc>
                  <a:txBody>
                    <a:bodyPr/>
                    <a:lstStyle/>
                    <a:p>
                      <a:pPr algn="ctr" rtl="0" fontAlgn="ctr"/>
                      <a:r>
                        <a:rPr lang="en-US" sz="2400" b="1" u="none" strike="noStrike" dirty="0">
                          <a:effectLst/>
                          <a:latin typeface="+mn-lt"/>
                        </a:rPr>
                        <a:t>35.0</a:t>
                      </a:r>
                      <a:endParaRPr lang="en-US" sz="2400" b="1" i="0" u="none" strike="noStrike" dirty="0">
                        <a:solidFill>
                          <a:srgbClr val="000000"/>
                        </a:solidFill>
                        <a:effectLst/>
                        <a:latin typeface="+mn-lt"/>
                      </a:endParaRPr>
                    </a:p>
                  </a:txBody>
                  <a:tcPr marL="6350" marR="6350" marT="6350" marB="0" anchor="ctr">
                    <a:solidFill>
                      <a:schemeClr val="accent5">
                        <a:lumMod val="40000"/>
                        <a:lumOff val="60000"/>
                      </a:schemeClr>
                    </a:solidFill>
                  </a:tcPr>
                </a:tc>
                <a:extLst>
                  <a:ext uri="{0D108BD9-81ED-4DB2-BD59-A6C34878D82A}">
                    <a16:rowId xmlns:a16="http://schemas.microsoft.com/office/drawing/2014/main" val="4294229947"/>
                  </a:ext>
                </a:extLst>
              </a:tr>
              <a:tr h="549264">
                <a:tc>
                  <a:txBody>
                    <a:bodyPr/>
                    <a:lstStyle/>
                    <a:p>
                      <a:pPr algn="l" rtl="0" fontAlgn="ctr"/>
                      <a:r>
                        <a:rPr lang="en-US" sz="2400" b="1" i="0" u="none" strike="noStrike" dirty="0">
                          <a:solidFill>
                            <a:srgbClr val="FFFFFF"/>
                          </a:solidFill>
                          <a:effectLst/>
                          <a:latin typeface="+mn-lt"/>
                        </a:rPr>
                        <a:t>February</a:t>
                      </a:r>
                    </a:p>
                  </a:txBody>
                  <a:tcPr marL="6350" marR="6350" marT="6350" marB="0" anchor="ctr"/>
                </a:tc>
                <a:tc>
                  <a:txBody>
                    <a:bodyPr/>
                    <a:lstStyle/>
                    <a:p>
                      <a:pPr algn="ctr" rtl="0" fontAlgn="ctr"/>
                      <a:r>
                        <a:rPr lang="en-US" sz="2400" b="1" i="0" u="none" strike="noStrike" dirty="0">
                          <a:solidFill>
                            <a:srgbClr val="000000"/>
                          </a:solidFill>
                          <a:effectLst/>
                          <a:latin typeface="+mn-lt"/>
                        </a:rPr>
                        <a:t>35.9</a:t>
                      </a:r>
                    </a:p>
                  </a:txBody>
                  <a:tcPr marL="6350" marR="6350" marT="6350" marB="0" anchor="ctr">
                    <a:solidFill>
                      <a:schemeClr val="accent5">
                        <a:lumMod val="40000"/>
                        <a:lumOff val="60000"/>
                      </a:schemeClr>
                    </a:solidFill>
                  </a:tcPr>
                </a:tc>
                <a:extLst>
                  <a:ext uri="{0D108BD9-81ED-4DB2-BD59-A6C34878D82A}">
                    <a16:rowId xmlns:a16="http://schemas.microsoft.com/office/drawing/2014/main" val="350990020"/>
                  </a:ext>
                </a:extLst>
              </a:tr>
              <a:tr h="549264">
                <a:tc>
                  <a:txBody>
                    <a:bodyPr/>
                    <a:lstStyle/>
                    <a:p>
                      <a:pPr algn="l" rtl="0" fontAlgn="ctr"/>
                      <a:r>
                        <a:rPr lang="en-US" sz="2400" b="1" i="0" u="none" strike="noStrike" dirty="0">
                          <a:solidFill>
                            <a:srgbClr val="FFFFFF"/>
                          </a:solidFill>
                          <a:effectLst/>
                          <a:latin typeface="+mn-lt"/>
                        </a:rPr>
                        <a:t>March</a:t>
                      </a:r>
                    </a:p>
                  </a:txBody>
                  <a:tcPr marL="6350" marR="6350" marT="6350" marB="0" anchor="ctr"/>
                </a:tc>
                <a:tc>
                  <a:txBody>
                    <a:bodyPr/>
                    <a:lstStyle/>
                    <a:p>
                      <a:pPr algn="ctr" rtl="0" fontAlgn="ctr"/>
                      <a:r>
                        <a:rPr lang="en-US" sz="2400" b="1" i="0" u="none" strike="noStrike" dirty="0">
                          <a:solidFill>
                            <a:srgbClr val="000000"/>
                          </a:solidFill>
                          <a:effectLst/>
                          <a:latin typeface="+mn-lt"/>
                        </a:rPr>
                        <a:t>32.9</a:t>
                      </a:r>
                    </a:p>
                  </a:txBody>
                  <a:tcPr marL="6350" marR="6350" marT="6350" marB="0" anchor="ctr">
                    <a:solidFill>
                      <a:schemeClr val="accent5">
                        <a:lumMod val="40000"/>
                        <a:lumOff val="60000"/>
                      </a:schemeClr>
                    </a:solidFill>
                  </a:tcPr>
                </a:tc>
                <a:extLst>
                  <a:ext uri="{0D108BD9-81ED-4DB2-BD59-A6C34878D82A}">
                    <a16:rowId xmlns:a16="http://schemas.microsoft.com/office/drawing/2014/main" val="62496794"/>
                  </a:ext>
                </a:extLst>
              </a:tr>
              <a:tr h="549264">
                <a:tc>
                  <a:txBody>
                    <a:bodyPr/>
                    <a:lstStyle/>
                    <a:p>
                      <a:pPr algn="l" rtl="0" fontAlgn="ctr"/>
                      <a:r>
                        <a:rPr lang="en-US" sz="2400" b="1" i="0" u="none" strike="noStrike" dirty="0">
                          <a:solidFill>
                            <a:srgbClr val="FFFFFF"/>
                          </a:solidFill>
                          <a:effectLst/>
                          <a:latin typeface="+mn-lt"/>
                        </a:rPr>
                        <a:t>April </a:t>
                      </a:r>
                    </a:p>
                  </a:txBody>
                  <a:tcPr marL="6350" marR="6350" marT="6350" marB="0" anchor="ctr"/>
                </a:tc>
                <a:tc>
                  <a:txBody>
                    <a:bodyPr/>
                    <a:lstStyle/>
                    <a:p>
                      <a:pPr algn="ctr" rtl="0" fontAlgn="ctr"/>
                      <a:r>
                        <a:rPr lang="en-US" sz="2400" b="1" i="0" u="none" strike="noStrike" dirty="0">
                          <a:solidFill>
                            <a:schemeClr val="bg1"/>
                          </a:solidFill>
                          <a:effectLst/>
                          <a:latin typeface="+mn-lt"/>
                        </a:rPr>
                        <a:t>29.6</a:t>
                      </a:r>
                    </a:p>
                  </a:txBody>
                  <a:tcPr marL="6350" marR="6350" marT="6350" marB="0" anchor="ctr">
                    <a:solidFill>
                      <a:srgbClr val="00B050"/>
                    </a:solidFill>
                  </a:tcPr>
                </a:tc>
                <a:extLst>
                  <a:ext uri="{0D108BD9-81ED-4DB2-BD59-A6C34878D82A}">
                    <a16:rowId xmlns:a16="http://schemas.microsoft.com/office/drawing/2014/main" val="4003404592"/>
                  </a:ext>
                </a:extLst>
              </a:tr>
              <a:tr h="549264">
                <a:tc>
                  <a:txBody>
                    <a:bodyPr/>
                    <a:lstStyle/>
                    <a:p>
                      <a:pPr algn="l" rtl="0" fontAlgn="ctr"/>
                      <a:r>
                        <a:rPr lang="en-US" sz="2400" b="1" i="0" u="none" strike="noStrike" dirty="0">
                          <a:solidFill>
                            <a:srgbClr val="FFFFFF"/>
                          </a:solidFill>
                          <a:effectLst/>
                          <a:latin typeface="+mn-lt"/>
                        </a:rPr>
                        <a:t>May</a:t>
                      </a:r>
                    </a:p>
                  </a:txBody>
                  <a:tcPr marL="6350" marR="6350" marT="6350" marB="0" anchor="ctr"/>
                </a:tc>
                <a:tc>
                  <a:txBody>
                    <a:bodyPr/>
                    <a:lstStyle/>
                    <a:p>
                      <a:pPr algn="ctr" rtl="0" fontAlgn="ctr"/>
                      <a:r>
                        <a:rPr lang="en-US" sz="2400" b="1" i="0" u="none" strike="noStrike" dirty="0">
                          <a:solidFill>
                            <a:schemeClr val="bg1"/>
                          </a:solidFill>
                          <a:effectLst/>
                          <a:latin typeface="+mn-lt"/>
                        </a:rPr>
                        <a:t>27.2</a:t>
                      </a:r>
                    </a:p>
                  </a:txBody>
                  <a:tcPr marL="6350" marR="6350" marT="6350" marB="0" anchor="ctr">
                    <a:solidFill>
                      <a:srgbClr val="00B050"/>
                    </a:solidFill>
                  </a:tcPr>
                </a:tc>
                <a:extLst>
                  <a:ext uri="{0D108BD9-81ED-4DB2-BD59-A6C34878D82A}">
                    <a16:rowId xmlns:a16="http://schemas.microsoft.com/office/drawing/2014/main" val="1356365877"/>
                  </a:ext>
                </a:extLst>
              </a:tr>
            </a:tbl>
          </a:graphicData>
        </a:graphic>
      </p:graphicFrame>
    </p:spTree>
    <p:extLst>
      <p:ext uri="{BB962C8B-B14F-4D97-AF65-F5344CB8AC3E}">
        <p14:creationId xmlns:p14="http://schemas.microsoft.com/office/powerpoint/2010/main" val="2612081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2441A-4C7F-0B71-E18D-17EFECA15A67}"/>
              </a:ext>
            </a:extLst>
          </p:cNvPr>
          <p:cNvSpPr>
            <a:spLocks noGrp="1"/>
          </p:cNvSpPr>
          <p:nvPr>
            <p:ph type="title"/>
          </p:nvPr>
        </p:nvSpPr>
        <p:spPr>
          <a:xfrm>
            <a:off x="221426" y="454212"/>
            <a:ext cx="11430000" cy="726195"/>
          </a:xfrm>
        </p:spPr>
        <p:txBody>
          <a:bodyPr/>
          <a:lstStyle/>
          <a:p>
            <a:pPr algn="ctr"/>
            <a:r>
              <a:rPr lang="en-US" sz="4400" dirty="0">
                <a:solidFill>
                  <a:srgbClr val="002060"/>
                </a:solidFill>
              </a:rPr>
              <a:t>Education Service (EDU) Update Agenda</a:t>
            </a:r>
          </a:p>
        </p:txBody>
      </p:sp>
      <p:sp>
        <p:nvSpPr>
          <p:cNvPr id="3" name="Content Placeholder 2">
            <a:extLst>
              <a:ext uri="{FF2B5EF4-FFF2-40B4-BE49-F238E27FC236}">
                <a16:creationId xmlns:a16="http://schemas.microsoft.com/office/drawing/2014/main" id="{2D22FD26-77C0-696C-17E5-01CFBF70E75F}"/>
              </a:ext>
            </a:extLst>
          </p:cNvPr>
          <p:cNvSpPr>
            <a:spLocks noGrp="1"/>
          </p:cNvSpPr>
          <p:nvPr>
            <p:ph sz="quarter" idx="10"/>
          </p:nvPr>
        </p:nvSpPr>
        <p:spPr>
          <a:xfrm>
            <a:off x="3433156" y="1537856"/>
            <a:ext cx="8628611" cy="5133454"/>
          </a:xfrm>
        </p:spPr>
        <p:txBody>
          <a:bodyPr>
            <a:normAutofit/>
          </a:bodyPr>
          <a:lstStyle/>
          <a:p>
            <a:pPr marL="182880" indent="-182880">
              <a:lnSpc>
                <a:spcPct val="125000"/>
              </a:lnSpc>
              <a:spcAft>
                <a:spcPts val="600"/>
              </a:spcAft>
              <a:buFont typeface="Arial" panose="020B0604020202020204" pitchFamily="34" charset="0"/>
              <a:buChar char="•"/>
            </a:pPr>
            <a:r>
              <a:rPr lang="en-US" sz="3600" b="1" dirty="0">
                <a:solidFill>
                  <a:srgbClr val="002060"/>
                </a:solidFill>
                <a:ea typeface="Times New Roman" panose="02020603050405020304" pitchFamily="18" charset="0"/>
              </a:rPr>
              <a:t>GI Bill History and Impact</a:t>
            </a:r>
          </a:p>
          <a:p>
            <a:pPr marL="182880" indent="-182880">
              <a:lnSpc>
                <a:spcPct val="125000"/>
              </a:lnSpc>
              <a:spcAft>
                <a:spcPts val="600"/>
              </a:spcAft>
              <a:buFont typeface="Arial" panose="020B0604020202020204" pitchFamily="34" charset="0"/>
              <a:buChar char="•"/>
            </a:pPr>
            <a:r>
              <a:rPr lang="en-US" sz="3600" b="1" dirty="0">
                <a:solidFill>
                  <a:srgbClr val="002060"/>
                </a:solidFill>
                <a:ea typeface="Times New Roman" panose="02020603050405020304" pitchFamily="18" charset="0"/>
              </a:rPr>
              <a:t>EDU Vision, Mission &amp; Strategic Initiatives</a:t>
            </a:r>
          </a:p>
          <a:p>
            <a:pPr marL="182880" indent="-182880">
              <a:lnSpc>
                <a:spcPct val="125000"/>
              </a:lnSpc>
              <a:spcAft>
                <a:spcPts val="600"/>
              </a:spcAft>
              <a:buFont typeface="Arial" panose="020B0604020202020204" pitchFamily="34" charset="0"/>
              <a:buChar char="•"/>
            </a:pPr>
            <a:r>
              <a:rPr lang="en-US" sz="3600" b="1" dirty="0">
                <a:solidFill>
                  <a:srgbClr val="002060"/>
                </a:solidFill>
                <a:ea typeface="Calibri" panose="020F0502020204030204" pitchFamily="34" charset="0"/>
              </a:rPr>
              <a:t>Continuous Improvement (Review progress)</a:t>
            </a:r>
          </a:p>
          <a:p>
            <a:pPr marL="182880" indent="-182880">
              <a:lnSpc>
                <a:spcPct val="125000"/>
              </a:lnSpc>
              <a:spcAft>
                <a:spcPts val="600"/>
              </a:spcAft>
              <a:buFont typeface="Arial" panose="020B0604020202020204" pitchFamily="34" charset="0"/>
              <a:buChar char="•"/>
            </a:pPr>
            <a:r>
              <a:rPr lang="en-US" sz="3600" b="1" dirty="0">
                <a:solidFill>
                  <a:srgbClr val="002060"/>
                </a:solidFill>
                <a:ea typeface="Calibri" panose="020F0502020204030204" pitchFamily="34" charset="0"/>
              </a:rPr>
              <a:t>Supreme Court </a:t>
            </a:r>
            <a:r>
              <a:rPr lang="en-US" sz="3600" b="1" dirty="0" err="1">
                <a:solidFill>
                  <a:srgbClr val="002060"/>
                </a:solidFill>
                <a:ea typeface="Calibri" panose="020F0502020204030204" pitchFamily="34" charset="0"/>
              </a:rPr>
              <a:t>Rudisill</a:t>
            </a:r>
            <a:r>
              <a:rPr lang="en-US" sz="3600" b="1" dirty="0">
                <a:solidFill>
                  <a:srgbClr val="002060"/>
                </a:solidFill>
                <a:ea typeface="Calibri" panose="020F0502020204030204" pitchFamily="34" charset="0"/>
              </a:rPr>
              <a:t> Decision</a:t>
            </a:r>
          </a:p>
          <a:p>
            <a:pPr marL="182880" indent="-182880">
              <a:lnSpc>
                <a:spcPct val="125000"/>
              </a:lnSpc>
              <a:spcAft>
                <a:spcPts val="600"/>
              </a:spcAft>
              <a:buFont typeface="Arial" panose="020B0604020202020204" pitchFamily="34" charset="0"/>
              <a:buChar char="•"/>
            </a:pPr>
            <a:r>
              <a:rPr lang="en-US" sz="3600" b="1" dirty="0">
                <a:solidFill>
                  <a:srgbClr val="002060"/>
                </a:solidFill>
                <a:ea typeface="Calibri" panose="020F0502020204030204" pitchFamily="34" charset="0"/>
              </a:rPr>
              <a:t>Q&amp;A</a:t>
            </a:r>
          </a:p>
          <a:p>
            <a:pPr marL="228594" indent="-228594">
              <a:lnSpc>
                <a:spcPct val="150000"/>
              </a:lnSpc>
              <a:buFont typeface="Arial" panose="020B0604020202020204" pitchFamily="34" charset="0"/>
              <a:buChar char="•"/>
            </a:pPr>
            <a:endParaRPr lang="en-US" sz="3600" dirty="0">
              <a:solidFill>
                <a:srgbClr val="002060"/>
              </a:solidFill>
            </a:endParaRPr>
          </a:p>
          <a:p>
            <a:pPr marL="228594" indent="-228594">
              <a:lnSpc>
                <a:spcPct val="150000"/>
              </a:lnSpc>
              <a:buFont typeface="Arial" panose="020B0604020202020204" pitchFamily="34" charset="0"/>
              <a:buChar char="•"/>
            </a:pPr>
            <a:endParaRPr lang="en-US" sz="3000" dirty="0">
              <a:solidFill>
                <a:srgbClr val="002060"/>
              </a:solidFill>
            </a:endParaRPr>
          </a:p>
          <a:p>
            <a:pPr marL="228594" indent="-228594">
              <a:lnSpc>
                <a:spcPct val="150000"/>
              </a:lnSpc>
              <a:buFont typeface="Arial" panose="020B0604020202020204" pitchFamily="34" charset="0"/>
              <a:buChar char="•"/>
            </a:pPr>
            <a:endParaRPr lang="en-US" sz="3000" b="1" dirty="0">
              <a:solidFill>
                <a:srgbClr val="002060"/>
              </a:solidFill>
            </a:endParaRPr>
          </a:p>
        </p:txBody>
      </p:sp>
      <p:pic>
        <p:nvPicPr>
          <p:cNvPr id="3074" name="Picture 2" descr="Seven Tips for Student Veteran Success">
            <a:extLst>
              <a:ext uri="{FF2B5EF4-FFF2-40B4-BE49-F238E27FC236}">
                <a16:creationId xmlns:a16="http://schemas.microsoft.com/office/drawing/2014/main" id="{DE96063D-9E89-4F18-AE75-78A2C5F025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5" y="1288474"/>
            <a:ext cx="3354572" cy="4812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1226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912AC-5FCA-4260-BA04-C53285446569}"/>
              </a:ext>
            </a:extLst>
          </p:cNvPr>
          <p:cNvSpPr>
            <a:spLocks noGrp="1"/>
          </p:cNvSpPr>
          <p:nvPr>
            <p:ph type="title"/>
          </p:nvPr>
        </p:nvSpPr>
        <p:spPr>
          <a:xfrm>
            <a:off x="6222714" y="300611"/>
            <a:ext cx="5873032" cy="866452"/>
          </a:xfrm>
          <a:solidFill>
            <a:schemeClr val="bg1"/>
          </a:solidFill>
        </p:spPr>
        <p:txBody>
          <a:bodyPr>
            <a:normAutofit fontScale="90000"/>
          </a:bodyPr>
          <a:lstStyle/>
          <a:p>
            <a:pPr algn="ctr">
              <a:lnSpc>
                <a:spcPct val="100000"/>
              </a:lnSpc>
            </a:pPr>
            <a:r>
              <a:rPr lang="en-US" sz="4800" b="1" dirty="0">
                <a:solidFill>
                  <a:srgbClr val="002060"/>
                </a:solidFill>
              </a:rPr>
              <a:t>FY24 Program Approvals*</a:t>
            </a:r>
          </a:p>
        </p:txBody>
      </p:sp>
      <p:sp>
        <p:nvSpPr>
          <p:cNvPr id="7" name="TextBox 6">
            <a:extLst>
              <a:ext uri="{FF2B5EF4-FFF2-40B4-BE49-F238E27FC236}">
                <a16:creationId xmlns:a16="http://schemas.microsoft.com/office/drawing/2014/main" id="{0EA0BF17-CFFE-4C1B-AB63-3D56D5496B28}"/>
              </a:ext>
            </a:extLst>
          </p:cNvPr>
          <p:cNvSpPr txBox="1"/>
          <p:nvPr/>
        </p:nvSpPr>
        <p:spPr>
          <a:xfrm>
            <a:off x="6192254" y="1167063"/>
            <a:ext cx="5999746" cy="4940300"/>
          </a:xfrm>
          <a:prstGeom prst="rect">
            <a:avLst/>
          </a:prstGeom>
          <a:noFill/>
        </p:spPr>
        <p:txBody>
          <a:bodyPr wrap="square" lIns="0" tIns="0" rIns="0" bIns="0" rtlCol="0">
            <a:noAutofit/>
          </a:bodyPr>
          <a:lstStyle/>
          <a:p>
            <a:pPr marR="0" lvl="0" algn="l" defTabSz="914400" rtl="0" eaLnBrk="0" fontAlgn="base" latinLnBrk="0" hangingPunct="0">
              <a:lnSpc>
                <a:spcPct val="100000"/>
              </a:lnSpc>
              <a:spcBef>
                <a:spcPct val="0"/>
              </a:spcBef>
              <a:spcAft>
                <a:spcPct val="0"/>
              </a:spcAft>
              <a:buClrTx/>
              <a:buSzTx/>
              <a:tabLst/>
            </a:pPr>
            <a:r>
              <a:rPr lang="en-US" altLang="en-US" sz="2600" b="1" dirty="0">
                <a:solidFill>
                  <a:srgbClr val="002060"/>
                </a:solidFill>
                <a:latin typeface="Arial" panose="020B0604020202020204" pitchFamily="34" charset="0"/>
                <a:ea typeface="Calibri" panose="020F0502020204030204" pitchFamily="34" charset="0"/>
                <a:cs typeface="Arial" panose="020B0604020202020204" pitchFamily="34" charset="0"/>
              </a:rPr>
              <a:t>Metric: Timely completion of all approval information from SAA (*and other sources, 8794, 85/15, </a:t>
            </a:r>
            <a:r>
              <a:rPr lang="en-US" altLang="en-US" sz="2600" b="1" dirty="0" err="1">
                <a:solidFill>
                  <a:srgbClr val="002060"/>
                </a:solidFill>
                <a:latin typeface="Arial" panose="020B0604020202020204" pitchFamily="34" charset="0"/>
                <a:ea typeface="Calibri" panose="020F0502020204030204" pitchFamily="34" charset="0"/>
                <a:cs typeface="Arial" panose="020B0604020202020204" pitchFamily="34" charset="0"/>
              </a:rPr>
              <a:t>etc</a:t>
            </a:r>
            <a:r>
              <a:rPr lang="en-US" altLang="en-US" sz="2600" b="1" dirty="0">
                <a:solidFill>
                  <a:srgbClr val="002060"/>
                </a:solidFill>
                <a:latin typeface="Arial" panose="020B0604020202020204" pitchFamily="34" charset="0"/>
                <a:ea typeface="Calibri" panose="020F0502020204030204" pitchFamily="34" charset="0"/>
                <a:cs typeface="Arial" panose="020B0604020202020204" pitchFamily="34" charset="0"/>
              </a:rPr>
              <a:t>)</a:t>
            </a:r>
          </a:p>
          <a:p>
            <a:pPr marR="0" lvl="0" algn="l" defTabSz="914400" rtl="0" eaLnBrk="0" fontAlgn="base" latinLnBrk="0" hangingPunct="0">
              <a:lnSpc>
                <a:spcPct val="100000"/>
              </a:lnSpc>
              <a:spcBef>
                <a:spcPct val="0"/>
              </a:spcBef>
              <a:spcAft>
                <a:spcPct val="0"/>
              </a:spcAft>
              <a:buClrTx/>
              <a:buSzTx/>
              <a:tabLst/>
            </a:pPr>
            <a:endParaRPr lang="en-US" altLang="en-US" sz="800" b="1"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r>
              <a:rPr lang="en-US" altLang="en-US" sz="2800" b="1" dirty="0">
                <a:solidFill>
                  <a:srgbClr val="002060"/>
                </a:solidFill>
                <a:latin typeface="Arial" panose="020B0604020202020204" pitchFamily="34" charset="0"/>
                <a:ea typeface="Calibri" panose="020F0502020204030204" pitchFamily="34" charset="0"/>
                <a:cs typeface="Arial" panose="020B0604020202020204" pitchFamily="34" charset="0"/>
              </a:rPr>
              <a:t>Average Day to Complete (ADC)</a:t>
            </a:r>
          </a:p>
          <a:p>
            <a:pPr marR="0" lvl="0" algn="l" defTabSz="914400" rtl="0" eaLnBrk="0" fontAlgn="base" latinLnBrk="0" hangingPunct="0">
              <a:lnSpc>
                <a:spcPct val="100000"/>
              </a:lnSpc>
              <a:spcBef>
                <a:spcPct val="0"/>
              </a:spcBef>
              <a:spcAft>
                <a:spcPct val="0"/>
              </a:spcAft>
              <a:buClrTx/>
              <a:buSzTx/>
              <a:tabLst/>
            </a:pPr>
            <a:endParaRPr lang="en-US" altLang="en-US" sz="800"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50000"/>
              </a:lnSpc>
              <a:spcBef>
                <a:spcPts val="0"/>
              </a:spcBef>
              <a:spcAft>
                <a:spcPts val="0"/>
              </a:spcAft>
              <a:buFont typeface="Arial" panose="020B0604020202020204" pitchFamily="34" charset="0"/>
              <a:buChar char="•"/>
            </a:pPr>
            <a:r>
              <a:rPr lang="en-US"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ELR focus </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50000"/>
              </a:lnSpc>
              <a:spcBef>
                <a:spcPts val="0"/>
              </a:spcBef>
              <a:spcAft>
                <a:spcPts val="0"/>
              </a:spcAft>
              <a:buFont typeface="Arial" panose="020B0604020202020204" pitchFamily="34" charset="0"/>
              <a:buChar char="•"/>
            </a:pPr>
            <a:r>
              <a:rPr lang="en-US"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Near full staffing (emphasized training)</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50000"/>
              </a:lnSpc>
              <a:spcBef>
                <a:spcPts val="0"/>
              </a:spcBef>
              <a:spcAft>
                <a:spcPts val="0"/>
              </a:spcAft>
              <a:buFont typeface="Arial" panose="020B0604020202020204" pitchFamily="34" charset="0"/>
              <a:buChar char="•"/>
            </a:pPr>
            <a:r>
              <a:rPr lang="en-US"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SCO File Upload Portal (quicker turn)</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50000"/>
              </a:lnSpc>
              <a:spcBef>
                <a:spcPts val="0"/>
              </a:spcBef>
              <a:spcAft>
                <a:spcPts val="0"/>
              </a:spcAft>
              <a:buFont typeface="Arial" panose="020B0604020202020204" pitchFamily="34" charset="0"/>
              <a:buChar char="•"/>
            </a:pPr>
            <a:r>
              <a:rPr lang="en-US"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Salesforce enhancements (managed)</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marR="0" lvl="0" algn="l" defTabSz="914400" rtl="0" eaLnBrk="0" fontAlgn="base" latinLnBrk="0" hangingPunct="0">
              <a:lnSpc>
                <a:spcPct val="100000"/>
              </a:lnSpc>
              <a:spcBef>
                <a:spcPct val="0"/>
              </a:spcBef>
              <a:spcAft>
                <a:spcPct val="0"/>
              </a:spcAft>
              <a:buClrTx/>
              <a:buSzTx/>
              <a:tabLst/>
            </a:pPr>
            <a:endParaRPr lang="en-US" sz="24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6" name="Table 5">
            <a:extLst>
              <a:ext uri="{FF2B5EF4-FFF2-40B4-BE49-F238E27FC236}">
                <a16:creationId xmlns:a16="http://schemas.microsoft.com/office/drawing/2014/main" id="{8246FD87-540A-CE9B-CA01-9C126A63A65D}"/>
              </a:ext>
            </a:extLst>
          </p:cNvPr>
          <p:cNvGraphicFramePr>
            <a:graphicFrameLocks noGrp="1"/>
          </p:cNvGraphicFramePr>
          <p:nvPr/>
        </p:nvGraphicFramePr>
        <p:xfrm>
          <a:off x="48956" y="591346"/>
          <a:ext cx="5983395" cy="5383786"/>
        </p:xfrm>
        <a:graphic>
          <a:graphicData uri="http://schemas.openxmlformats.org/drawingml/2006/table">
            <a:tbl>
              <a:tblPr firstRow="1" firstCol="1" bandRow="1"/>
              <a:tblGrid>
                <a:gridCol w="4649170">
                  <a:extLst>
                    <a:ext uri="{9D8B030D-6E8A-4147-A177-3AD203B41FA5}">
                      <a16:colId xmlns:a16="http://schemas.microsoft.com/office/drawing/2014/main" val="1059933651"/>
                    </a:ext>
                  </a:extLst>
                </a:gridCol>
                <a:gridCol w="1334225">
                  <a:extLst>
                    <a:ext uri="{9D8B030D-6E8A-4147-A177-3AD203B41FA5}">
                      <a16:colId xmlns:a16="http://schemas.microsoft.com/office/drawing/2014/main" val="1784382942"/>
                    </a:ext>
                  </a:extLst>
                </a:gridCol>
              </a:tblGrid>
              <a:tr h="439493">
                <a:tc>
                  <a:txBody>
                    <a:bodyPr/>
                    <a:lstStyle/>
                    <a:p>
                      <a:pPr algn="l" rtl="0" fontAlgn="ctr"/>
                      <a:r>
                        <a:rPr lang="en-US" sz="2400" b="1" i="0" u="none" strike="noStrike">
                          <a:solidFill>
                            <a:srgbClr val="FFFFFF"/>
                          </a:solidFill>
                          <a:effectLst/>
                          <a:latin typeface="Arial" panose="020B0604020202020204" pitchFamily="34" charset="0"/>
                        </a:rPr>
                        <a:t>Performance Standard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0C7CBB"/>
                    </a:solidFill>
                  </a:tcPr>
                </a:tc>
                <a:tc rowSpan="4">
                  <a:txBody>
                    <a:bodyPr/>
                    <a:lstStyle/>
                    <a:p>
                      <a:pPr algn="ctr" rtl="0" fontAlgn="ctr"/>
                      <a:r>
                        <a:rPr lang="en-US" sz="2400" b="1" i="0" u="none" strike="noStrike" dirty="0">
                          <a:solidFill>
                            <a:srgbClr val="FFFFFF"/>
                          </a:solidFill>
                          <a:effectLst/>
                          <a:latin typeface="Arial" panose="020B0604020202020204" pitchFamily="34" charset="0"/>
                        </a:rPr>
                        <a:t>ADC </a:t>
                      </a:r>
                    </a:p>
                    <a:p>
                      <a:pPr algn="ctr" rtl="0" fontAlgn="ctr"/>
                      <a:r>
                        <a:rPr lang="en-US" sz="2400" b="1" i="0" u="none" strike="noStrike" dirty="0">
                          <a:solidFill>
                            <a:srgbClr val="FFFFFF"/>
                          </a:solidFill>
                          <a:effectLst/>
                          <a:latin typeface="Arial" panose="020B0604020202020204" pitchFamily="34" charset="0"/>
                        </a:rPr>
                        <a:t>Month</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C7CBB"/>
                    </a:solidFill>
                  </a:tcPr>
                </a:tc>
                <a:extLst>
                  <a:ext uri="{0D108BD9-81ED-4DB2-BD59-A6C34878D82A}">
                    <a16:rowId xmlns:a16="http://schemas.microsoft.com/office/drawing/2014/main" val="313944024"/>
                  </a:ext>
                </a:extLst>
              </a:tr>
              <a:tr h="439493">
                <a:tc>
                  <a:txBody>
                    <a:bodyPr/>
                    <a:lstStyle/>
                    <a:p>
                      <a:pPr algn="l" rtl="0" fontAlgn="ctr"/>
                      <a:r>
                        <a:rPr lang="en-US" sz="2400" b="1" i="0" u="none" strike="noStrike">
                          <a:solidFill>
                            <a:srgbClr val="FFFFFF"/>
                          </a:solidFill>
                          <a:effectLst/>
                          <a:latin typeface="Arial" panose="020B0604020202020204" pitchFamily="34" charset="0"/>
                        </a:rPr>
                        <a:t>Fully Successful = 37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0C7CBB"/>
                    </a:solidFill>
                  </a:tcPr>
                </a:tc>
                <a:tc vMerge="1">
                  <a:txBody>
                    <a:bodyPr/>
                    <a:lstStyle/>
                    <a:p>
                      <a:endParaRPr lang="en-US"/>
                    </a:p>
                  </a:txBody>
                  <a:tcPr/>
                </a:tc>
                <a:extLst>
                  <a:ext uri="{0D108BD9-81ED-4DB2-BD59-A6C34878D82A}">
                    <a16:rowId xmlns:a16="http://schemas.microsoft.com/office/drawing/2014/main" val="2298669194"/>
                  </a:ext>
                </a:extLst>
              </a:tr>
              <a:tr h="439493">
                <a:tc>
                  <a:txBody>
                    <a:bodyPr/>
                    <a:lstStyle/>
                    <a:p>
                      <a:pPr algn="l" rtl="0" fontAlgn="ctr"/>
                      <a:r>
                        <a:rPr lang="en-US" sz="2400" b="1" i="0" u="none" strike="noStrike">
                          <a:solidFill>
                            <a:srgbClr val="FFFFFF"/>
                          </a:solidFill>
                          <a:effectLst/>
                          <a:latin typeface="Arial" panose="020B0604020202020204" pitchFamily="34" charset="0"/>
                        </a:rPr>
                        <a:t>Exceeds Fully Successful = 34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0C7CBB"/>
                    </a:solidFill>
                  </a:tcPr>
                </a:tc>
                <a:tc vMerge="1">
                  <a:txBody>
                    <a:bodyPr/>
                    <a:lstStyle/>
                    <a:p>
                      <a:endParaRPr lang="en-US"/>
                    </a:p>
                  </a:txBody>
                  <a:tcPr/>
                </a:tc>
                <a:extLst>
                  <a:ext uri="{0D108BD9-81ED-4DB2-BD59-A6C34878D82A}">
                    <a16:rowId xmlns:a16="http://schemas.microsoft.com/office/drawing/2014/main" val="2901124186"/>
                  </a:ext>
                </a:extLst>
              </a:tr>
              <a:tr h="450480">
                <a:tc>
                  <a:txBody>
                    <a:bodyPr/>
                    <a:lstStyle/>
                    <a:p>
                      <a:pPr algn="l" rtl="0" fontAlgn="ctr"/>
                      <a:r>
                        <a:rPr lang="en-US" sz="2400" b="1" i="0" u="none" strike="noStrike">
                          <a:solidFill>
                            <a:srgbClr val="FFFFFF"/>
                          </a:solidFill>
                          <a:effectLst/>
                          <a:latin typeface="Arial" panose="020B0604020202020204" pitchFamily="34" charset="0"/>
                        </a:rPr>
                        <a:t>Outstanding = 30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C7CBB"/>
                    </a:solidFill>
                  </a:tcPr>
                </a:tc>
                <a:tc vMerge="1">
                  <a:txBody>
                    <a:bodyPr/>
                    <a:lstStyle/>
                    <a:p>
                      <a:endParaRPr lang="en-US"/>
                    </a:p>
                  </a:txBody>
                  <a:tcPr/>
                </a:tc>
                <a:extLst>
                  <a:ext uri="{0D108BD9-81ED-4DB2-BD59-A6C34878D82A}">
                    <a16:rowId xmlns:a16="http://schemas.microsoft.com/office/drawing/2014/main" val="2434336860"/>
                  </a:ext>
                </a:extLst>
              </a:tr>
              <a:tr h="461467">
                <a:tc>
                  <a:txBody>
                    <a:bodyPr/>
                    <a:lstStyle/>
                    <a:p>
                      <a:pPr algn="l" rtl="0" fontAlgn="ctr"/>
                      <a:r>
                        <a:rPr lang="en-US" sz="2400" b="1" i="0" u="none" strike="noStrike">
                          <a:solidFill>
                            <a:srgbClr val="FFFFFF"/>
                          </a:solidFill>
                          <a:effectLst/>
                          <a:latin typeface="Arial" panose="020B0604020202020204" pitchFamily="34" charset="0"/>
                        </a:rPr>
                        <a:t>October</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C7CBB"/>
                    </a:solidFill>
                  </a:tcPr>
                </a:tc>
                <a:tc>
                  <a:txBody>
                    <a:bodyPr/>
                    <a:lstStyle/>
                    <a:p>
                      <a:pPr algn="ctr" rtl="0" fontAlgn="ctr"/>
                      <a:r>
                        <a:rPr lang="en-US" sz="2400" b="1" i="0" u="none" strike="noStrike">
                          <a:solidFill>
                            <a:srgbClr val="FFFFFF"/>
                          </a:solidFill>
                          <a:effectLst/>
                          <a:latin typeface="Arial" panose="020B0604020202020204" pitchFamily="34" charset="0"/>
                        </a:rPr>
                        <a:t>4.1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3945544987"/>
                  </a:ext>
                </a:extLst>
              </a:tr>
              <a:tr h="450480">
                <a:tc>
                  <a:txBody>
                    <a:bodyPr/>
                    <a:lstStyle/>
                    <a:p>
                      <a:pPr algn="l" rtl="0" fontAlgn="ctr"/>
                      <a:r>
                        <a:rPr lang="en-US" sz="2400" b="1" i="0" u="none" strike="noStrike">
                          <a:solidFill>
                            <a:srgbClr val="FFFFFF"/>
                          </a:solidFill>
                          <a:effectLst/>
                          <a:latin typeface="Arial" panose="020B0604020202020204" pitchFamily="34" charset="0"/>
                        </a:rPr>
                        <a:t>November</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C7CBB"/>
                    </a:solidFill>
                  </a:tcPr>
                </a:tc>
                <a:tc>
                  <a:txBody>
                    <a:bodyPr/>
                    <a:lstStyle/>
                    <a:p>
                      <a:pPr algn="ctr" rtl="0" fontAlgn="ctr"/>
                      <a:r>
                        <a:rPr lang="en-US" sz="2400" b="1" i="0" u="none" strike="noStrike">
                          <a:solidFill>
                            <a:srgbClr val="FFFFFF"/>
                          </a:solidFill>
                          <a:effectLst/>
                          <a:latin typeface="Arial" panose="020B0604020202020204" pitchFamily="34" charset="0"/>
                        </a:rPr>
                        <a:t>4.6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1092984423"/>
                  </a:ext>
                </a:extLst>
              </a:tr>
              <a:tr h="450480">
                <a:tc>
                  <a:txBody>
                    <a:bodyPr/>
                    <a:lstStyle/>
                    <a:p>
                      <a:pPr algn="l" rtl="0" fontAlgn="ctr"/>
                      <a:r>
                        <a:rPr lang="en-US" sz="2400" b="1" i="0" u="none" strike="noStrike">
                          <a:solidFill>
                            <a:srgbClr val="FFFFFF"/>
                          </a:solidFill>
                          <a:effectLst/>
                          <a:latin typeface="Arial" panose="020B0604020202020204" pitchFamily="34" charset="0"/>
                        </a:rPr>
                        <a:t>December</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C7CBB"/>
                    </a:solidFill>
                  </a:tcPr>
                </a:tc>
                <a:tc>
                  <a:txBody>
                    <a:bodyPr/>
                    <a:lstStyle/>
                    <a:p>
                      <a:pPr algn="ctr" rtl="0" fontAlgn="ctr"/>
                      <a:r>
                        <a:rPr lang="en-US" sz="2400" b="1" i="0" u="none" strike="noStrike">
                          <a:solidFill>
                            <a:srgbClr val="FFFFFF"/>
                          </a:solidFill>
                          <a:effectLst/>
                          <a:latin typeface="Arial" panose="020B0604020202020204" pitchFamily="34" charset="0"/>
                        </a:rPr>
                        <a:t>5.1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1882599415"/>
                  </a:ext>
                </a:extLst>
              </a:tr>
              <a:tr h="450480">
                <a:tc>
                  <a:txBody>
                    <a:bodyPr/>
                    <a:lstStyle/>
                    <a:p>
                      <a:pPr algn="l" rtl="0" fontAlgn="ctr"/>
                      <a:r>
                        <a:rPr lang="en-US" sz="2400" b="1" i="0" u="none" strike="noStrike">
                          <a:solidFill>
                            <a:srgbClr val="FFFFFF"/>
                          </a:solidFill>
                          <a:effectLst/>
                          <a:latin typeface="Arial" panose="020B0604020202020204" pitchFamily="34" charset="0"/>
                        </a:rPr>
                        <a:t>January</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C7CBB"/>
                    </a:solidFill>
                  </a:tcPr>
                </a:tc>
                <a:tc>
                  <a:txBody>
                    <a:bodyPr/>
                    <a:lstStyle/>
                    <a:p>
                      <a:pPr algn="ctr" rtl="0" fontAlgn="ctr"/>
                      <a:r>
                        <a:rPr lang="en-US" sz="2400" b="1" i="0" u="none" strike="noStrike">
                          <a:solidFill>
                            <a:srgbClr val="FFFFFF"/>
                          </a:solidFill>
                          <a:effectLst/>
                          <a:latin typeface="Arial" panose="020B0604020202020204" pitchFamily="34" charset="0"/>
                        </a:rPr>
                        <a:t>4.9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945240149"/>
                  </a:ext>
                </a:extLst>
              </a:tr>
              <a:tr h="450480">
                <a:tc>
                  <a:txBody>
                    <a:bodyPr/>
                    <a:lstStyle/>
                    <a:p>
                      <a:pPr algn="l" rtl="0" fontAlgn="ctr"/>
                      <a:r>
                        <a:rPr lang="en-US" sz="2400" b="1" i="0" u="none" strike="noStrike">
                          <a:solidFill>
                            <a:srgbClr val="FFFFFF"/>
                          </a:solidFill>
                          <a:effectLst/>
                          <a:latin typeface="Arial" panose="020B0604020202020204" pitchFamily="34" charset="0"/>
                        </a:rPr>
                        <a:t>February</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C7CBB"/>
                    </a:solidFill>
                  </a:tcPr>
                </a:tc>
                <a:tc>
                  <a:txBody>
                    <a:bodyPr/>
                    <a:lstStyle/>
                    <a:p>
                      <a:pPr algn="ctr" rtl="0" fontAlgn="ctr"/>
                      <a:r>
                        <a:rPr lang="en-US" sz="2400" b="1" i="0" u="none" strike="noStrike">
                          <a:solidFill>
                            <a:srgbClr val="FFFFFF"/>
                          </a:solidFill>
                          <a:effectLst/>
                          <a:latin typeface="Arial" panose="020B0604020202020204" pitchFamily="34" charset="0"/>
                        </a:rPr>
                        <a:t>5.0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2255169703"/>
                  </a:ext>
                </a:extLst>
              </a:tr>
              <a:tr h="450480">
                <a:tc>
                  <a:txBody>
                    <a:bodyPr/>
                    <a:lstStyle/>
                    <a:p>
                      <a:pPr algn="l" rtl="0" fontAlgn="ctr"/>
                      <a:r>
                        <a:rPr lang="en-US" sz="2400" b="1" i="0" u="none" strike="noStrike">
                          <a:solidFill>
                            <a:srgbClr val="FFFFFF"/>
                          </a:solidFill>
                          <a:effectLst/>
                          <a:latin typeface="Arial" panose="020B0604020202020204" pitchFamily="34" charset="0"/>
                        </a:rPr>
                        <a:t>March</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C7CBB"/>
                    </a:solidFill>
                  </a:tcPr>
                </a:tc>
                <a:tc>
                  <a:txBody>
                    <a:bodyPr/>
                    <a:lstStyle/>
                    <a:p>
                      <a:pPr algn="ctr" rtl="0" fontAlgn="ctr"/>
                      <a:r>
                        <a:rPr lang="en-US" sz="2400" b="1" i="0" u="none" strike="noStrike">
                          <a:solidFill>
                            <a:srgbClr val="FFFFFF"/>
                          </a:solidFill>
                          <a:effectLst/>
                          <a:latin typeface="Arial" panose="020B0604020202020204" pitchFamily="34" charset="0"/>
                        </a:rPr>
                        <a:t>5.0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3921830974"/>
                  </a:ext>
                </a:extLst>
              </a:tr>
              <a:tr h="450480">
                <a:tc>
                  <a:txBody>
                    <a:bodyPr/>
                    <a:lstStyle/>
                    <a:p>
                      <a:pPr algn="l" rtl="0" fontAlgn="ctr"/>
                      <a:r>
                        <a:rPr lang="en-US" sz="2400" b="1" i="0" u="none" strike="noStrike">
                          <a:solidFill>
                            <a:srgbClr val="FFFFFF"/>
                          </a:solidFill>
                          <a:effectLst/>
                          <a:latin typeface="Arial" panose="020B0604020202020204" pitchFamily="34" charset="0"/>
                        </a:rPr>
                        <a:t>April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C7CBB"/>
                    </a:solidFill>
                  </a:tcPr>
                </a:tc>
                <a:tc>
                  <a:txBody>
                    <a:bodyPr/>
                    <a:lstStyle/>
                    <a:p>
                      <a:pPr algn="ctr" rtl="0" fontAlgn="ctr"/>
                      <a:r>
                        <a:rPr lang="en-US" sz="2400" b="1" i="0" u="none" strike="noStrike">
                          <a:solidFill>
                            <a:srgbClr val="FFFFFF"/>
                          </a:solidFill>
                          <a:effectLst/>
                          <a:latin typeface="Arial" panose="020B0604020202020204" pitchFamily="34" charset="0"/>
                        </a:rPr>
                        <a:t>4.9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3871356081"/>
                  </a:ext>
                </a:extLst>
              </a:tr>
              <a:tr h="450480">
                <a:tc>
                  <a:txBody>
                    <a:bodyPr/>
                    <a:lstStyle/>
                    <a:p>
                      <a:pPr algn="l" rtl="0" fontAlgn="ctr"/>
                      <a:r>
                        <a:rPr lang="en-US" sz="2400" b="1" i="0" u="none" strike="noStrike" dirty="0">
                          <a:solidFill>
                            <a:srgbClr val="FFFFFF"/>
                          </a:solidFill>
                          <a:effectLst/>
                          <a:latin typeface="Arial" panose="020B0604020202020204" pitchFamily="34" charset="0"/>
                        </a:rPr>
                        <a:t>May</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C7CBB"/>
                    </a:solidFill>
                  </a:tcPr>
                </a:tc>
                <a:tc>
                  <a:txBody>
                    <a:bodyPr/>
                    <a:lstStyle/>
                    <a:p>
                      <a:pPr algn="ctr" rtl="0" fontAlgn="ctr"/>
                      <a:r>
                        <a:rPr lang="en-US" sz="2400" b="1" i="0" u="none" strike="noStrike" dirty="0">
                          <a:solidFill>
                            <a:srgbClr val="FFFFFF"/>
                          </a:solidFill>
                          <a:effectLst/>
                          <a:latin typeface="Arial" panose="020B0604020202020204" pitchFamily="34" charset="0"/>
                        </a:rPr>
                        <a:t>4.8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3732271833"/>
                  </a:ext>
                </a:extLst>
              </a:tr>
            </a:tbl>
          </a:graphicData>
        </a:graphic>
      </p:graphicFrame>
    </p:spTree>
    <p:extLst>
      <p:ext uri="{BB962C8B-B14F-4D97-AF65-F5344CB8AC3E}">
        <p14:creationId xmlns:p14="http://schemas.microsoft.com/office/powerpoint/2010/main" val="1692578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1C538-EB9E-439D-AF1A-3804D6147E5C}"/>
              </a:ext>
            </a:extLst>
          </p:cNvPr>
          <p:cNvSpPr>
            <a:spLocks noGrp="1"/>
          </p:cNvSpPr>
          <p:nvPr>
            <p:ph type="title"/>
          </p:nvPr>
        </p:nvSpPr>
        <p:spPr/>
        <p:txBody>
          <a:bodyPr>
            <a:noAutofit/>
          </a:bodyPr>
          <a:lstStyle/>
          <a:p>
            <a:pPr algn="ctr">
              <a:lnSpc>
                <a:spcPct val="100000"/>
              </a:lnSpc>
            </a:pPr>
            <a:r>
              <a:rPr lang="en-US" sz="4400" dirty="0"/>
              <a:t>Risk Based Surveys Reduction</a:t>
            </a:r>
          </a:p>
        </p:txBody>
      </p:sp>
      <p:graphicFrame>
        <p:nvGraphicFramePr>
          <p:cNvPr id="5" name="Table 4">
            <a:extLst>
              <a:ext uri="{FF2B5EF4-FFF2-40B4-BE49-F238E27FC236}">
                <a16:creationId xmlns:a16="http://schemas.microsoft.com/office/drawing/2014/main" id="{4B2DE0EC-668F-B956-4B87-C17580A4C96C}"/>
              </a:ext>
            </a:extLst>
          </p:cNvPr>
          <p:cNvGraphicFramePr>
            <a:graphicFrameLocks noGrp="1"/>
          </p:cNvGraphicFramePr>
          <p:nvPr>
            <p:extLst>
              <p:ext uri="{D42A27DB-BD31-4B8C-83A1-F6EECF244321}">
                <p14:modId xmlns:p14="http://schemas.microsoft.com/office/powerpoint/2010/main" val="2169763577"/>
              </p:ext>
            </p:extLst>
          </p:nvPr>
        </p:nvGraphicFramePr>
        <p:xfrm>
          <a:off x="6650155" y="1413532"/>
          <a:ext cx="4948097" cy="4562950"/>
        </p:xfrm>
        <a:graphic>
          <a:graphicData uri="http://schemas.openxmlformats.org/drawingml/2006/table">
            <a:tbl>
              <a:tblPr firstRow="1" firstCol="1" bandRow="1"/>
              <a:tblGrid>
                <a:gridCol w="3428944">
                  <a:extLst>
                    <a:ext uri="{9D8B030D-6E8A-4147-A177-3AD203B41FA5}">
                      <a16:colId xmlns:a16="http://schemas.microsoft.com/office/drawing/2014/main" val="2167897212"/>
                    </a:ext>
                  </a:extLst>
                </a:gridCol>
                <a:gridCol w="1519153">
                  <a:extLst>
                    <a:ext uri="{9D8B030D-6E8A-4147-A177-3AD203B41FA5}">
                      <a16:colId xmlns:a16="http://schemas.microsoft.com/office/drawing/2014/main" val="3410675962"/>
                    </a:ext>
                  </a:extLst>
                </a:gridCol>
              </a:tblGrid>
              <a:tr h="456295">
                <a:tc gridSpan="2">
                  <a:txBody>
                    <a:bodyPr/>
                    <a:lstStyle/>
                    <a:p>
                      <a:pPr algn="ctr" fontAlgn="b"/>
                      <a:r>
                        <a:rPr lang="en-US" sz="2800" b="1" i="0" u="none" strike="noStrike" dirty="0">
                          <a:solidFill>
                            <a:srgbClr val="002060"/>
                          </a:solidFill>
                          <a:effectLst/>
                          <a:highlight>
                            <a:srgbClr val="C0C0C0"/>
                          </a:highlight>
                          <a:latin typeface="Calibri" panose="020F0502020204030204" pitchFamily="34" charset="0"/>
                        </a:rPr>
                        <a:t>October 1, 2023 - April 30, 2024</a:t>
                      </a:r>
                    </a:p>
                  </a:txBody>
                  <a:tcPr marL="9525" marR="9525" marT="9525" marB="0" anchor="b">
                    <a:lnL>
                      <a:noFill/>
                    </a:lnL>
                    <a:lnR>
                      <a:noFill/>
                    </a:lnR>
                    <a:lnT>
                      <a:noFill/>
                    </a:lnT>
                    <a:lnB>
                      <a:noFill/>
                    </a:lnB>
                  </a:tcPr>
                </a:tc>
                <a:tc hMerge="1">
                  <a:txBody>
                    <a:bodyPr/>
                    <a:lstStyle/>
                    <a:p>
                      <a:endParaRPr lang="en-US"/>
                    </a:p>
                  </a:txBody>
                  <a:tcPr>
                    <a:lnL>
                      <a:noFill/>
                    </a:lnL>
                    <a:lnR>
                      <a:noFill/>
                    </a:lnR>
                    <a:lnT>
                      <a:noFill/>
                    </a:lnT>
                    <a:lnB>
                      <a:noFill/>
                    </a:lnB>
                  </a:tcPr>
                </a:tc>
                <a:extLst>
                  <a:ext uri="{0D108BD9-81ED-4DB2-BD59-A6C34878D82A}">
                    <a16:rowId xmlns:a16="http://schemas.microsoft.com/office/drawing/2014/main" val="325827958"/>
                  </a:ext>
                </a:extLst>
              </a:tr>
              <a:tr h="456295">
                <a:tc>
                  <a:txBody>
                    <a:bodyPr/>
                    <a:lstStyle/>
                    <a:p>
                      <a:pPr algn="l" fontAlgn="ctr"/>
                      <a:r>
                        <a:rPr lang="en-US" sz="2800" b="0" i="0" u="none" strike="noStrike">
                          <a:solidFill>
                            <a:srgbClr val="002060"/>
                          </a:solidFill>
                          <a:effectLst/>
                          <a:latin typeface="Calibri" panose="020F0502020204030204" pitchFamily="34" charset="0"/>
                        </a:rPr>
                        <a:t>RBS Assigned</a:t>
                      </a:r>
                    </a:p>
                  </a:txBody>
                  <a:tcPr marL="9525" marR="9525" marT="9525" marB="0" anchor="ctr">
                    <a:lnL>
                      <a:noFill/>
                    </a:lnL>
                    <a:lnR>
                      <a:noFill/>
                    </a:lnR>
                    <a:lnT>
                      <a:noFill/>
                    </a:lnT>
                    <a:lnB>
                      <a:noFill/>
                    </a:lnB>
                  </a:tcPr>
                </a:tc>
                <a:tc>
                  <a:txBody>
                    <a:bodyPr/>
                    <a:lstStyle/>
                    <a:p>
                      <a:pPr algn="r" fontAlgn="ctr"/>
                      <a:r>
                        <a:rPr lang="en-US" sz="2800" b="0" i="0" u="none" strike="noStrike" dirty="0">
                          <a:solidFill>
                            <a:srgbClr val="002060"/>
                          </a:solidFill>
                          <a:effectLst/>
                          <a:latin typeface="Calibri" panose="020F0502020204030204" pitchFamily="34" charset="0"/>
                        </a:rPr>
                        <a:t>325</a:t>
                      </a:r>
                    </a:p>
                  </a:txBody>
                  <a:tcPr marL="9525" marR="9525" marT="9525" marB="0" anchor="ctr">
                    <a:lnL>
                      <a:noFill/>
                    </a:lnL>
                    <a:lnR>
                      <a:noFill/>
                    </a:lnR>
                    <a:lnT>
                      <a:noFill/>
                    </a:lnT>
                    <a:lnB>
                      <a:noFill/>
                    </a:lnB>
                  </a:tcPr>
                </a:tc>
                <a:extLst>
                  <a:ext uri="{0D108BD9-81ED-4DB2-BD59-A6C34878D82A}">
                    <a16:rowId xmlns:a16="http://schemas.microsoft.com/office/drawing/2014/main" val="2205895000"/>
                  </a:ext>
                </a:extLst>
              </a:tr>
              <a:tr h="456295">
                <a:tc>
                  <a:txBody>
                    <a:bodyPr/>
                    <a:lstStyle/>
                    <a:p>
                      <a:pPr algn="l" fontAlgn="ctr"/>
                      <a:endParaRPr lang="en-US" sz="2800" b="0" i="0" u="none" strike="noStrike" dirty="0">
                        <a:solidFill>
                          <a:srgbClr val="00206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r" fontAlgn="ctr"/>
                      <a:endParaRPr lang="en-US" sz="2800" b="0" i="0" u="none" strike="noStrike" dirty="0">
                        <a:solidFill>
                          <a:srgbClr val="002060"/>
                        </a:solidFill>
                        <a:effectLst/>
                        <a:latin typeface="Calibri" panose="020F050202020403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783270826"/>
                  </a:ext>
                </a:extLst>
              </a:tr>
              <a:tr h="456295">
                <a:tc>
                  <a:txBody>
                    <a:bodyPr/>
                    <a:lstStyle/>
                    <a:p>
                      <a:pPr algn="l" fontAlgn="ctr"/>
                      <a:r>
                        <a:rPr lang="en-US" sz="2800" b="0" i="0" u="none" strike="noStrike" dirty="0">
                          <a:solidFill>
                            <a:srgbClr val="002060"/>
                          </a:solidFill>
                          <a:effectLst/>
                          <a:latin typeface="Calibri" panose="020F0502020204030204" pitchFamily="34" charset="0"/>
                        </a:rPr>
                        <a:t>RBS Completed</a:t>
                      </a:r>
                    </a:p>
                  </a:txBody>
                  <a:tcPr marL="9525" marR="9525" marT="9525" marB="0" anchor="ctr">
                    <a:lnL>
                      <a:noFill/>
                    </a:lnL>
                    <a:lnR>
                      <a:noFill/>
                    </a:lnR>
                    <a:lnT>
                      <a:noFill/>
                    </a:lnT>
                    <a:lnB>
                      <a:noFill/>
                    </a:lnB>
                  </a:tcPr>
                </a:tc>
                <a:tc>
                  <a:txBody>
                    <a:bodyPr/>
                    <a:lstStyle/>
                    <a:p>
                      <a:pPr algn="r" fontAlgn="ctr"/>
                      <a:r>
                        <a:rPr lang="en-US" sz="2800" b="0" i="0" u="none" strike="noStrike" dirty="0">
                          <a:solidFill>
                            <a:srgbClr val="002060"/>
                          </a:solidFill>
                          <a:effectLst/>
                          <a:latin typeface="Calibri" panose="020F0502020204030204" pitchFamily="34" charset="0"/>
                        </a:rPr>
                        <a:t>254</a:t>
                      </a:r>
                    </a:p>
                  </a:txBody>
                  <a:tcPr marL="9525" marR="9525" marT="9525" marB="0" anchor="ctr">
                    <a:lnL>
                      <a:noFill/>
                    </a:lnL>
                    <a:lnR>
                      <a:noFill/>
                    </a:lnR>
                    <a:lnT>
                      <a:noFill/>
                    </a:lnT>
                    <a:lnB>
                      <a:noFill/>
                    </a:lnB>
                  </a:tcPr>
                </a:tc>
                <a:extLst>
                  <a:ext uri="{0D108BD9-81ED-4DB2-BD59-A6C34878D82A}">
                    <a16:rowId xmlns:a16="http://schemas.microsoft.com/office/drawing/2014/main" val="1797766940"/>
                  </a:ext>
                </a:extLst>
              </a:tr>
              <a:tr h="456295">
                <a:tc>
                  <a:txBody>
                    <a:bodyPr/>
                    <a:lstStyle/>
                    <a:p>
                      <a:pPr algn="l" fontAlgn="ctr"/>
                      <a:endParaRPr lang="en-US" sz="2800" b="0" i="0" u="none" strike="noStrike">
                        <a:solidFill>
                          <a:srgbClr val="00206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r" fontAlgn="ctr"/>
                      <a:endParaRPr lang="en-US" sz="2800" b="0" i="0" u="none" strike="noStrike" dirty="0">
                        <a:solidFill>
                          <a:srgbClr val="002060"/>
                        </a:solidFill>
                        <a:effectLst/>
                        <a:latin typeface="Calibri" panose="020F050202020403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2988262422"/>
                  </a:ext>
                </a:extLst>
              </a:tr>
              <a:tr h="456295">
                <a:tc>
                  <a:txBody>
                    <a:bodyPr/>
                    <a:lstStyle/>
                    <a:p>
                      <a:pPr algn="l" fontAlgn="b"/>
                      <a:r>
                        <a:rPr lang="en-US" sz="2800" b="0" i="0" u="none" strike="noStrike">
                          <a:solidFill>
                            <a:srgbClr val="002060"/>
                          </a:solidFill>
                          <a:effectLst/>
                          <a:latin typeface="Calibri" panose="020F0502020204030204" pitchFamily="34" charset="0"/>
                        </a:rPr>
                        <a:t>Percent Completed </a:t>
                      </a:r>
                    </a:p>
                  </a:txBody>
                  <a:tcPr marL="9525" marR="9525" marT="9525" marB="0" anchor="b">
                    <a:lnL>
                      <a:noFill/>
                    </a:lnL>
                    <a:lnR>
                      <a:noFill/>
                    </a:lnR>
                    <a:lnT>
                      <a:noFill/>
                    </a:lnT>
                    <a:lnB>
                      <a:noFill/>
                    </a:lnB>
                  </a:tcPr>
                </a:tc>
                <a:tc>
                  <a:txBody>
                    <a:bodyPr/>
                    <a:lstStyle/>
                    <a:p>
                      <a:pPr algn="r" fontAlgn="b"/>
                      <a:r>
                        <a:rPr lang="en-US" sz="2800" b="0" i="0" u="none" strike="noStrike" dirty="0">
                          <a:solidFill>
                            <a:srgbClr val="002060"/>
                          </a:solidFill>
                          <a:effectLst/>
                          <a:latin typeface="Calibri" panose="020F0502020204030204" pitchFamily="34" charset="0"/>
                        </a:rPr>
                        <a:t>78%</a:t>
                      </a:r>
                    </a:p>
                  </a:txBody>
                  <a:tcPr marL="9525" marR="9525" marT="9525" marB="0" anchor="b">
                    <a:lnL>
                      <a:noFill/>
                    </a:lnL>
                    <a:lnR>
                      <a:noFill/>
                    </a:lnR>
                    <a:lnT>
                      <a:noFill/>
                    </a:lnT>
                    <a:lnB>
                      <a:noFill/>
                    </a:lnB>
                  </a:tcPr>
                </a:tc>
                <a:extLst>
                  <a:ext uri="{0D108BD9-81ED-4DB2-BD59-A6C34878D82A}">
                    <a16:rowId xmlns:a16="http://schemas.microsoft.com/office/drawing/2014/main" val="3367639743"/>
                  </a:ext>
                </a:extLst>
              </a:tr>
              <a:tr h="456295">
                <a:tc>
                  <a:txBody>
                    <a:bodyPr/>
                    <a:lstStyle/>
                    <a:p>
                      <a:pPr algn="l" fontAlgn="b"/>
                      <a:endParaRPr lang="en-US" sz="2800" b="0" i="0" u="none" strike="noStrike">
                        <a:solidFill>
                          <a:srgbClr val="00206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endParaRPr lang="en-US" sz="2800" b="0" i="0" u="none" strike="noStrike" dirty="0">
                        <a:solidFill>
                          <a:srgbClr val="00206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744882310"/>
                  </a:ext>
                </a:extLst>
              </a:tr>
              <a:tr h="456295">
                <a:tc>
                  <a:txBody>
                    <a:bodyPr/>
                    <a:lstStyle/>
                    <a:p>
                      <a:pPr algn="l" fontAlgn="ctr"/>
                      <a:r>
                        <a:rPr lang="en-US" sz="2800" b="0" i="0" u="none" strike="noStrike" dirty="0">
                          <a:solidFill>
                            <a:srgbClr val="002060"/>
                          </a:solidFill>
                          <a:effectLst/>
                          <a:latin typeface="Calibri" panose="020F0502020204030204" pitchFamily="34" charset="0"/>
                        </a:rPr>
                        <a:t>Total Underpayments </a:t>
                      </a:r>
                    </a:p>
                  </a:txBody>
                  <a:tcPr marL="9525" marR="9525" marT="9525" marB="0" anchor="ctr">
                    <a:lnL>
                      <a:noFill/>
                    </a:lnL>
                    <a:lnR>
                      <a:noFill/>
                    </a:lnR>
                    <a:lnT>
                      <a:noFill/>
                    </a:lnT>
                    <a:lnB>
                      <a:noFill/>
                    </a:lnB>
                  </a:tcPr>
                </a:tc>
                <a:tc>
                  <a:txBody>
                    <a:bodyPr/>
                    <a:lstStyle/>
                    <a:p>
                      <a:pPr algn="r" fontAlgn="ctr"/>
                      <a:r>
                        <a:rPr lang="en-US" sz="2800" b="0" i="0" u="none" strike="noStrike" dirty="0">
                          <a:solidFill>
                            <a:srgbClr val="002060"/>
                          </a:solidFill>
                          <a:effectLst/>
                          <a:latin typeface="Calibri" panose="020F0502020204030204" pitchFamily="34" charset="0"/>
                        </a:rPr>
                        <a:t>$73,337 </a:t>
                      </a:r>
                    </a:p>
                  </a:txBody>
                  <a:tcPr marL="9525" marR="9525" marT="9525" marB="0" anchor="ctr">
                    <a:lnL>
                      <a:noFill/>
                    </a:lnL>
                    <a:lnR>
                      <a:noFill/>
                    </a:lnR>
                    <a:lnT>
                      <a:noFill/>
                    </a:lnT>
                    <a:lnB>
                      <a:noFill/>
                    </a:lnB>
                  </a:tcPr>
                </a:tc>
                <a:extLst>
                  <a:ext uri="{0D108BD9-81ED-4DB2-BD59-A6C34878D82A}">
                    <a16:rowId xmlns:a16="http://schemas.microsoft.com/office/drawing/2014/main" val="7819665"/>
                  </a:ext>
                </a:extLst>
              </a:tr>
              <a:tr h="456295">
                <a:tc>
                  <a:txBody>
                    <a:bodyPr/>
                    <a:lstStyle/>
                    <a:p>
                      <a:pPr algn="l" fontAlgn="ctr"/>
                      <a:endParaRPr lang="en-US" sz="2800" b="0" i="0" u="none" strike="noStrike">
                        <a:solidFill>
                          <a:srgbClr val="00206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r" fontAlgn="ctr"/>
                      <a:endParaRPr lang="en-US" sz="2800" b="0" i="0" u="none" strike="noStrike" dirty="0">
                        <a:solidFill>
                          <a:srgbClr val="002060"/>
                        </a:solidFill>
                        <a:effectLst/>
                        <a:latin typeface="Calibri" panose="020F050202020403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4277484980"/>
                  </a:ext>
                </a:extLst>
              </a:tr>
              <a:tr h="456295">
                <a:tc>
                  <a:txBody>
                    <a:bodyPr/>
                    <a:lstStyle/>
                    <a:p>
                      <a:pPr algn="l" fontAlgn="ctr"/>
                      <a:r>
                        <a:rPr lang="en-US" sz="2800" b="0" i="0" u="none" strike="noStrike" dirty="0">
                          <a:solidFill>
                            <a:srgbClr val="002060"/>
                          </a:solidFill>
                          <a:effectLst/>
                          <a:latin typeface="Calibri" panose="020F0502020204030204" pitchFamily="34" charset="0"/>
                        </a:rPr>
                        <a:t>Total Overpayments </a:t>
                      </a:r>
                    </a:p>
                  </a:txBody>
                  <a:tcPr marL="9525" marR="9525" marT="9525" marB="0" anchor="ctr">
                    <a:lnL>
                      <a:noFill/>
                    </a:lnL>
                    <a:lnR>
                      <a:noFill/>
                    </a:lnR>
                    <a:lnT>
                      <a:noFill/>
                    </a:lnT>
                    <a:lnB>
                      <a:noFill/>
                    </a:lnB>
                  </a:tcPr>
                </a:tc>
                <a:tc>
                  <a:txBody>
                    <a:bodyPr/>
                    <a:lstStyle/>
                    <a:p>
                      <a:pPr algn="r" fontAlgn="ctr"/>
                      <a:r>
                        <a:rPr lang="en-US" sz="2800" b="0" i="0" u="none" strike="noStrike" dirty="0">
                          <a:solidFill>
                            <a:srgbClr val="002060"/>
                          </a:solidFill>
                          <a:effectLst/>
                          <a:latin typeface="Calibri" panose="020F0502020204030204" pitchFamily="34" charset="0"/>
                        </a:rPr>
                        <a:t>$351,475 </a:t>
                      </a:r>
                    </a:p>
                  </a:txBody>
                  <a:tcPr marL="9525" marR="9525" marT="9525" marB="0" anchor="ctr">
                    <a:lnL>
                      <a:noFill/>
                    </a:lnL>
                    <a:lnR>
                      <a:noFill/>
                    </a:lnR>
                    <a:lnT>
                      <a:noFill/>
                    </a:lnT>
                    <a:lnB>
                      <a:noFill/>
                    </a:lnB>
                  </a:tcPr>
                </a:tc>
                <a:extLst>
                  <a:ext uri="{0D108BD9-81ED-4DB2-BD59-A6C34878D82A}">
                    <a16:rowId xmlns:a16="http://schemas.microsoft.com/office/drawing/2014/main" val="354257257"/>
                  </a:ext>
                </a:extLst>
              </a:tr>
            </a:tbl>
          </a:graphicData>
        </a:graphic>
      </p:graphicFrame>
      <p:graphicFrame>
        <p:nvGraphicFramePr>
          <p:cNvPr id="7" name="Table 6">
            <a:extLst>
              <a:ext uri="{FF2B5EF4-FFF2-40B4-BE49-F238E27FC236}">
                <a16:creationId xmlns:a16="http://schemas.microsoft.com/office/drawing/2014/main" id="{1237E7D0-B277-81D7-1279-82897D270003}"/>
              </a:ext>
            </a:extLst>
          </p:cNvPr>
          <p:cNvGraphicFramePr>
            <a:graphicFrameLocks noGrp="1"/>
          </p:cNvGraphicFramePr>
          <p:nvPr>
            <p:extLst>
              <p:ext uri="{D42A27DB-BD31-4B8C-83A1-F6EECF244321}">
                <p14:modId xmlns:p14="http://schemas.microsoft.com/office/powerpoint/2010/main" val="1279910124"/>
              </p:ext>
            </p:extLst>
          </p:nvPr>
        </p:nvGraphicFramePr>
        <p:xfrm>
          <a:off x="593748" y="1413532"/>
          <a:ext cx="4948097" cy="4562950"/>
        </p:xfrm>
        <a:graphic>
          <a:graphicData uri="http://schemas.openxmlformats.org/drawingml/2006/table">
            <a:tbl>
              <a:tblPr firstRow="1" firstCol="1" bandRow="1"/>
              <a:tblGrid>
                <a:gridCol w="3428944">
                  <a:extLst>
                    <a:ext uri="{9D8B030D-6E8A-4147-A177-3AD203B41FA5}">
                      <a16:colId xmlns:a16="http://schemas.microsoft.com/office/drawing/2014/main" val="2167897212"/>
                    </a:ext>
                  </a:extLst>
                </a:gridCol>
                <a:gridCol w="1519153">
                  <a:extLst>
                    <a:ext uri="{9D8B030D-6E8A-4147-A177-3AD203B41FA5}">
                      <a16:colId xmlns:a16="http://schemas.microsoft.com/office/drawing/2014/main" val="3410675962"/>
                    </a:ext>
                  </a:extLst>
                </a:gridCol>
              </a:tblGrid>
              <a:tr h="456295">
                <a:tc gridSpan="2">
                  <a:txBody>
                    <a:bodyPr/>
                    <a:lstStyle/>
                    <a:p>
                      <a:pPr algn="ctr" fontAlgn="b"/>
                      <a:r>
                        <a:rPr lang="en-US" sz="2800" b="1" i="0" u="none" strike="noStrike" dirty="0">
                          <a:solidFill>
                            <a:srgbClr val="002060"/>
                          </a:solidFill>
                          <a:effectLst/>
                          <a:highlight>
                            <a:srgbClr val="C0C0C0"/>
                          </a:highlight>
                          <a:latin typeface="Calibri" panose="020F0502020204030204" pitchFamily="34" charset="0"/>
                        </a:rPr>
                        <a:t>October 1, 2022 - April 30, 2023</a:t>
                      </a:r>
                    </a:p>
                  </a:txBody>
                  <a:tcPr marL="9525" marR="9525" marT="9525" marB="0" anchor="b">
                    <a:lnL>
                      <a:noFill/>
                    </a:lnL>
                    <a:lnR>
                      <a:noFill/>
                    </a:lnR>
                    <a:lnT>
                      <a:noFill/>
                    </a:lnT>
                    <a:lnB>
                      <a:noFill/>
                    </a:lnB>
                  </a:tcPr>
                </a:tc>
                <a:tc hMerge="1">
                  <a:txBody>
                    <a:bodyPr/>
                    <a:lstStyle/>
                    <a:p>
                      <a:endParaRPr lang="en-US"/>
                    </a:p>
                  </a:txBody>
                  <a:tcPr>
                    <a:lnL>
                      <a:noFill/>
                    </a:lnL>
                    <a:lnR>
                      <a:noFill/>
                    </a:lnR>
                    <a:lnT>
                      <a:noFill/>
                    </a:lnT>
                    <a:lnB>
                      <a:noFill/>
                    </a:lnB>
                  </a:tcPr>
                </a:tc>
                <a:extLst>
                  <a:ext uri="{0D108BD9-81ED-4DB2-BD59-A6C34878D82A}">
                    <a16:rowId xmlns:a16="http://schemas.microsoft.com/office/drawing/2014/main" val="325827958"/>
                  </a:ext>
                </a:extLst>
              </a:tr>
              <a:tr h="456295">
                <a:tc>
                  <a:txBody>
                    <a:bodyPr/>
                    <a:lstStyle/>
                    <a:p>
                      <a:pPr algn="l" fontAlgn="ctr"/>
                      <a:r>
                        <a:rPr lang="en-US" sz="2800" b="0" i="0" u="none" strike="noStrike">
                          <a:solidFill>
                            <a:srgbClr val="002060"/>
                          </a:solidFill>
                          <a:effectLst/>
                          <a:latin typeface="Calibri" panose="020F0502020204030204" pitchFamily="34" charset="0"/>
                        </a:rPr>
                        <a:t>RBS Assigned</a:t>
                      </a:r>
                    </a:p>
                  </a:txBody>
                  <a:tcPr marL="9525" marR="9525" marT="9525" marB="0" anchor="ctr">
                    <a:lnL>
                      <a:noFill/>
                    </a:lnL>
                    <a:lnR>
                      <a:noFill/>
                    </a:lnR>
                    <a:lnT>
                      <a:noFill/>
                    </a:lnT>
                    <a:lnB>
                      <a:noFill/>
                    </a:lnB>
                  </a:tcPr>
                </a:tc>
                <a:tc>
                  <a:txBody>
                    <a:bodyPr/>
                    <a:lstStyle/>
                    <a:p>
                      <a:pPr algn="r" fontAlgn="ctr"/>
                      <a:r>
                        <a:rPr lang="en-US" sz="2800" b="0" i="0" u="none" strike="noStrike" dirty="0">
                          <a:solidFill>
                            <a:srgbClr val="002060"/>
                          </a:solidFill>
                          <a:effectLst/>
                          <a:latin typeface="Calibri" panose="020F0502020204030204" pitchFamily="34" charset="0"/>
                        </a:rPr>
                        <a:t>1,286</a:t>
                      </a:r>
                    </a:p>
                  </a:txBody>
                  <a:tcPr marL="9525" marR="9525" marT="9525" marB="0" anchor="ctr">
                    <a:lnL>
                      <a:noFill/>
                    </a:lnL>
                    <a:lnR>
                      <a:noFill/>
                    </a:lnR>
                    <a:lnT>
                      <a:noFill/>
                    </a:lnT>
                    <a:lnB>
                      <a:noFill/>
                    </a:lnB>
                  </a:tcPr>
                </a:tc>
                <a:extLst>
                  <a:ext uri="{0D108BD9-81ED-4DB2-BD59-A6C34878D82A}">
                    <a16:rowId xmlns:a16="http://schemas.microsoft.com/office/drawing/2014/main" val="2205895000"/>
                  </a:ext>
                </a:extLst>
              </a:tr>
              <a:tr h="456295">
                <a:tc>
                  <a:txBody>
                    <a:bodyPr/>
                    <a:lstStyle/>
                    <a:p>
                      <a:pPr algn="l" fontAlgn="ctr"/>
                      <a:endParaRPr lang="en-US" sz="2800" b="0" i="0" u="none" strike="noStrike" dirty="0">
                        <a:solidFill>
                          <a:srgbClr val="00206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r" fontAlgn="ctr"/>
                      <a:endParaRPr lang="en-US" sz="2800" b="0" i="0" u="none" strike="noStrike" dirty="0">
                        <a:solidFill>
                          <a:srgbClr val="002060"/>
                        </a:solidFill>
                        <a:effectLst/>
                        <a:latin typeface="Calibri" panose="020F050202020403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783270826"/>
                  </a:ext>
                </a:extLst>
              </a:tr>
              <a:tr h="456295">
                <a:tc>
                  <a:txBody>
                    <a:bodyPr/>
                    <a:lstStyle/>
                    <a:p>
                      <a:pPr algn="l" fontAlgn="ctr"/>
                      <a:r>
                        <a:rPr lang="en-US" sz="2800" b="0" i="0" u="none" strike="noStrike" dirty="0">
                          <a:solidFill>
                            <a:srgbClr val="002060"/>
                          </a:solidFill>
                          <a:effectLst/>
                          <a:latin typeface="Calibri" panose="020F0502020204030204" pitchFamily="34" charset="0"/>
                        </a:rPr>
                        <a:t>RBS Completed</a:t>
                      </a:r>
                    </a:p>
                  </a:txBody>
                  <a:tcPr marL="9525" marR="9525" marT="9525" marB="0" anchor="ctr">
                    <a:lnL>
                      <a:noFill/>
                    </a:lnL>
                    <a:lnR>
                      <a:noFill/>
                    </a:lnR>
                    <a:lnT>
                      <a:noFill/>
                    </a:lnT>
                    <a:lnB>
                      <a:noFill/>
                    </a:lnB>
                  </a:tcPr>
                </a:tc>
                <a:tc>
                  <a:txBody>
                    <a:bodyPr/>
                    <a:lstStyle/>
                    <a:p>
                      <a:pPr algn="r" fontAlgn="ctr"/>
                      <a:r>
                        <a:rPr lang="en-US" sz="2800" b="0" i="0" u="none" strike="noStrike" dirty="0">
                          <a:solidFill>
                            <a:srgbClr val="002060"/>
                          </a:solidFill>
                          <a:effectLst/>
                          <a:latin typeface="Calibri" panose="020F0502020204030204" pitchFamily="34" charset="0"/>
                        </a:rPr>
                        <a:t>657</a:t>
                      </a:r>
                    </a:p>
                  </a:txBody>
                  <a:tcPr marL="9525" marR="9525" marT="9525" marB="0" anchor="ctr">
                    <a:lnL>
                      <a:noFill/>
                    </a:lnL>
                    <a:lnR>
                      <a:noFill/>
                    </a:lnR>
                    <a:lnT>
                      <a:noFill/>
                    </a:lnT>
                    <a:lnB>
                      <a:noFill/>
                    </a:lnB>
                  </a:tcPr>
                </a:tc>
                <a:extLst>
                  <a:ext uri="{0D108BD9-81ED-4DB2-BD59-A6C34878D82A}">
                    <a16:rowId xmlns:a16="http://schemas.microsoft.com/office/drawing/2014/main" val="1797766940"/>
                  </a:ext>
                </a:extLst>
              </a:tr>
              <a:tr h="456295">
                <a:tc>
                  <a:txBody>
                    <a:bodyPr/>
                    <a:lstStyle/>
                    <a:p>
                      <a:pPr algn="l" fontAlgn="ctr"/>
                      <a:endParaRPr lang="en-US" sz="2800" b="0" i="0" u="none" strike="noStrike" dirty="0">
                        <a:solidFill>
                          <a:srgbClr val="00206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r" fontAlgn="ctr"/>
                      <a:endParaRPr lang="en-US" sz="2800" b="0" i="0" u="none" strike="noStrike" dirty="0">
                        <a:solidFill>
                          <a:srgbClr val="002060"/>
                        </a:solidFill>
                        <a:effectLst/>
                        <a:latin typeface="Calibri" panose="020F050202020403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2988262422"/>
                  </a:ext>
                </a:extLst>
              </a:tr>
              <a:tr h="456295">
                <a:tc>
                  <a:txBody>
                    <a:bodyPr/>
                    <a:lstStyle/>
                    <a:p>
                      <a:pPr algn="l" fontAlgn="b"/>
                      <a:r>
                        <a:rPr lang="en-US" sz="2800" b="0" i="0" u="none" strike="noStrike" dirty="0">
                          <a:solidFill>
                            <a:srgbClr val="002060"/>
                          </a:solidFill>
                          <a:effectLst/>
                          <a:latin typeface="Calibri" panose="020F0502020204030204" pitchFamily="34" charset="0"/>
                        </a:rPr>
                        <a:t>Percent Completed </a:t>
                      </a:r>
                    </a:p>
                  </a:txBody>
                  <a:tcPr marL="9525" marR="9525" marT="9525" marB="0" anchor="b">
                    <a:lnL>
                      <a:noFill/>
                    </a:lnL>
                    <a:lnR>
                      <a:noFill/>
                    </a:lnR>
                    <a:lnT>
                      <a:noFill/>
                    </a:lnT>
                    <a:lnB>
                      <a:noFill/>
                    </a:lnB>
                  </a:tcPr>
                </a:tc>
                <a:tc>
                  <a:txBody>
                    <a:bodyPr/>
                    <a:lstStyle/>
                    <a:p>
                      <a:pPr algn="r" fontAlgn="b"/>
                      <a:r>
                        <a:rPr lang="en-US" sz="2800" b="0" i="0" u="none" strike="noStrike" dirty="0">
                          <a:solidFill>
                            <a:srgbClr val="002060"/>
                          </a:solidFill>
                          <a:effectLst/>
                          <a:latin typeface="Calibri" panose="020F0502020204030204" pitchFamily="34" charset="0"/>
                        </a:rPr>
                        <a:t>51%</a:t>
                      </a:r>
                    </a:p>
                  </a:txBody>
                  <a:tcPr marL="9525" marR="9525" marT="9525" marB="0" anchor="b">
                    <a:lnL>
                      <a:noFill/>
                    </a:lnL>
                    <a:lnR>
                      <a:noFill/>
                    </a:lnR>
                    <a:lnT>
                      <a:noFill/>
                    </a:lnT>
                    <a:lnB>
                      <a:noFill/>
                    </a:lnB>
                  </a:tcPr>
                </a:tc>
                <a:extLst>
                  <a:ext uri="{0D108BD9-81ED-4DB2-BD59-A6C34878D82A}">
                    <a16:rowId xmlns:a16="http://schemas.microsoft.com/office/drawing/2014/main" val="3367639743"/>
                  </a:ext>
                </a:extLst>
              </a:tr>
              <a:tr h="456295">
                <a:tc>
                  <a:txBody>
                    <a:bodyPr/>
                    <a:lstStyle/>
                    <a:p>
                      <a:pPr algn="l" fontAlgn="b"/>
                      <a:endParaRPr lang="en-US" sz="2800" b="0" i="0" u="none" strike="noStrike">
                        <a:solidFill>
                          <a:srgbClr val="00206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endParaRPr lang="en-US" sz="2800" b="0" i="0" u="none" strike="noStrike" dirty="0">
                        <a:solidFill>
                          <a:srgbClr val="00206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744882310"/>
                  </a:ext>
                </a:extLst>
              </a:tr>
              <a:tr h="456295">
                <a:tc>
                  <a:txBody>
                    <a:bodyPr/>
                    <a:lstStyle/>
                    <a:p>
                      <a:pPr algn="l" fontAlgn="ctr"/>
                      <a:r>
                        <a:rPr lang="en-US" sz="2800" b="0" i="0" u="none" strike="noStrike" dirty="0">
                          <a:solidFill>
                            <a:srgbClr val="002060"/>
                          </a:solidFill>
                          <a:effectLst/>
                          <a:latin typeface="Calibri" panose="020F0502020204030204" pitchFamily="34" charset="0"/>
                        </a:rPr>
                        <a:t>Total Underpayments </a:t>
                      </a:r>
                    </a:p>
                  </a:txBody>
                  <a:tcPr marL="9525" marR="9525" marT="9525" marB="0" anchor="ctr">
                    <a:lnL>
                      <a:noFill/>
                    </a:lnL>
                    <a:lnR>
                      <a:noFill/>
                    </a:lnR>
                    <a:lnT>
                      <a:noFill/>
                    </a:lnT>
                    <a:lnB>
                      <a:noFill/>
                    </a:lnB>
                  </a:tcPr>
                </a:tc>
                <a:tc>
                  <a:txBody>
                    <a:bodyPr/>
                    <a:lstStyle/>
                    <a:p>
                      <a:pPr algn="r" fontAlgn="ctr"/>
                      <a:r>
                        <a:rPr lang="en-US" sz="2800" b="0" i="0" u="none" strike="noStrike" dirty="0">
                          <a:solidFill>
                            <a:srgbClr val="002060"/>
                          </a:solidFill>
                          <a:effectLst/>
                          <a:latin typeface="Calibri" panose="020F0502020204030204" pitchFamily="34" charset="0"/>
                        </a:rPr>
                        <a:t>$51,214 </a:t>
                      </a:r>
                    </a:p>
                  </a:txBody>
                  <a:tcPr marL="9525" marR="9525" marT="9525" marB="0" anchor="ctr">
                    <a:lnL>
                      <a:noFill/>
                    </a:lnL>
                    <a:lnR>
                      <a:noFill/>
                    </a:lnR>
                    <a:lnT>
                      <a:noFill/>
                    </a:lnT>
                    <a:lnB>
                      <a:noFill/>
                    </a:lnB>
                  </a:tcPr>
                </a:tc>
                <a:extLst>
                  <a:ext uri="{0D108BD9-81ED-4DB2-BD59-A6C34878D82A}">
                    <a16:rowId xmlns:a16="http://schemas.microsoft.com/office/drawing/2014/main" val="7819665"/>
                  </a:ext>
                </a:extLst>
              </a:tr>
              <a:tr h="456295">
                <a:tc>
                  <a:txBody>
                    <a:bodyPr/>
                    <a:lstStyle/>
                    <a:p>
                      <a:pPr algn="l" fontAlgn="ctr"/>
                      <a:endParaRPr lang="en-US" sz="2800" b="0" i="0" u="none" strike="noStrike">
                        <a:solidFill>
                          <a:srgbClr val="00206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r" fontAlgn="ctr"/>
                      <a:endParaRPr lang="en-US" sz="2800" b="0" i="0" u="none" strike="noStrike" dirty="0">
                        <a:solidFill>
                          <a:srgbClr val="002060"/>
                        </a:solidFill>
                        <a:effectLst/>
                        <a:latin typeface="Calibri" panose="020F050202020403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4277484980"/>
                  </a:ext>
                </a:extLst>
              </a:tr>
              <a:tr h="456295">
                <a:tc>
                  <a:txBody>
                    <a:bodyPr/>
                    <a:lstStyle/>
                    <a:p>
                      <a:pPr algn="l" fontAlgn="ctr"/>
                      <a:r>
                        <a:rPr lang="en-US" sz="2800" b="0" i="0" u="none" strike="noStrike" dirty="0">
                          <a:solidFill>
                            <a:srgbClr val="002060"/>
                          </a:solidFill>
                          <a:effectLst/>
                          <a:latin typeface="Calibri" panose="020F0502020204030204" pitchFamily="34" charset="0"/>
                        </a:rPr>
                        <a:t>Total Overpayments </a:t>
                      </a:r>
                    </a:p>
                  </a:txBody>
                  <a:tcPr marL="9525" marR="9525" marT="9525" marB="0" anchor="ctr">
                    <a:lnL>
                      <a:noFill/>
                    </a:lnL>
                    <a:lnR>
                      <a:noFill/>
                    </a:lnR>
                    <a:lnT>
                      <a:noFill/>
                    </a:lnT>
                    <a:lnB>
                      <a:noFill/>
                    </a:lnB>
                  </a:tcPr>
                </a:tc>
                <a:tc>
                  <a:txBody>
                    <a:bodyPr/>
                    <a:lstStyle/>
                    <a:p>
                      <a:pPr algn="r" fontAlgn="ctr"/>
                      <a:r>
                        <a:rPr lang="en-US" sz="2800" b="0" i="0" u="none" strike="noStrike" dirty="0">
                          <a:solidFill>
                            <a:srgbClr val="002060"/>
                          </a:solidFill>
                          <a:effectLst/>
                          <a:latin typeface="Calibri" panose="020F0502020204030204" pitchFamily="34" charset="0"/>
                        </a:rPr>
                        <a:t>$203,714 </a:t>
                      </a:r>
                    </a:p>
                  </a:txBody>
                  <a:tcPr marL="9525" marR="9525" marT="9525" marB="0" anchor="ctr">
                    <a:lnL>
                      <a:noFill/>
                    </a:lnL>
                    <a:lnR>
                      <a:noFill/>
                    </a:lnR>
                    <a:lnT>
                      <a:noFill/>
                    </a:lnT>
                    <a:lnB>
                      <a:noFill/>
                    </a:lnB>
                  </a:tcPr>
                </a:tc>
                <a:extLst>
                  <a:ext uri="{0D108BD9-81ED-4DB2-BD59-A6C34878D82A}">
                    <a16:rowId xmlns:a16="http://schemas.microsoft.com/office/drawing/2014/main" val="354257257"/>
                  </a:ext>
                </a:extLst>
              </a:tr>
            </a:tbl>
          </a:graphicData>
        </a:graphic>
      </p:graphicFrame>
    </p:spTree>
    <p:extLst>
      <p:ext uri="{BB962C8B-B14F-4D97-AF65-F5344CB8AC3E}">
        <p14:creationId xmlns:p14="http://schemas.microsoft.com/office/powerpoint/2010/main" val="5121342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D9447D-57AE-E2AB-AFCA-AF83F7672C9F}"/>
              </a:ext>
            </a:extLst>
          </p:cNvPr>
          <p:cNvSpPr>
            <a:spLocks noGrp="1"/>
          </p:cNvSpPr>
          <p:nvPr>
            <p:ph idx="1"/>
          </p:nvPr>
        </p:nvSpPr>
        <p:spPr/>
        <p:txBody>
          <a:bodyPr/>
          <a:lstStyle/>
          <a:p>
            <a:endParaRPr lang="en-US" dirty="0"/>
          </a:p>
        </p:txBody>
      </p:sp>
      <p:sp>
        <p:nvSpPr>
          <p:cNvPr id="3" name="Slide Number Placeholder 2">
            <a:extLst>
              <a:ext uri="{FF2B5EF4-FFF2-40B4-BE49-F238E27FC236}">
                <a16:creationId xmlns:a16="http://schemas.microsoft.com/office/drawing/2014/main" id="{1B40CD1E-70A0-53BB-B372-C542D96BE1D8}"/>
              </a:ext>
            </a:extLst>
          </p:cNvPr>
          <p:cNvSpPr>
            <a:spLocks noGrp="1"/>
          </p:cNvSpPr>
          <p:nvPr>
            <p:ph type="sldNum" sz="quarter" idx="12"/>
          </p:nvPr>
        </p:nvSpPr>
        <p:spPr/>
        <p:txBody>
          <a:bodyPr/>
          <a:lstStyle/>
          <a:p>
            <a:fld id="{D983F1FA-211D-3044-9E35-958DFBC26156}" type="slidenum">
              <a:rPr lang="en-US" smtClean="0">
                <a:solidFill>
                  <a:prstClr val="white"/>
                </a:solidFill>
              </a:rPr>
              <a:pPr/>
              <a:t>22</a:t>
            </a:fld>
            <a:endParaRPr lang="en-US">
              <a:solidFill>
                <a:prstClr val="white"/>
              </a:solidFill>
            </a:endParaRPr>
          </a:p>
        </p:txBody>
      </p:sp>
      <p:sp>
        <p:nvSpPr>
          <p:cNvPr id="4" name="Title 3">
            <a:extLst>
              <a:ext uri="{FF2B5EF4-FFF2-40B4-BE49-F238E27FC236}">
                <a16:creationId xmlns:a16="http://schemas.microsoft.com/office/drawing/2014/main" id="{5EACD36C-E44D-13BD-6B48-F229670174DC}"/>
              </a:ext>
            </a:extLst>
          </p:cNvPr>
          <p:cNvSpPr>
            <a:spLocks noGrp="1"/>
          </p:cNvSpPr>
          <p:nvPr>
            <p:ph type="title"/>
          </p:nvPr>
        </p:nvSpPr>
        <p:spPr/>
        <p:txBody>
          <a:bodyPr/>
          <a:lstStyle/>
          <a:p>
            <a:endParaRPr lang="en-US"/>
          </a:p>
        </p:txBody>
      </p:sp>
      <p:graphicFrame>
        <p:nvGraphicFramePr>
          <p:cNvPr id="8" name="Table 7">
            <a:extLst>
              <a:ext uri="{FF2B5EF4-FFF2-40B4-BE49-F238E27FC236}">
                <a16:creationId xmlns:a16="http://schemas.microsoft.com/office/drawing/2014/main" id="{F51FD61C-BA57-C372-E3A4-39436E883236}"/>
              </a:ext>
            </a:extLst>
          </p:cNvPr>
          <p:cNvGraphicFramePr>
            <a:graphicFrameLocks noGrp="1"/>
          </p:cNvGraphicFramePr>
          <p:nvPr>
            <p:extLst>
              <p:ext uri="{D42A27DB-BD31-4B8C-83A1-F6EECF244321}">
                <p14:modId xmlns:p14="http://schemas.microsoft.com/office/powerpoint/2010/main" val="2260830652"/>
              </p:ext>
            </p:extLst>
          </p:nvPr>
        </p:nvGraphicFramePr>
        <p:xfrm>
          <a:off x="-1" y="-76200"/>
          <a:ext cx="12191999" cy="6871278"/>
        </p:xfrm>
        <a:graphic>
          <a:graphicData uri="http://schemas.openxmlformats.org/drawingml/2006/table">
            <a:tbl>
              <a:tblPr firstRow="1" bandRow="1">
                <a:tableStyleId>{8A107856-5554-42FB-B03E-39F5DBC370BA}</a:tableStyleId>
              </a:tblPr>
              <a:tblGrid>
                <a:gridCol w="5422259">
                  <a:extLst>
                    <a:ext uri="{9D8B030D-6E8A-4147-A177-3AD203B41FA5}">
                      <a16:colId xmlns:a16="http://schemas.microsoft.com/office/drawing/2014/main" val="2329956618"/>
                    </a:ext>
                  </a:extLst>
                </a:gridCol>
                <a:gridCol w="700683">
                  <a:extLst>
                    <a:ext uri="{9D8B030D-6E8A-4147-A177-3AD203B41FA5}">
                      <a16:colId xmlns:a16="http://schemas.microsoft.com/office/drawing/2014/main" val="835138653"/>
                    </a:ext>
                  </a:extLst>
                </a:gridCol>
                <a:gridCol w="741899">
                  <a:extLst>
                    <a:ext uri="{9D8B030D-6E8A-4147-A177-3AD203B41FA5}">
                      <a16:colId xmlns:a16="http://schemas.microsoft.com/office/drawing/2014/main" val="1190503426"/>
                    </a:ext>
                  </a:extLst>
                </a:gridCol>
                <a:gridCol w="628553">
                  <a:extLst>
                    <a:ext uri="{9D8B030D-6E8A-4147-A177-3AD203B41FA5}">
                      <a16:colId xmlns:a16="http://schemas.microsoft.com/office/drawing/2014/main" val="3073712993"/>
                    </a:ext>
                  </a:extLst>
                </a:gridCol>
                <a:gridCol w="587337">
                  <a:extLst>
                    <a:ext uri="{9D8B030D-6E8A-4147-A177-3AD203B41FA5}">
                      <a16:colId xmlns:a16="http://schemas.microsoft.com/office/drawing/2014/main" val="1177793278"/>
                    </a:ext>
                  </a:extLst>
                </a:gridCol>
                <a:gridCol w="556425">
                  <a:extLst>
                    <a:ext uri="{9D8B030D-6E8A-4147-A177-3AD203B41FA5}">
                      <a16:colId xmlns:a16="http://schemas.microsoft.com/office/drawing/2014/main" val="2845290439"/>
                    </a:ext>
                  </a:extLst>
                </a:gridCol>
                <a:gridCol w="3554843">
                  <a:extLst>
                    <a:ext uri="{9D8B030D-6E8A-4147-A177-3AD203B41FA5}">
                      <a16:colId xmlns:a16="http://schemas.microsoft.com/office/drawing/2014/main" val="751874757"/>
                    </a:ext>
                  </a:extLst>
                </a:gridCol>
              </a:tblGrid>
              <a:tr h="503759">
                <a:tc gridSpan="4">
                  <a:txBody>
                    <a:bodyPr/>
                    <a:lstStyle/>
                    <a:p>
                      <a:pPr marL="0" lvl="0" algn="ctr">
                        <a:spcBef>
                          <a:spcPts val="0"/>
                        </a:spcBef>
                        <a:spcAft>
                          <a:spcPts val="0"/>
                        </a:spcAft>
                        <a:buNone/>
                      </a:pPr>
                      <a:r>
                        <a:rPr lang="en-US" sz="2200" kern="1200" dirty="0">
                          <a:solidFill>
                            <a:schemeClr val="tx1"/>
                          </a:solidFill>
                          <a:effectLst/>
                          <a:latin typeface="Arial"/>
                        </a:rPr>
                        <a:t>CERTIFYING OFFICIAL RESOURCE GUIDE</a:t>
                      </a:r>
                      <a:endParaRPr lang="en-US" sz="2200" dirty="0">
                        <a:solidFill>
                          <a:schemeClr val="tx1"/>
                        </a:solidFill>
                        <a:latin typeface="Arial"/>
                      </a:endParaRPr>
                    </a:p>
                  </a:txBody>
                  <a:tcPr marL="0" marR="0" marT="0" marB="0" anchor="ctr">
                    <a:solidFill>
                      <a:schemeClr val="accent3"/>
                    </a:solidFill>
                  </a:tcPr>
                </a:tc>
                <a:tc hMerge="1">
                  <a:txBody>
                    <a:bodyPr/>
                    <a:lstStyle/>
                    <a:p>
                      <a:endParaRPr lang="en-US"/>
                    </a:p>
                  </a:txBody>
                  <a:tcPr marL="0" marR="0" marT="0" marB="0" horzOverflow="overflow"/>
                </a:tc>
                <a:tc hMerge="1">
                  <a:txBody>
                    <a:bodyPr/>
                    <a:lstStyle/>
                    <a:p>
                      <a:endParaRPr lang="en-US"/>
                    </a:p>
                  </a:txBody>
                  <a:tcPr marL="0" marR="0" marT="0" marB="0" horzOverflow="overflow"/>
                </a:tc>
                <a:tc hMerge="1">
                  <a:txBody>
                    <a:bodyPr/>
                    <a:lstStyle/>
                    <a:p>
                      <a:endParaRPr lang="en-US"/>
                    </a:p>
                  </a:txBody>
                  <a:tcPr marL="0" marR="0" marT="0" marB="0" horzOverflow="overflow"/>
                </a:tc>
                <a:tc>
                  <a:txBody>
                    <a:bodyPr/>
                    <a:lstStyle/>
                    <a:p>
                      <a:pPr marL="0" lvl="0" algn="ctr">
                        <a:spcBef>
                          <a:spcPts val="0"/>
                        </a:spcBef>
                        <a:spcAft>
                          <a:spcPts val="0"/>
                        </a:spcAft>
                        <a:buNone/>
                      </a:pPr>
                      <a:endParaRPr lang="en-US" sz="2100" dirty="0">
                        <a:solidFill>
                          <a:schemeClr val="tx1"/>
                        </a:solidFill>
                        <a:latin typeface="Arial"/>
                      </a:endParaRPr>
                    </a:p>
                  </a:txBody>
                  <a:tcPr marL="0" marR="0" marT="0" marB="0" anchor="ctr">
                    <a:solidFill>
                      <a:schemeClr val="accent3"/>
                    </a:solidFill>
                  </a:tcPr>
                </a:tc>
                <a:tc>
                  <a:txBody>
                    <a:bodyPr/>
                    <a:lstStyle/>
                    <a:p>
                      <a:pPr marL="0" lvl="0" algn="ctr">
                        <a:spcBef>
                          <a:spcPts val="0"/>
                        </a:spcBef>
                        <a:spcAft>
                          <a:spcPts val="0"/>
                        </a:spcAft>
                        <a:buNone/>
                      </a:pPr>
                      <a:r>
                        <a:rPr lang="en-US" sz="2100" dirty="0">
                          <a:solidFill>
                            <a:schemeClr val="tx1"/>
                          </a:solidFill>
                          <a:latin typeface="Arial"/>
                        </a:rPr>
                        <a:t> </a:t>
                      </a:r>
                    </a:p>
                  </a:txBody>
                  <a:tcPr marL="0" marR="0" marT="0" marB="0" anchor="ctr">
                    <a:solidFill>
                      <a:schemeClr val="accent3"/>
                    </a:solidFill>
                  </a:tcPr>
                </a:tc>
                <a:tc>
                  <a:txBody>
                    <a:bodyPr/>
                    <a:lstStyle/>
                    <a:p>
                      <a:pPr marL="0" lvl="0" algn="ctr">
                        <a:spcBef>
                          <a:spcPts val="0"/>
                        </a:spcBef>
                        <a:spcAft>
                          <a:spcPts val="0"/>
                        </a:spcAft>
                        <a:buNone/>
                      </a:pPr>
                      <a:r>
                        <a:rPr lang="en-US" sz="2100" dirty="0">
                          <a:solidFill>
                            <a:schemeClr val="tx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*SCO Resource Page*</a:t>
                      </a:r>
                      <a:endParaRPr lang="en-US" sz="2100" dirty="0">
                        <a:solidFill>
                          <a:schemeClr val="tx1"/>
                        </a:solidFill>
                        <a:latin typeface="Calibri" panose="020F0502020204030204" pitchFamily="34" charset="0"/>
                        <a:cs typeface="Calibri" panose="020F0502020204030204" pitchFamily="34" charset="0"/>
                      </a:endParaRPr>
                    </a:p>
                  </a:txBody>
                  <a:tcPr marL="0" marR="0" marT="0" marB="0" anchor="ctr">
                    <a:solidFill>
                      <a:schemeClr val="accent3"/>
                    </a:solidFill>
                  </a:tcPr>
                </a:tc>
                <a:extLst>
                  <a:ext uri="{0D108BD9-81ED-4DB2-BD59-A6C34878D82A}">
                    <a16:rowId xmlns:a16="http://schemas.microsoft.com/office/drawing/2014/main" val="2007667443"/>
                  </a:ext>
                </a:extLst>
              </a:tr>
              <a:tr h="472028">
                <a:tc>
                  <a:txBody>
                    <a:bodyPr/>
                    <a:lstStyle/>
                    <a:p>
                      <a:pPr marL="0" algn="ctr" rtl="0" eaLnBrk="1" latinLnBrk="0" hangingPunct="1">
                        <a:spcBef>
                          <a:spcPts val="0"/>
                        </a:spcBef>
                        <a:spcAft>
                          <a:spcPts val="0"/>
                        </a:spcAft>
                      </a:pPr>
                      <a:r>
                        <a:rPr lang="en-US" sz="2000" b="1" kern="1200" dirty="0">
                          <a:solidFill>
                            <a:srgbClr val="002060"/>
                          </a:solidFill>
                          <a:effectLst/>
                          <a:latin typeface="Arial"/>
                        </a:rPr>
                        <a:t>Issue</a:t>
                      </a:r>
                      <a:endParaRPr lang="en-US" sz="2000" b="1" dirty="0">
                        <a:solidFill>
                          <a:srgbClr val="002060"/>
                        </a:solidFill>
                        <a:effectLst/>
                        <a:latin typeface="Arial"/>
                      </a:endParaRPr>
                    </a:p>
                  </a:txBody>
                  <a:tcPr marL="0" marR="0" marT="0" marB="0" anchor="ctr"/>
                </a:tc>
                <a:tc>
                  <a:txBody>
                    <a:bodyPr/>
                    <a:lstStyle/>
                    <a:p>
                      <a:pPr marL="0" algn="ctr" rtl="0" eaLnBrk="1" latinLnBrk="0" hangingPunct="1">
                        <a:spcBef>
                          <a:spcPts val="0"/>
                        </a:spcBef>
                        <a:spcAft>
                          <a:spcPts val="0"/>
                        </a:spcAft>
                      </a:pPr>
                      <a:r>
                        <a:rPr lang="en-US" sz="1600" b="1" kern="1200" dirty="0">
                          <a:solidFill>
                            <a:srgbClr val="002060"/>
                          </a:solidFill>
                          <a:effectLst/>
                          <a:latin typeface="Arial"/>
                        </a:rPr>
                        <a:t>ELR</a:t>
                      </a:r>
                      <a:endParaRPr lang="en-US" sz="1600" b="1" dirty="0">
                        <a:solidFill>
                          <a:srgbClr val="002060"/>
                        </a:solidFill>
                        <a:effectLst/>
                        <a:latin typeface="Arial"/>
                      </a:endParaRPr>
                    </a:p>
                  </a:txBody>
                  <a:tcPr marL="0" marR="0" marT="0" marB="0" anchor="ctr"/>
                </a:tc>
                <a:tc>
                  <a:txBody>
                    <a:bodyPr/>
                    <a:lstStyle/>
                    <a:p>
                      <a:pPr marL="0" marR="0" indent="0" algn="ctr" rtl="0" eaLnBrk="1" fontAlgn="auto" latinLnBrk="0" hangingPunct="1">
                        <a:spcBef>
                          <a:spcPts val="0"/>
                        </a:spcBef>
                        <a:spcAft>
                          <a:spcPts val="0"/>
                        </a:spcAft>
                      </a:pPr>
                      <a:r>
                        <a:rPr lang="en-US" sz="1400" b="1" kern="1200" dirty="0">
                          <a:solidFill>
                            <a:srgbClr val="002060"/>
                          </a:solidFill>
                          <a:effectLst/>
                          <a:latin typeface="Arial"/>
                        </a:rPr>
                        <a:t>SCO Hotline</a:t>
                      </a:r>
                      <a:endParaRPr lang="en-US" sz="1400" b="1" dirty="0">
                        <a:solidFill>
                          <a:srgbClr val="002060"/>
                        </a:solidFill>
                        <a:effectLst/>
                        <a:latin typeface="Arial"/>
                      </a:endParaRPr>
                    </a:p>
                  </a:txBody>
                  <a:tcPr marL="0" marR="0" marT="0" marB="0" anchor="ctr"/>
                </a:tc>
                <a:tc>
                  <a:txBody>
                    <a:bodyPr/>
                    <a:lstStyle/>
                    <a:p>
                      <a:pPr marL="0" marR="0" indent="0" algn="ctr" rtl="0" eaLnBrk="1" fontAlgn="auto" latinLnBrk="0" hangingPunct="1">
                        <a:spcBef>
                          <a:spcPts val="0"/>
                        </a:spcBef>
                        <a:spcAft>
                          <a:spcPts val="0"/>
                        </a:spcAft>
                      </a:pPr>
                      <a:r>
                        <a:rPr lang="en-US" sz="1600" b="1" kern="1200" dirty="0">
                          <a:solidFill>
                            <a:srgbClr val="002060"/>
                          </a:solidFill>
                          <a:effectLst/>
                          <a:latin typeface="Arial"/>
                        </a:rPr>
                        <a:t>SAA</a:t>
                      </a:r>
                      <a:endParaRPr lang="en-US" sz="1600" b="1" dirty="0">
                        <a:solidFill>
                          <a:srgbClr val="002060"/>
                        </a:solidFill>
                        <a:effectLst/>
                        <a:latin typeface="Arial"/>
                      </a:endParaRPr>
                    </a:p>
                  </a:txBody>
                  <a:tcPr marL="0" marR="0" marT="0" marB="0" anchor="ctr"/>
                </a:tc>
                <a:tc>
                  <a:txBody>
                    <a:bodyPr/>
                    <a:lstStyle/>
                    <a:p>
                      <a:pPr marL="0" marR="0" indent="0" algn="ctr" rtl="0" eaLnBrk="1" fontAlgn="auto" latinLnBrk="0" hangingPunct="1">
                        <a:spcBef>
                          <a:spcPts val="0"/>
                        </a:spcBef>
                        <a:spcAft>
                          <a:spcPts val="0"/>
                        </a:spcAft>
                      </a:pPr>
                      <a:r>
                        <a:rPr lang="en-US" sz="1400" b="1" dirty="0">
                          <a:solidFill>
                            <a:srgbClr val="002060"/>
                          </a:solidFill>
                          <a:effectLst/>
                          <a:latin typeface="Arial"/>
                        </a:rPr>
                        <a:t>Ask VA</a:t>
                      </a:r>
                    </a:p>
                  </a:txBody>
                  <a:tcPr marL="0" marR="0" marT="0" marB="0" anchor="ctr"/>
                </a:tc>
                <a:tc>
                  <a:txBody>
                    <a:bodyPr/>
                    <a:lstStyle/>
                    <a:p>
                      <a:pPr marL="0" marR="0" indent="0" algn="ctr" rtl="0" eaLnBrk="1" fontAlgn="auto" latinLnBrk="0" hangingPunct="1">
                        <a:spcBef>
                          <a:spcPts val="0"/>
                        </a:spcBef>
                        <a:spcAft>
                          <a:spcPts val="0"/>
                        </a:spcAft>
                      </a:pPr>
                      <a:r>
                        <a:rPr lang="en-US" sz="1200" b="1" dirty="0">
                          <a:solidFill>
                            <a:srgbClr val="002060"/>
                          </a:solidFill>
                          <a:effectLst/>
                          <a:latin typeface="Arial"/>
                        </a:rPr>
                        <a:t>VR&amp;E</a:t>
                      </a:r>
                    </a:p>
                  </a:txBody>
                  <a:tcPr marL="0" marR="0" marT="0" marB="0" anchor="ctr"/>
                </a:tc>
                <a:tc>
                  <a:txBody>
                    <a:bodyPr/>
                    <a:lstStyle/>
                    <a:p>
                      <a:pPr marL="0" marR="0" indent="0" algn="ctr" rtl="0" eaLnBrk="1" fontAlgn="auto" latinLnBrk="0" hangingPunct="1">
                        <a:spcBef>
                          <a:spcPts val="0"/>
                        </a:spcBef>
                        <a:spcAft>
                          <a:spcPts val="0"/>
                        </a:spcAft>
                      </a:pPr>
                      <a:r>
                        <a:rPr lang="en-US" sz="2000" b="1" dirty="0">
                          <a:solidFill>
                            <a:srgbClr val="002060"/>
                          </a:solidFill>
                          <a:effectLst/>
                          <a:latin typeface="Arial"/>
                        </a:rPr>
                        <a:t>Resource</a:t>
                      </a:r>
                    </a:p>
                  </a:txBody>
                  <a:tcPr marL="0" marR="0" marT="0" marB="0" anchor="ctr"/>
                </a:tc>
                <a:extLst>
                  <a:ext uri="{0D108BD9-81ED-4DB2-BD59-A6C34878D82A}">
                    <a16:rowId xmlns:a16="http://schemas.microsoft.com/office/drawing/2014/main" val="1851105544"/>
                  </a:ext>
                </a:extLst>
              </a:tr>
              <a:tr h="322865">
                <a:tc>
                  <a:txBody>
                    <a:bodyPr/>
                    <a:lstStyle/>
                    <a:p>
                      <a:pPr marL="0" algn="just" rtl="0" eaLnBrk="1" latinLnBrk="0" hangingPunct="1">
                        <a:spcBef>
                          <a:spcPts val="0"/>
                        </a:spcBef>
                        <a:spcAft>
                          <a:spcPts val="0"/>
                        </a:spcAft>
                      </a:pPr>
                      <a:r>
                        <a:rPr lang="en-US" sz="1400" kern="1200" dirty="0">
                          <a:solidFill>
                            <a:srgbClr val="002060"/>
                          </a:solidFill>
                          <a:effectLst/>
                          <a:latin typeface="Arial" panose="020B0604020202020204" pitchFamily="34" charset="0"/>
                          <a:cs typeface="Arial" panose="020B0604020202020204" pitchFamily="34" charset="0"/>
                        </a:rPr>
                        <a:t>    Updating Certifying Officials; VA Form 22-8794</a:t>
                      </a:r>
                      <a:endParaRPr lang="en-US" sz="1400" dirty="0">
                        <a:solidFill>
                          <a:srgbClr val="002060"/>
                        </a:solidFill>
                        <a:effectLst/>
                        <a:latin typeface="Arial" panose="020B0604020202020204" pitchFamily="34" charset="0"/>
                        <a:cs typeface="Arial" panose="020B0604020202020204" pitchFamily="34" charset="0"/>
                      </a:endParaRPr>
                    </a:p>
                  </a:txBody>
                  <a:tcPr marL="0" marR="0" marT="0" marB="0" anchor="ctr">
                    <a:solidFill>
                      <a:schemeClr val="accent5">
                        <a:lumMod val="60000"/>
                        <a:lumOff val="40000"/>
                      </a:schemeClr>
                    </a:solidFill>
                  </a:tcPr>
                </a:tc>
                <a:tc>
                  <a:txBody>
                    <a:bodyPr/>
                    <a:lstStyle/>
                    <a:p>
                      <a:pPr marL="0" algn="ctr" rtl="0" eaLnBrk="1" latinLnBrk="0" hangingPunct="1">
                        <a:spcBef>
                          <a:spcPts val="0"/>
                        </a:spcBef>
                        <a:spcAft>
                          <a:spcPts val="0"/>
                        </a:spcAft>
                      </a:pPr>
                      <a:r>
                        <a:rPr lang="en-US" sz="1400" kern="1200" dirty="0">
                          <a:solidFill>
                            <a:srgbClr val="002060"/>
                          </a:solidFill>
                          <a:effectLst/>
                          <a:latin typeface="Arial Black" panose="020B0A04020102020204" pitchFamily="34" charset="0"/>
                        </a:rPr>
                        <a:t>X</a:t>
                      </a:r>
                      <a:endParaRPr lang="en-US" sz="1400" dirty="0">
                        <a:solidFill>
                          <a:srgbClr val="002060"/>
                        </a:solidFill>
                        <a:effectLst/>
                        <a:latin typeface="Arial Black" panose="020B0A04020102020204" pitchFamily="34" charset="0"/>
                      </a:endParaRPr>
                    </a:p>
                  </a:txBody>
                  <a:tcPr marL="0" marR="0" marT="0" marB="0" anchor="ctr"/>
                </a:tc>
                <a:tc>
                  <a:txBody>
                    <a:bodyPr/>
                    <a:lstStyle/>
                    <a:p>
                      <a:pPr marL="0" algn="ctr" rtl="0" eaLnBrk="1" latinLnBrk="0" hangingPunct="1">
                        <a:spcBef>
                          <a:spcPts val="0"/>
                        </a:spcBef>
                        <a:spcAft>
                          <a:spcPts val="0"/>
                        </a:spcAft>
                      </a:pPr>
                      <a:endParaRPr lang="en-US" sz="900">
                        <a:effectLst/>
                        <a:latin typeface="+mn-lt"/>
                      </a:endParaRPr>
                    </a:p>
                  </a:txBody>
                  <a:tcPr marL="0" marR="0" marT="0" marB="0" anchor="ctr"/>
                </a:tc>
                <a:tc>
                  <a:txBody>
                    <a:bodyPr/>
                    <a:lstStyle/>
                    <a:p>
                      <a:pPr marL="0" algn="ctr" rtl="0" eaLnBrk="1" latinLnBrk="0" hangingPunct="1">
                        <a:spcBef>
                          <a:spcPts val="0"/>
                        </a:spcBef>
                        <a:spcAft>
                          <a:spcPts val="0"/>
                        </a:spcAft>
                      </a:pPr>
                      <a:endParaRPr lang="en-US" sz="900">
                        <a:effectLst/>
                        <a:latin typeface="+mn-lt"/>
                      </a:endParaRPr>
                    </a:p>
                  </a:txBody>
                  <a:tcPr marL="0" marR="0" marT="0" marB="0" anchor="ctr"/>
                </a:tc>
                <a:tc>
                  <a:txBody>
                    <a:bodyPr/>
                    <a:lstStyle/>
                    <a:p>
                      <a:pPr marL="0" algn="ctr" rtl="0" eaLnBrk="1" latinLnBrk="0" hangingPunct="1">
                        <a:spcBef>
                          <a:spcPts val="0"/>
                        </a:spcBef>
                        <a:spcAft>
                          <a:spcPts val="0"/>
                        </a:spcAft>
                      </a:pPr>
                      <a:endParaRPr lang="en-US" sz="900">
                        <a:effectLst/>
                        <a:latin typeface="+mn-lt"/>
                      </a:endParaRPr>
                    </a:p>
                  </a:txBody>
                  <a:tcPr marL="0" marR="0" marT="0" marB="0" anchor="ctr"/>
                </a:tc>
                <a:tc>
                  <a:txBody>
                    <a:bodyPr/>
                    <a:lstStyle/>
                    <a:p>
                      <a:pPr marL="0" algn="ctr" rtl="0" eaLnBrk="1" latinLnBrk="0" hangingPunct="1">
                        <a:spcBef>
                          <a:spcPts val="0"/>
                        </a:spcBef>
                        <a:spcAft>
                          <a:spcPts val="0"/>
                        </a:spcAft>
                      </a:pPr>
                      <a:endParaRPr lang="en-US" sz="900">
                        <a:effectLst/>
                        <a:latin typeface="+mn-lt"/>
                      </a:endParaRPr>
                    </a:p>
                  </a:txBody>
                  <a:tcPr marL="0" marR="0" marT="0" marB="0" anchor="ctr"/>
                </a:tc>
                <a:tc>
                  <a:txBody>
                    <a:bodyPr/>
                    <a:lstStyle/>
                    <a:p>
                      <a:pPr marL="0" algn="ctr" rtl="0" eaLnBrk="1" latinLnBrk="0" hangingPunct="1">
                        <a:spcBef>
                          <a:spcPts val="0"/>
                        </a:spcBef>
                        <a:spcAft>
                          <a:spcPts val="0"/>
                        </a:spcAft>
                      </a:pPr>
                      <a:r>
                        <a:rPr lang="en-US" sz="1400" u="sng" kern="1200" dirty="0">
                          <a:solidFill>
                            <a:schemeClr val="dk1"/>
                          </a:solidFill>
                          <a:effectLst/>
                          <a:latin typeface="Arial" panose="020B0604020202020204" pitchFamily="34" charset="0"/>
                          <a:ea typeface="+mn-ea"/>
                          <a:cs typeface="Arial" panose="020B0604020202020204" pitchFamily="34" charset="0"/>
                          <a:hlinkClick r:id="rId3"/>
                        </a:rPr>
                        <a:t>SCO Training FAQ</a:t>
                      </a:r>
                      <a:endParaRPr lang="en-US" sz="1400"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2838167142"/>
                  </a:ext>
                </a:extLst>
              </a:tr>
              <a:tr h="322865">
                <a:tc>
                  <a:txBody>
                    <a:bodyPr/>
                    <a:lstStyle/>
                    <a:p>
                      <a:pPr marL="0" algn="just" rtl="0" eaLnBrk="1" latinLnBrk="0" hangingPunct="1">
                        <a:spcBef>
                          <a:spcPts val="0"/>
                        </a:spcBef>
                        <a:spcAft>
                          <a:spcPts val="0"/>
                        </a:spcAft>
                      </a:pPr>
                      <a:r>
                        <a:rPr lang="en-US" sz="1400" kern="1200" dirty="0">
                          <a:solidFill>
                            <a:srgbClr val="002060"/>
                          </a:solidFill>
                          <a:effectLst/>
                          <a:latin typeface="Arial" panose="020B0604020202020204" pitchFamily="34" charset="0"/>
                          <a:cs typeface="Arial" panose="020B0604020202020204" pitchFamily="34" charset="0"/>
                        </a:rPr>
                        <a:t>    Technical assistance with reporting enrollments</a:t>
                      </a:r>
                      <a:endParaRPr lang="en-US" sz="1400" dirty="0">
                        <a:solidFill>
                          <a:srgbClr val="002060"/>
                        </a:solidFill>
                        <a:effectLst/>
                        <a:latin typeface="Arial" panose="020B0604020202020204" pitchFamily="34" charset="0"/>
                        <a:cs typeface="Arial" panose="020B0604020202020204" pitchFamily="34" charset="0"/>
                      </a:endParaRPr>
                    </a:p>
                  </a:txBody>
                  <a:tcPr marL="0" marR="0" marT="0" marB="0" anchor="ctr"/>
                </a:tc>
                <a:tc>
                  <a:txBody>
                    <a:bodyPr/>
                    <a:lstStyle/>
                    <a:p>
                      <a:pPr marL="0" algn="ctr" rtl="0" eaLnBrk="1" latinLnBrk="0" hangingPunct="1">
                        <a:spcBef>
                          <a:spcPts val="0"/>
                        </a:spcBef>
                        <a:spcAft>
                          <a:spcPts val="0"/>
                        </a:spcAft>
                      </a:pPr>
                      <a:r>
                        <a:rPr lang="en-US" sz="1400" kern="1200" dirty="0">
                          <a:solidFill>
                            <a:srgbClr val="002060"/>
                          </a:solidFill>
                          <a:effectLst/>
                          <a:latin typeface="Arial Black" panose="020B0A04020102020204" pitchFamily="34" charset="0"/>
                        </a:rPr>
                        <a:t>X</a:t>
                      </a:r>
                      <a:endParaRPr lang="en-US" sz="1400" dirty="0">
                        <a:solidFill>
                          <a:srgbClr val="002060"/>
                        </a:solidFill>
                        <a:effectLst/>
                        <a:latin typeface="Arial Black" panose="020B0A04020102020204" pitchFamily="34" charset="0"/>
                      </a:endParaRPr>
                    </a:p>
                  </a:txBody>
                  <a:tcPr marL="0" marR="0" marT="0" marB="0" anchor="ctr"/>
                </a:tc>
                <a:tc>
                  <a:txBody>
                    <a:bodyPr/>
                    <a:lstStyle/>
                    <a:p>
                      <a:pPr marL="0" algn="ctr" rtl="0" eaLnBrk="1" latinLnBrk="0" hangingPunct="1">
                        <a:spcBef>
                          <a:spcPts val="0"/>
                        </a:spcBef>
                        <a:spcAft>
                          <a:spcPts val="0"/>
                        </a:spcAft>
                      </a:pPr>
                      <a:endParaRPr lang="en-US" sz="900">
                        <a:effectLst/>
                        <a:latin typeface="+mn-lt"/>
                      </a:endParaRPr>
                    </a:p>
                  </a:txBody>
                  <a:tcPr marL="0" marR="0" marT="0" marB="0" anchor="ctr"/>
                </a:tc>
                <a:tc>
                  <a:txBody>
                    <a:bodyPr/>
                    <a:lstStyle/>
                    <a:p>
                      <a:pPr marL="0" algn="ctr" rtl="0" eaLnBrk="1" latinLnBrk="0" hangingPunct="1">
                        <a:spcBef>
                          <a:spcPts val="0"/>
                        </a:spcBef>
                        <a:spcAft>
                          <a:spcPts val="0"/>
                        </a:spcAft>
                      </a:pPr>
                      <a:endParaRPr lang="en-US" sz="900">
                        <a:effectLst/>
                        <a:latin typeface="+mn-lt"/>
                      </a:endParaRPr>
                    </a:p>
                  </a:txBody>
                  <a:tcPr marL="0" marR="0" marT="0" marB="0" anchor="ctr"/>
                </a:tc>
                <a:tc>
                  <a:txBody>
                    <a:bodyPr/>
                    <a:lstStyle/>
                    <a:p>
                      <a:pPr marL="0" algn="ctr" rtl="0" eaLnBrk="1" latinLnBrk="0" hangingPunct="1">
                        <a:spcBef>
                          <a:spcPts val="0"/>
                        </a:spcBef>
                        <a:spcAft>
                          <a:spcPts val="0"/>
                        </a:spcAft>
                      </a:pPr>
                      <a:endParaRPr lang="en-US" sz="900">
                        <a:effectLst/>
                        <a:latin typeface="+mn-lt"/>
                      </a:endParaRPr>
                    </a:p>
                  </a:txBody>
                  <a:tcPr marL="0" marR="0" marT="0" marB="0" anchor="ctr"/>
                </a:tc>
                <a:tc>
                  <a:txBody>
                    <a:bodyPr/>
                    <a:lstStyle/>
                    <a:p>
                      <a:pPr marL="0" algn="ctr" rtl="0" eaLnBrk="1" latinLnBrk="0" hangingPunct="1">
                        <a:spcBef>
                          <a:spcPts val="0"/>
                        </a:spcBef>
                        <a:spcAft>
                          <a:spcPts val="0"/>
                        </a:spcAft>
                      </a:pPr>
                      <a:endParaRPr lang="en-US" sz="900">
                        <a:effectLst/>
                        <a:latin typeface="+mn-lt"/>
                      </a:endParaRPr>
                    </a:p>
                  </a:txBody>
                  <a:tcPr marL="0" marR="0" marT="0" marB="0" anchor="ctr"/>
                </a:tc>
                <a:tc>
                  <a:txBody>
                    <a:bodyPr/>
                    <a:lstStyle/>
                    <a:p>
                      <a:pPr marL="0" algn="ctr" rtl="0" eaLnBrk="1" latinLnBrk="0" hangingPunct="1">
                        <a:spcBef>
                          <a:spcPts val="0"/>
                        </a:spcBef>
                        <a:spcAft>
                          <a:spcPts val="0"/>
                        </a:spcAft>
                      </a:pPr>
                      <a:r>
                        <a:rPr lang="en-US" sz="1400" dirty="0">
                          <a:effectLst/>
                          <a:latin typeface="Arial" panose="020B0604020202020204" pitchFamily="34" charset="0"/>
                          <a:cs typeface="Arial" panose="020B0604020202020204" pitchFamily="34" charset="0"/>
                          <a:hlinkClick r:id="rId4"/>
                        </a:rPr>
                        <a:t>SCO Handbook</a:t>
                      </a:r>
                      <a:r>
                        <a:rPr lang="en-US" sz="1400" dirty="0">
                          <a:effectLst/>
                          <a:latin typeface="Arial" panose="020B0604020202020204" pitchFamily="34" charset="0"/>
                          <a:cs typeface="Arial" panose="020B0604020202020204" pitchFamily="34" charset="0"/>
                        </a:rPr>
                        <a:t> </a:t>
                      </a:r>
                    </a:p>
                  </a:txBody>
                  <a:tcPr marL="0" marR="0" marT="0" marB="0" anchor="ctr"/>
                </a:tc>
                <a:extLst>
                  <a:ext uri="{0D108BD9-81ED-4DB2-BD59-A6C34878D82A}">
                    <a16:rowId xmlns:a16="http://schemas.microsoft.com/office/drawing/2014/main" val="1125745926"/>
                  </a:ext>
                </a:extLst>
              </a:tr>
              <a:tr h="472028">
                <a:tc>
                  <a:txBody>
                    <a:bodyPr/>
                    <a:lstStyle/>
                    <a:p>
                      <a:pPr marL="0" algn="just" rtl="0" eaLnBrk="1" latinLnBrk="0" hangingPunct="1">
                        <a:spcBef>
                          <a:spcPts val="0"/>
                        </a:spcBef>
                        <a:spcAft>
                          <a:spcPts val="0"/>
                        </a:spcAft>
                      </a:pPr>
                      <a:r>
                        <a:rPr lang="en-US" sz="1400" kern="1200" dirty="0">
                          <a:solidFill>
                            <a:srgbClr val="002060"/>
                          </a:solidFill>
                          <a:effectLst/>
                          <a:latin typeface="Arial" panose="020B0604020202020204" pitchFamily="34" charset="0"/>
                          <a:cs typeface="Arial" panose="020B0604020202020204" pitchFamily="34" charset="0"/>
                        </a:rPr>
                        <a:t>    Access to Enrollment Manager and related technical guidance</a:t>
                      </a:r>
                      <a:endParaRPr lang="en-US" sz="1400" dirty="0">
                        <a:solidFill>
                          <a:srgbClr val="002060"/>
                        </a:solidFill>
                        <a:effectLst/>
                        <a:latin typeface="Arial" panose="020B0604020202020204" pitchFamily="34" charset="0"/>
                        <a:cs typeface="Arial" panose="020B0604020202020204" pitchFamily="34" charset="0"/>
                      </a:endParaRPr>
                    </a:p>
                  </a:txBody>
                  <a:tcPr marL="0" marR="0" marT="0" marB="0" anchor="ctr"/>
                </a:tc>
                <a:tc>
                  <a:txBody>
                    <a:bodyPr/>
                    <a:lstStyle/>
                    <a:p>
                      <a:pPr marL="0" algn="ctr" rtl="0" eaLnBrk="1" latinLnBrk="0" hangingPunct="1">
                        <a:spcBef>
                          <a:spcPts val="0"/>
                        </a:spcBef>
                        <a:spcAft>
                          <a:spcPts val="0"/>
                        </a:spcAft>
                      </a:pPr>
                      <a:r>
                        <a:rPr lang="en-US" sz="1400" kern="1200" dirty="0">
                          <a:solidFill>
                            <a:srgbClr val="002060"/>
                          </a:solidFill>
                          <a:effectLst/>
                          <a:latin typeface="Arial Black" panose="020B0A04020102020204" pitchFamily="34" charset="0"/>
                        </a:rPr>
                        <a:t>X</a:t>
                      </a:r>
                      <a:endParaRPr lang="en-US" sz="1400" dirty="0">
                        <a:solidFill>
                          <a:srgbClr val="002060"/>
                        </a:solidFill>
                        <a:effectLst/>
                        <a:latin typeface="Arial Black" panose="020B0A04020102020204" pitchFamily="34" charset="0"/>
                      </a:endParaRPr>
                    </a:p>
                  </a:txBody>
                  <a:tcPr marL="0" marR="0" marT="0" marB="0" anchor="ctr"/>
                </a:tc>
                <a:tc>
                  <a:txBody>
                    <a:bodyPr/>
                    <a:lstStyle/>
                    <a:p>
                      <a:pPr marL="0" algn="ctr" rtl="0" eaLnBrk="1" latinLnBrk="0" hangingPunct="1">
                        <a:spcBef>
                          <a:spcPts val="0"/>
                        </a:spcBef>
                        <a:spcAft>
                          <a:spcPts val="0"/>
                        </a:spcAft>
                      </a:pPr>
                      <a:endParaRPr lang="en-US" sz="900">
                        <a:effectLst/>
                        <a:latin typeface="+mn-lt"/>
                      </a:endParaRPr>
                    </a:p>
                  </a:txBody>
                  <a:tcPr marL="0" marR="0" marT="0" marB="0" anchor="ctr"/>
                </a:tc>
                <a:tc>
                  <a:txBody>
                    <a:bodyPr/>
                    <a:lstStyle/>
                    <a:p>
                      <a:pPr marL="0" algn="ctr" rtl="0" eaLnBrk="1" latinLnBrk="0" hangingPunct="1">
                        <a:spcBef>
                          <a:spcPts val="0"/>
                        </a:spcBef>
                        <a:spcAft>
                          <a:spcPts val="0"/>
                        </a:spcAft>
                      </a:pPr>
                      <a:endParaRPr lang="en-US" sz="900">
                        <a:effectLst/>
                        <a:latin typeface="+mn-lt"/>
                      </a:endParaRPr>
                    </a:p>
                  </a:txBody>
                  <a:tcPr marL="0" marR="0" marT="0" marB="0" anchor="ctr"/>
                </a:tc>
                <a:tc>
                  <a:txBody>
                    <a:bodyPr/>
                    <a:lstStyle/>
                    <a:p>
                      <a:pPr marL="0" algn="ctr" rtl="0" eaLnBrk="1" latinLnBrk="0" hangingPunct="1">
                        <a:spcBef>
                          <a:spcPts val="0"/>
                        </a:spcBef>
                        <a:spcAft>
                          <a:spcPts val="0"/>
                        </a:spcAft>
                      </a:pPr>
                      <a:endParaRPr lang="en-US" sz="900">
                        <a:effectLst/>
                        <a:latin typeface="+mn-lt"/>
                      </a:endParaRPr>
                    </a:p>
                  </a:txBody>
                  <a:tcPr marL="0" marR="0" marT="0" marB="0" anchor="ctr"/>
                </a:tc>
                <a:tc>
                  <a:txBody>
                    <a:bodyPr/>
                    <a:lstStyle/>
                    <a:p>
                      <a:pPr marL="0" algn="ctr" rtl="0" eaLnBrk="1" latinLnBrk="0" hangingPunct="1">
                        <a:spcBef>
                          <a:spcPts val="0"/>
                        </a:spcBef>
                        <a:spcAft>
                          <a:spcPts val="0"/>
                        </a:spcAft>
                      </a:pPr>
                      <a:endParaRPr lang="en-US" sz="900">
                        <a:effectLst/>
                        <a:latin typeface="+mn-lt"/>
                      </a:endParaRPr>
                    </a:p>
                  </a:txBody>
                  <a:tcPr marL="0" marR="0" marT="0" marB="0" anchor="ctr"/>
                </a:tc>
                <a:tc>
                  <a:txBody>
                    <a:bodyPr/>
                    <a:lstStyle/>
                    <a:p>
                      <a:pPr marL="0" algn="ctr" rtl="0" eaLnBrk="1" latinLnBrk="0" hangingPunct="1">
                        <a:spcBef>
                          <a:spcPts val="0"/>
                        </a:spcBef>
                        <a:spcAft>
                          <a:spcPts val="0"/>
                        </a:spcAft>
                      </a:pPr>
                      <a:r>
                        <a:rPr lang="en-US" sz="1400" dirty="0">
                          <a:effectLst/>
                          <a:latin typeface="Arial" panose="020B0604020202020204" pitchFamily="34" charset="0"/>
                          <a:cs typeface="Arial" panose="020B0604020202020204" pitchFamily="34" charset="0"/>
                          <a:hlinkClick r:id="rId5"/>
                        </a:rPr>
                        <a:t>EM User Guide</a:t>
                      </a:r>
                      <a:r>
                        <a:rPr lang="en-US" sz="1400" dirty="0">
                          <a:effectLst/>
                          <a:latin typeface="Arial" panose="020B0604020202020204" pitchFamily="34" charset="0"/>
                          <a:cs typeface="Arial" panose="020B0604020202020204" pitchFamily="34" charset="0"/>
                        </a:rPr>
                        <a:t> </a:t>
                      </a:r>
                    </a:p>
                  </a:txBody>
                  <a:tcPr marL="0" marR="0" marT="0" marB="0" anchor="ctr"/>
                </a:tc>
                <a:extLst>
                  <a:ext uri="{0D108BD9-81ED-4DB2-BD59-A6C34878D82A}">
                    <a16:rowId xmlns:a16="http://schemas.microsoft.com/office/drawing/2014/main" val="4290346467"/>
                  </a:ext>
                </a:extLst>
              </a:tr>
              <a:tr h="322865">
                <a:tc>
                  <a:txBody>
                    <a:bodyPr/>
                    <a:lstStyle/>
                    <a:p>
                      <a:pPr marL="0" algn="just" rtl="0" eaLnBrk="1" latinLnBrk="0" hangingPunct="1">
                        <a:spcBef>
                          <a:spcPts val="0"/>
                        </a:spcBef>
                        <a:spcAft>
                          <a:spcPts val="0"/>
                        </a:spcAft>
                      </a:pPr>
                      <a:r>
                        <a:rPr lang="en-US" sz="1400" kern="1200" dirty="0">
                          <a:solidFill>
                            <a:srgbClr val="002060"/>
                          </a:solidFill>
                          <a:effectLst/>
                          <a:latin typeface="Arial" panose="020B0604020202020204" pitchFamily="34" charset="0"/>
                          <a:cs typeface="Arial" panose="020B0604020202020204" pitchFamily="34" charset="0"/>
                        </a:rPr>
                        <a:t>    85/15 reporting matters</a:t>
                      </a:r>
                      <a:endParaRPr lang="en-US" sz="1400" dirty="0">
                        <a:solidFill>
                          <a:srgbClr val="002060"/>
                        </a:solidFill>
                        <a:effectLst/>
                        <a:latin typeface="Arial" panose="020B0604020202020204" pitchFamily="34" charset="0"/>
                        <a:cs typeface="Arial" panose="020B0604020202020204" pitchFamily="34" charset="0"/>
                      </a:endParaRPr>
                    </a:p>
                  </a:txBody>
                  <a:tcPr marL="0" marR="0" marT="0" marB="0" anchor="ctr"/>
                </a:tc>
                <a:tc>
                  <a:txBody>
                    <a:bodyPr/>
                    <a:lstStyle/>
                    <a:p>
                      <a:pPr marL="0" algn="ctr" rtl="0" eaLnBrk="1" latinLnBrk="0" hangingPunct="1">
                        <a:spcBef>
                          <a:spcPts val="0"/>
                        </a:spcBef>
                        <a:spcAft>
                          <a:spcPts val="0"/>
                        </a:spcAft>
                      </a:pPr>
                      <a:r>
                        <a:rPr lang="en-US" sz="1400" kern="1200" dirty="0">
                          <a:solidFill>
                            <a:srgbClr val="002060"/>
                          </a:solidFill>
                          <a:effectLst/>
                          <a:latin typeface="Arial Black" panose="020B0A04020102020204" pitchFamily="34" charset="0"/>
                        </a:rPr>
                        <a:t>X</a:t>
                      </a:r>
                      <a:endParaRPr lang="en-US" sz="1400" dirty="0">
                        <a:solidFill>
                          <a:srgbClr val="002060"/>
                        </a:solidFill>
                        <a:effectLst/>
                        <a:latin typeface="Arial Black" panose="020B0A04020102020204" pitchFamily="34" charset="0"/>
                      </a:endParaRPr>
                    </a:p>
                  </a:txBody>
                  <a:tcPr marL="0" marR="0" marT="0" marB="0" anchor="ctr"/>
                </a:tc>
                <a:tc>
                  <a:txBody>
                    <a:bodyPr/>
                    <a:lstStyle/>
                    <a:p>
                      <a:pPr marL="0" algn="ctr" rtl="0" eaLnBrk="1" latinLnBrk="0" hangingPunct="1">
                        <a:spcBef>
                          <a:spcPts val="0"/>
                        </a:spcBef>
                        <a:spcAft>
                          <a:spcPts val="0"/>
                        </a:spcAft>
                      </a:pPr>
                      <a:endParaRPr lang="en-US" sz="900">
                        <a:effectLst/>
                        <a:latin typeface="+mn-lt"/>
                      </a:endParaRPr>
                    </a:p>
                  </a:txBody>
                  <a:tcPr marL="0" marR="0" marT="0" marB="0" anchor="ctr"/>
                </a:tc>
                <a:tc>
                  <a:txBody>
                    <a:bodyPr/>
                    <a:lstStyle/>
                    <a:p>
                      <a:pPr marL="0" algn="ctr" rtl="0" eaLnBrk="1" latinLnBrk="0" hangingPunct="1">
                        <a:spcBef>
                          <a:spcPts val="0"/>
                        </a:spcBef>
                        <a:spcAft>
                          <a:spcPts val="0"/>
                        </a:spcAft>
                      </a:pPr>
                      <a:endParaRPr lang="en-US" sz="900">
                        <a:effectLst/>
                        <a:latin typeface="+mn-lt"/>
                      </a:endParaRPr>
                    </a:p>
                  </a:txBody>
                  <a:tcPr marL="0" marR="0" marT="0" marB="0" anchor="ctr"/>
                </a:tc>
                <a:tc>
                  <a:txBody>
                    <a:bodyPr/>
                    <a:lstStyle/>
                    <a:p>
                      <a:pPr marL="0" algn="ctr" rtl="0" eaLnBrk="1" latinLnBrk="0" hangingPunct="1">
                        <a:spcBef>
                          <a:spcPts val="0"/>
                        </a:spcBef>
                        <a:spcAft>
                          <a:spcPts val="0"/>
                        </a:spcAft>
                      </a:pPr>
                      <a:endParaRPr lang="en-US" sz="900">
                        <a:effectLst/>
                        <a:latin typeface="+mn-lt"/>
                      </a:endParaRPr>
                    </a:p>
                  </a:txBody>
                  <a:tcPr marL="0" marR="0" marT="0" marB="0" anchor="ctr"/>
                </a:tc>
                <a:tc>
                  <a:txBody>
                    <a:bodyPr/>
                    <a:lstStyle/>
                    <a:p>
                      <a:pPr marL="0" algn="ctr" rtl="0" eaLnBrk="1" latinLnBrk="0" hangingPunct="1">
                        <a:spcBef>
                          <a:spcPts val="0"/>
                        </a:spcBef>
                        <a:spcAft>
                          <a:spcPts val="0"/>
                        </a:spcAft>
                      </a:pPr>
                      <a:endParaRPr lang="en-US" sz="900">
                        <a:effectLst/>
                        <a:latin typeface="+mn-lt"/>
                      </a:endParaRPr>
                    </a:p>
                  </a:txBody>
                  <a:tcPr marL="0" marR="0" marT="0" marB="0" anchor="ctr"/>
                </a:tc>
                <a:tc>
                  <a:txBody>
                    <a:bodyPr/>
                    <a:lstStyle/>
                    <a:p>
                      <a:pPr marL="0" algn="ctr" rtl="0" eaLnBrk="1" latinLnBrk="0" hangingPunct="1">
                        <a:spcBef>
                          <a:spcPts val="0"/>
                        </a:spcBef>
                        <a:spcAft>
                          <a:spcPts val="0"/>
                        </a:spcAft>
                      </a:pPr>
                      <a:r>
                        <a:rPr lang="en-US" sz="1400" dirty="0">
                          <a:effectLst/>
                          <a:latin typeface="Arial" panose="020B0604020202020204" pitchFamily="34" charset="0"/>
                          <a:cs typeface="Arial" panose="020B0604020202020204" pitchFamily="34" charset="0"/>
                          <a:hlinkClick r:id="rId6"/>
                        </a:rPr>
                        <a:t>85/15 Frequently Asked Questions</a:t>
                      </a:r>
                      <a:r>
                        <a:rPr lang="en-US" sz="1400" dirty="0">
                          <a:effectLst/>
                          <a:latin typeface="Arial" panose="020B0604020202020204" pitchFamily="34" charset="0"/>
                          <a:cs typeface="Arial" panose="020B0604020202020204" pitchFamily="34" charset="0"/>
                        </a:rPr>
                        <a:t> </a:t>
                      </a:r>
                    </a:p>
                  </a:txBody>
                  <a:tcPr marL="0" marR="0" marT="0" marB="0" anchor="ctr"/>
                </a:tc>
                <a:extLst>
                  <a:ext uri="{0D108BD9-81ED-4DB2-BD59-A6C34878D82A}">
                    <a16:rowId xmlns:a16="http://schemas.microsoft.com/office/drawing/2014/main" val="175958441"/>
                  </a:ext>
                </a:extLst>
              </a:tr>
              <a:tr h="298772">
                <a:tc>
                  <a:txBody>
                    <a:bodyPr/>
                    <a:lstStyle/>
                    <a:p>
                      <a:pPr marL="0" algn="just" rtl="0" eaLnBrk="1" latinLnBrk="0" hangingPunct="1">
                        <a:spcBef>
                          <a:spcPts val="0"/>
                        </a:spcBef>
                        <a:spcAft>
                          <a:spcPts val="0"/>
                        </a:spcAft>
                      </a:pPr>
                      <a:r>
                        <a:rPr lang="en-US" sz="1400" kern="1200" dirty="0">
                          <a:solidFill>
                            <a:srgbClr val="002060"/>
                          </a:solidFill>
                          <a:effectLst/>
                          <a:latin typeface="Arial" panose="020B0604020202020204" pitchFamily="34" charset="0"/>
                          <a:cs typeface="Arial" panose="020B0604020202020204" pitchFamily="34" charset="0"/>
                        </a:rPr>
                        <a:t>    Clarification on WEAMS 1998 reports</a:t>
                      </a:r>
                      <a:endParaRPr lang="en-US" sz="1400" dirty="0">
                        <a:solidFill>
                          <a:srgbClr val="002060"/>
                        </a:solidFill>
                        <a:effectLst/>
                        <a:latin typeface="Arial" panose="020B0604020202020204" pitchFamily="34" charset="0"/>
                        <a:cs typeface="Arial" panose="020B0604020202020204" pitchFamily="34" charset="0"/>
                      </a:endParaRPr>
                    </a:p>
                  </a:txBody>
                  <a:tcPr marL="0" marR="0" marT="0" marB="0" anchor="ctr"/>
                </a:tc>
                <a:tc>
                  <a:txBody>
                    <a:bodyPr/>
                    <a:lstStyle/>
                    <a:p>
                      <a:pPr marL="0" algn="ctr" rtl="0" eaLnBrk="1" latinLnBrk="0" hangingPunct="1">
                        <a:spcBef>
                          <a:spcPts val="0"/>
                        </a:spcBef>
                        <a:spcAft>
                          <a:spcPts val="0"/>
                        </a:spcAft>
                      </a:pPr>
                      <a:r>
                        <a:rPr lang="en-US" sz="1400" kern="1200" dirty="0">
                          <a:solidFill>
                            <a:srgbClr val="002060"/>
                          </a:solidFill>
                          <a:effectLst/>
                          <a:latin typeface="Arial Black" panose="020B0A04020102020204" pitchFamily="34" charset="0"/>
                        </a:rPr>
                        <a:t>X</a:t>
                      </a:r>
                      <a:endParaRPr lang="en-US" sz="1400" dirty="0">
                        <a:solidFill>
                          <a:srgbClr val="002060"/>
                        </a:solidFill>
                        <a:effectLst/>
                        <a:latin typeface="Arial Black" panose="020B0A04020102020204" pitchFamily="34" charset="0"/>
                      </a:endParaRPr>
                    </a:p>
                  </a:txBody>
                  <a:tcPr marL="0" marR="0" marT="0" marB="0" anchor="ctr"/>
                </a:tc>
                <a:tc>
                  <a:txBody>
                    <a:bodyPr/>
                    <a:lstStyle/>
                    <a:p>
                      <a:pPr marL="0" algn="ctr" rtl="0" eaLnBrk="1" latinLnBrk="0" hangingPunct="1">
                        <a:spcBef>
                          <a:spcPts val="0"/>
                        </a:spcBef>
                        <a:spcAft>
                          <a:spcPts val="0"/>
                        </a:spcAft>
                      </a:pPr>
                      <a:endParaRPr lang="en-US" sz="900" dirty="0">
                        <a:effectLst/>
                        <a:latin typeface="+mn-lt"/>
                      </a:endParaRPr>
                    </a:p>
                  </a:txBody>
                  <a:tcPr marL="0" marR="0" marT="0" marB="0" anchor="ctr"/>
                </a:tc>
                <a:tc>
                  <a:txBody>
                    <a:bodyPr/>
                    <a:lstStyle/>
                    <a:p>
                      <a:pPr marL="0" algn="ctr" rtl="0" eaLnBrk="1" latinLnBrk="0" hangingPunct="1">
                        <a:spcBef>
                          <a:spcPts val="0"/>
                        </a:spcBef>
                        <a:spcAft>
                          <a:spcPts val="0"/>
                        </a:spcAft>
                      </a:pPr>
                      <a:endParaRPr lang="en-US" sz="900">
                        <a:effectLst/>
                        <a:latin typeface="+mn-lt"/>
                      </a:endParaRPr>
                    </a:p>
                  </a:txBody>
                  <a:tcPr marL="0" marR="0" marT="0" marB="0" anchor="ctr"/>
                </a:tc>
                <a:tc>
                  <a:txBody>
                    <a:bodyPr/>
                    <a:lstStyle/>
                    <a:p>
                      <a:pPr marL="0" algn="ctr" rtl="0" eaLnBrk="1" latinLnBrk="0" hangingPunct="1">
                        <a:spcBef>
                          <a:spcPts val="0"/>
                        </a:spcBef>
                        <a:spcAft>
                          <a:spcPts val="0"/>
                        </a:spcAft>
                      </a:pPr>
                      <a:endParaRPr lang="en-US" sz="900">
                        <a:effectLst/>
                        <a:latin typeface="+mn-lt"/>
                      </a:endParaRPr>
                    </a:p>
                  </a:txBody>
                  <a:tcPr marL="0" marR="0" marT="0" marB="0" anchor="ctr"/>
                </a:tc>
                <a:tc>
                  <a:txBody>
                    <a:bodyPr/>
                    <a:lstStyle/>
                    <a:p>
                      <a:pPr marL="0" algn="ctr" rtl="0" eaLnBrk="1" latinLnBrk="0" hangingPunct="1">
                        <a:spcBef>
                          <a:spcPts val="0"/>
                        </a:spcBef>
                        <a:spcAft>
                          <a:spcPts val="0"/>
                        </a:spcAft>
                      </a:pPr>
                      <a:endParaRPr lang="en-US" sz="900">
                        <a:effectLst/>
                        <a:latin typeface="+mn-lt"/>
                      </a:endParaRPr>
                    </a:p>
                  </a:txBody>
                  <a:tcPr marL="0" marR="0" marT="0" marB="0" anchor="ctr"/>
                </a:tc>
                <a:tc>
                  <a:txBody>
                    <a:bodyPr/>
                    <a:lstStyle/>
                    <a:p>
                      <a:pPr marL="0" algn="ctr" rtl="0" eaLnBrk="1" latinLnBrk="0" hangingPunct="1">
                        <a:spcBef>
                          <a:spcPts val="0"/>
                        </a:spcBef>
                        <a:spcAft>
                          <a:spcPts val="0"/>
                        </a:spcAft>
                      </a:pPr>
                      <a:endParaRPr lang="en-US" sz="1000">
                        <a:effectLst/>
                        <a:latin typeface="+mn-lt"/>
                      </a:endParaRPr>
                    </a:p>
                  </a:txBody>
                  <a:tcPr marL="0" marR="0" marT="0" marB="0" anchor="ctr"/>
                </a:tc>
                <a:extLst>
                  <a:ext uri="{0D108BD9-81ED-4DB2-BD59-A6C34878D82A}">
                    <a16:rowId xmlns:a16="http://schemas.microsoft.com/office/drawing/2014/main" val="2988017269"/>
                  </a:ext>
                </a:extLst>
              </a:tr>
              <a:tr h="438313">
                <a:tc>
                  <a:txBody>
                    <a:bodyPr/>
                    <a:lstStyle/>
                    <a:p>
                      <a:pPr marL="0" algn="just" rtl="0" eaLnBrk="1" latinLnBrk="0" hangingPunct="1">
                        <a:spcBef>
                          <a:spcPts val="0"/>
                        </a:spcBef>
                        <a:spcAft>
                          <a:spcPts val="0"/>
                        </a:spcAft>
                      </a:pPr>
                      <a:r>
                        <a:rPr lang="en-US" sz="1300" kern="1200" dirty="0">
                          <a:solidFill>
                            <a:srgbClr val="002060"/>
                          </a:solidFill>
                          <a:effectLst/>
                          <a:latin typeface="Arial" panose="020B0604020202020204" pitchFamily="34" charset="0"/>
                          <a:cs typeface="Arial" panose="020B0604020202020204" pitchFamily="34" charset="0"/>
                        </a:rPr>
                        <a:t>     Explanation of school overpayments or other payment issues</a:t>
                      </a:r>
                      <a:endParaRPr lang="en-US" sz="1300" dirty="0">
                        <a:solidFill>
                          <a:srgbClr val="002060"/>
                        </a:solidFill>
                        <a:effectLst/>
                        <a:latin typeface="Arial" panose="020B0604020202020204" pitchFamily="34" charset="0"/>
                        <a:cs typeface="Arial" panose="020B0604020202020204" pitchFamily="34" charset="0"/>
                      </a:endParaRPr>
                    </a:p>
                  </a:txBody>
                  <a:tcPr marL="0" marR="0" marT="0" marB="0" anchor="ctr"/>
                </a:tc>
                <a:tc>
                  <a:txBody>
                    <a:bodyPr/>
                    <a:lstStyle/>
                    <a:p>
                      <a:pPr marL="0" algn="ctr" rtl="0" eaLnBrk="1" latinLnBrk="0" hangingPunct="1">
                        <a:spcBef>
                          <a:spcPts val="0"/>
                        </a:spcBef>
                        <a:spcAft>
                          <a:spcPts val="0"/>
                        </a:spcAft>
                      </a:pPr>
                      <a:endParaRPr lang="en-US" sz="900">
                        <a:effectLst/>
                        <a:latin typeface="+mn-lt"/>
                      </a:endParaRPr>
                    </a:p>
                  </a:txBody>
                  <a:tcPr marL="0" marR="0" marT="0" marB="0" anchor="ctr"/>
                </a:tc>
                <a:tc>
                  <a:txBody>
                    <a:bodyPr/>
                    <a:lstStyle/>
                    <a:p>
                      <a:pPr marL="0" algn="ctr" rtl="0" eaLnBrk="1" latinLnBrk="0" hangingPunct="1">
                        <a:spcBef>
                          <a:spcPts val="0"/>
                        </a:spcBef>
                        <a:spcAft>
                          <a:spcPts val="0"/>
                        </a:spcAft>
                      </a:pPr>
                      <a:r>
                        <a:rPr lang="en-US" sz="1400" kern="1200" dirty="0">
                          <a:solidFill>
                            <a:srgbClr val="002060"/>
                          </a:solidFill>
                          <a:effectLst/>
                          <a:latin typeface="Arial Black" panose="020B0A04020102020204" pitchFamily="34" charset="0"/>
                        </a:rPr>
                        <a:t>X</a:t>
                      </a:r>
                      <a:endParaRPr lang="en-US" sz="1400" dirty="0">
                        <a:solidFill>
                          <a:srgbClr val="002060"/>
                        </a:solidFill>
                        <a:effectLst/>
                        <a:latin typeface="Arial Black" panose="020B0A04020102020204" pitchFamily="34" charset="0"/>
                      </a:endParaRPr>
                    </a:p>
                  </a:txBody>
                  <a:tcPr marL="0" marR="0" marT="0" marB="0" anchor="ctr"/>
                </a:tc>
                <a:tc>
                  <a:txBody>
                    <a:bodyPr/>
                    <a:lstStyle/>
                    <a:p>
                      <a:pPr marL="0" algn="ctr" rtl="0" eaLnBrk="1" latinLnBrk="0" hangingPunct="1">
                        <a:spcBef>
                          <a:spcPts val="0"/>
                        </a:spcBef>
                        <a:spcAft>
                          <a:spcPts val="0"/>
                        </a:spcAft>
                      </a:pPr>
                      <a:endParaRPr lang="en-US" sz="900">
                        <a:effectLst/>
                        <a:latin typeface="+mn-lt"/>
                      </a:endParaRPr>
                    </a:p>
                  </a:txBody>
                  <a:tcPr marL="0" marR="0" marT="0" marB="0" anchor="ctr"/>
                </a:tc>
                <a:tc>
                  <a:txBody>
                    <a:bodyPr/>
                    <a:lstStyle/>
                    <a:p>
                      <a:pPr marL="0" algn="ctr" rtl="0" eaLnBrk="1" latinLnBrk="0" hangingPunct="1">
                        <a:spcBef>
                          <a:spcPts val="0"/>
                        </a:spcBef>
                        <a:spcAft>
                          <a:spcPts val="0"/>
                        </a:spcAft>
                      </a:pPr>
                      <a:r>
                        <a:rPr lang="en-US" sz="1400" dirty="0">
                          <a:effectLst/>
                          <a:latin typeface="Arial Black" panose="020B0A04020102020204" pitchFamily="34" charset="0"/>
                        </a:rPr>
                        <a:t>X</a:t>
                      </a:r>
                    </a:p>
                  </a:txBody>
                  <a:tcPr marL="0" marR="0" marT="0" marB="0" anchor="ctr"/>
                </a:tc>
                <a:tc>
                  <a:txBody>
                    <a:bodyPr/>
                    <a:lstStyle/>
                    <a:p>
                      <a:pPr marL="0" algn="ctr" rtl="0" eaLnBrk="1" latinLnBrk="0" hangingPunct="1">
                        <a:spcBef>
                          <a:spcPts val="0"/>
                        </a:spcBef>
                        <a:spcAft>
                          <a:spcPts val="0"/>
                        </a:spcAft>
                      </a:pPr>
                      <a:endParaRPr lang="en-US" sz="900">
                        <a:effectLst/>
                        <a:latin typeface="+mn-lt"/>
                      </a:endParaRPr>
                    </a:p>
                  </a:txBody>
                  <a:tcPr marL="0" marR="0" marT="0" marB="0" anchor="ctr"/>
                </a:tc>
                <a:tc>
                  <a:txBody>
                    <a:bodyPr/>
                    <a:lstStyle/>
                    <a:p>
                      <a:pPr marL="0" algn="ctr" rtl="0" eaLnBrk="1" latinLnBrk="0" hangingPunct="1">
                        <a:spcBef>
                          <a:spcPts val="0"/>
                        </a:spcBef>
                        <a:spcAft>
                          <a:spcPts val="0"/>
                        </a:spcAft>
                      </a:pPr>
                      <a:endParaRPr lang="en-US" sz="1000" dirty="0">
                        <a:effectLst/>
                        <a:latin typeface="+mn-lt"/>
                      </a:endParaRPr>
                    </a:p>
                  </a:txBody>
                  <a:tcPr marL="0" marR="0" marT="0" marB="0" anchor="ctr"/>
                </a:tc>
                <a:extLst>
                  <a:ext uri="{0D108BD9-81ED-4DB2-BD59-A6C34878D82A}">
                    <a16:rowId xmlns:a16="http://schemas.microsoft.com/office/drawing/2014/main" val="2587540280"/>
                  </a:ext>
                </a:extLst>
              </a:tr>
              <a:tr h="783536">
                <a:tc>
                  <a:txBody>
                    <a:bodyPr/>
                    <a:lstStyle/>
                    <a:p>
                      <a:pPr marL="0" algn="just" rtl="0" eaLnBrk="1" latinLnBrk="0" hangingPunct="1">
                        <a:spcBef>
                          <a:spcPts val="0"/>
                        </a:spcBef>
                        <a:spcAft>
                          <a:spcPts val="0"/>
                        </a:spcAft>
                      </a:pPr>
                      <a:r>
                        <a:rPr lang="en-US" sz="1400" dirty="0">
                          <a:solidFill>
                            <a:srgbClr val="002060"/>
                          </a:solidFill>
                          <a:effectLst/>
                          <a:latin typeface="Arial" panose="020B0604020202020204" pitchFamily="34" charset="0"/>
                          <a:cs typeface="Arial" panose="020B0604020202020204" pitchFamily="34" charset="0"/>
                        </a:rPr>
                        <a:t>    Request list of all overpayments by facility code or trouble-   </a:t>
                      </a:r>
                    </a:p>
                    <a:p>
                      <a:pPr marL="0" algn="just" rtl="0" eaLnBrk="1" latinLnBrk="0" hangingPunct="1">
                        <a:spcBef>
                          <a:spcPts val="0"/>
                        </a:spcBef>
                        <a:spcAft>
                          <a:spcPts val="0"/>
                        </a:spcAft>
                      </a:pPr>
                      <a:r>
                        <a:rPr lang="en-US" sz="1400" dirty="0">
                          <a:solidFill>
                            <a:srgbClr val="002060"/>
                          </a:solidFill>
                          <a:effectLst/>
                          <a:latin typeface="Arial" panose="020B0604020202020204" pitchFamily="34" charset="0"/>
                          <a:cs typeface="Arial" panose="020B0604020202020204" pitchFamily="34" charset="0"/>
                        </a:rPr>
                        <a:t>    shoot debt repayment issues</a:t>
                      </a:r>
                    </a:p>
                  </a:txBody>
                  <a:tcPr marL="0" marR="0" marT="0" marB="0" anchor="ctr"/>
                </a:tc>
                <a:tc>
                  <a:txBody>
                    <a:bodyPr/>
                    <a:lstStyle/>
                    <a:p>
                      <a:pPr marL="0" algn="ctr" rtl="0" eaLnBrk="1" latinLnBrk="0" hangingPunct="1">
                        <a:spcBef>
                          <a:spcPts val="0"/>
                        </a:spcBef>
                        <a:spcAft>
                          <a:spcPts val="0"/>
                        </a:spcAft>
                      </a:pPr>
                      <a:endParaRPr lang="en-US" sz="900">
                        <a:effectLst/>
                        <a:latin typeface="+mn-lt"/>
                      </a:endParaRPr>
                    </a:p>
                  </a:txBody>
                  <a:tcPr marL="0" marR="0" marT="0" marB="0" anchor="ctr"/>
                </a:tc>
                <a:tc>
                  <a:txBody>
                    <a:bodyPr/>
                    <a:lstStyle/>
                    <a:p>
                      <a:pPr marL="0" algn="ctr" rtl="0" eaLnBrk="1" latinLnBrk="0" hangingPunct="1">
                        <a:spcBef>
                          <a:spcPts val="0"/>
                        </a:spcBef>
                        <a:spcAft>
                          <a:spcPts val="0"/>
                        </a:spcAft>
                      </a:pPr>
                      <a:endParaRPr lang="en-US" sz="900">
                        <a:solidFill>
                          <a:srgbClr val="002060"/>
                        </a:solidFill>
                        <a:effectLst/>
                        <a:latin typeface="Arial Black" panose="020B0A04020102020204" pitchFamily="34" charset="0"/>
                      </a:endParaRPr>
                    </a:p>
                  </a:txBody>
                  <a:tcPr marL="0" marR="0" marT="0" marB="0" anchor="ctr"/>
                </a:tc>
                <a:tc>
                  <a:txBody>
                    <a:bodyPr/>
                    <a:lstStyle/>
                    <a:p>
                      <a:pPr marL="0" algn="ctr" rtl="0" eaLnBrk="1" latinLnBrk="0" hangingPunct="1">
                        <a:spcBef>
                          <a:spcPts val="0"/>
                        </a:spcBef>
                        <a:spcAft>
                          <a:spcPts val="0"/>
                        </a:spcAft>
                      </a:pPr>
                      <a:endParaRPr lang="en-US" sz="900">
                        <a:effectLst/>
                        <a:latin typeface="+mn-lt"/>
                      </a:endParaRPr>
                    </a:p>
                  </a:txBody>
                  <a:tcPr marL="0" marR="0" marT="0" marB="0" anchor="ctr"/>
                </a:tc>
                <a:tc>
                  <a:txBody>
                    <a:bodyPr/>
                    <a:lstStyle/>
                    <a:p>
                      <a:pPr marL="0" algn="ctr" rtl="0" eaLnBrk="1" latinLnBrk="0" hangingPunct="1">
                        <a:spcBef>
                          <a:spcPts val="0"/>
                        </a:spcBef>
                        <a:spcAft>
                          <a:spcPts val="0"/>
                        </a:spcAft>
                      </a:pPr>
                      <a:r>
                        <a:rPr lang="en-US" sz="1400" dirty="0">
                          <a:effectLst/>
                          <a:latin typeface="Arial Black" panose="020B0A04020102020204" pitchFamily="34" charset="0"/>
                        </a:rPr>
                        <a:t>X</a:t>
                      </a:r>
                    </a:p>
                  </a:txBody>
                  <a:tcPr marL="0" marR="0" marT="0" marB="0" anchor="ctr"/>
                </a:tc>
                <a:tc>
                  <a:txBody>
                    <a:bodyPr/>
                    <a:lstStyle/>
                    <a:p>
                      <a:pPr marL="0" algn="ctr" rtl="0" eaLnBrk="1" latinLnBrk="0" hangingPunct="1">
                        <a:spcBef>
                          <a:spcPts val="0"/>
                        </a:spcBef>
                        <a:spcAft>
                          <a:spcPts val="0"/>
                        </a:spcAft>
                      </a:pPr>
                      <a:endParaRPr lang="en-US" sz="900">
                        <a:effectLst/>
                        <a:latin typeface="+mn-l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2060"/>
                          </a:solidFill>
                          <a:effectLst/>
                          <a:latin typeface="Arial" panose="020B0604020202020204" pitchFamily="34" charset="0"/>
                          <a:cs typeface="Arial" panose="020B0604020202020204" pitchFamily="34" charset="0"/>
                        </a:rPr>
                        <a:t>DMC Power Point </a:t>
                      </a:r>
                      <a:endParaRPr lang="en-US" sz="1000" dirty="0">
                        <a:effectLst/>
                        <a:latin typeface="+mn-lt"/>
                      </a:endParaRPr>
                    </a:p>
                  </a:txBody>
                  <a:tcPr marL="0" marR="0" marT="0" marB="0" anchor="ctr"/>
                </a:tc>
                <a:extLst>
                  <a:ext uri="{0D108BD9-81ED-4DB2-BD59-A6C34878D82A}">
                    <a16:rowId xmlns:a16="http://schemas.microsoft.com/office/drawing/2014/main" val="2338822269"/>
                  </a:ext>
                </a:extLst>
              </a:tr>
              <a:tr h="472028">
                <a:tc>
                  <a:txBody>
                    <a:bodyPr/>
                    <a:lstStyle/>
                    <a:p>
                      <a:pPr marL="0" algn="just" rtl="0" eaLnBrk="1" latinLnBrk="0" hangingPunct="1">
                        <a:spcBef>
                          <a:spcPts val="0"/>
                        </a:spcBef>
                        <a:spcAft>
                          <a:spcPts val="0"/>
                        </a:spcAft>
                      </a:pPr>
                      <a:r>
                        <a:rPr lang="en-US" sz="1400" kern="1200" dirty="0">
                          <a:solidFill>
                            <a:srgbClr val="002060"/>
                          </a:solidFill>
                          <a:effectLst/>
                          <a:latin typeface="Arial" panose="020B0604020202020204" pitchFamily="34" charset="0"/>
                          <a:cs typeface="Arial" panose="020B0604020202020204" pitchFamily="34" charset="0"/>
                        </a:rPr>
                        <a:t>    Individual student benefit information and hardship cases</a:t>
                      </a:r>
                      <a:endParaRPr lang="en-US" sz="1400" dirty="0">
                        <a:solidFill>
                          <a:srgbClr val="002060"/>
                        </a:solidFill>
                        <a:effectLst/>
                        <a:latin typeface="Arial" panose="020B0604020202020204" pitchFamily="34" charset="0"/>
                        <a:cs typeface="Arial" panose="020B0604020202020204" pitchFamily="34" charset="0"/>
                      </a:endParaRPr>
                    </a:p>
                  </a:txBody>
                  <a:tcPr marL="0" marR="0" marT="0" marB="0" anchor="ctr"/>
                </a:tc>
                <a:tc>
                  <a:txBody>
                    <a:bodyPr/>
                    <a:lstStyle/>
                    <a:p>
                      <a:pPr marL="0" algn="ctr" rtl="0" eaLnBrk="1" latinLnBrk="0" hangingPunct="1">
                        <a:spcBef>
                          <a:spcPts val="0"/>
                        </a:spcBef>
                        <a:spcAft>
                          <a:spcPts val="0"/>
                        </a:spcAft>
                      </a:pPr>
                      <a:endParaRPr lang="en-US" sz="900">
                        <a:effectLst/>
                        <a:latin typeface="+mn-lt"/>
                      </a:endParaRPr>
                    </a:p>
                  </a:txBody>
                  <a:tcPr marL="0" marR="0" marT="0" marB="0" anchor="ctr"/>
                </a:tc>
                <a:tc>
                  <a:txBody>
                    <a:bodyPr/>
                    <a:lstStyle/>
                    <a:p>
                      <a:pPr marL="0" algn="ctr" rtl="0" eaLnBrk="1" latinLnBrk="0" hangingPunct="1">
                        <a:spcBef>
                          <a:spcPts val="0"/>
                        </a:spcBef>
                        <a:spcAft>
                          <a:spcPts val="0"/>
                        </a:spcAft>
                      </a:pPr>
                      <a:r>
                        <a:rPr lang="en-US" sz="1400" kern="1200" dirty="0">
                          <a:solidFill>
                            <a:srgbClr val="002060"/>
                          </a:solidFill>
                          <a:effectLst/>
                          <a:latin typeface="Arial Black" panose="020B0A04020102020204" pitchFamily="34" charset="0"/>
                        </a:rPr>
                        <a:t>X</a:t>
                      </a:r>
                      <a:endParaRPr lang="en-US" sz="1400" dirty="0">
                        <a:solidFill>
                          <a:srgbClr val="002060"/>
                        </a:solidFill>
                        <a:effectLst/>
                        <a:latin typeface="Arial Black" panose="020B0A04020102020204" pitchFamily="34" charset="0"/>
                      </a:endParaRPr>
                    </a:p>
                  </a:txBody>
                  <a:tcPr marL="0" marR="0" marT="0" marB="0" anchor="ctr"/>
                </a:tc>
                <a:tc>
                  <a:txBody>
                    <a:bodyPr/>
                    <a:lstStyle/>
                    <a:p>
                      <a:pPr marL="0" algn="ctr" rtl="0" eaLnBrk="1" latinLnBrk="0" hangingPunct="1">
                        <a:spcBef>
                          <a:spcPts val="0"/>
                        </a:spcBef>
                        <a:spcAft>
                          <a:spcPts val="0"/>
                        </a:spcAft>
                      </a:pPr>
                      <a:endParaRPr lang="en-US" sz="900">
                        <a:effectLst/>
                        <a:latin typeface="+mn-lt"/>
                      </a:endParaRPr>
                    </a:p>
                  </a:txBody>
                  <a:tcPr marL="0" marR="0" marT="0" marB="0" anchor="ctr"/>
                </a:tc>
                <a:tc>
                  <a:txBody>
                    <a:bodyPr/>
                    <a:lstStyle/>
                    <a:p>
                      <a:pPr marL="0" algn="ctr" rtl="0" eaLnBrk="1" latinLnBrk="0" hangingPunct="1">
                        <a:spcBef>
                          <a:spcPts val="0"/>
                        </a:spcBef>
                        <a:spcAft>
                          <a:spcPts val="0"/>
                        </a:spcAft>
                      </a:pPr>
                      <a:r>
                        <a:rPr lang="en-US" sz="1400" dirty="0">
                          <a:effectLst/>
                          <a:latin typeface="Arial Black" panose="020B0A04020102020204" pitchFamily="34" charset="0"/>
                        </a:rPr>
                        <a:t>X</a:t>
                      </a:r>
                    </a:p>
                  </a:txBody>
                  <a:tcPr marL="0" marR="0" marT="0" marB="0" anchor="ctr"/>
                </a:tc>
                <a:tc>
                  <a:txBody>
                    <a:bodyPr/>
                    <a:lstStyle/>
                    <a:p>
                      <a:pPr marL="0" algn="ctr" rtl="0" eaLnBrk="1" latinLnBrk="0" hangingPunct="1">
                        <a:spcBef>
                          <a:spcPts val="0"/>
                        </a:spcBef>
                        <a:spcAft>
                          <a:spcPts val="0"/>
                        </a:spcAft>
                      </a:pPr>
                      <a:endParaRPr lang="en-US" sz="900">
                        <a:effectLst/>
                        <a:latin typeface="+mn-lt"/>
                      </a:endParaRPr>
                    </a:p>
                  </a:txBody>
                  <a:tcPr marL="0" marR="0" marT="0" marB="0" anchor="ctr"/>
                </a:tc>
                <a:tc>
                  <a:txBody>
                    <a:bodyPr/>
                    <a:lstStyle/>
                    <a:p>
                      <a:pPr marL="0" algn="ctr" rtl="0" eaLnBrk="1" latinLnBrk="0" hangingPunct="1">
                        <a:spcBef>
                          <a:spcPts val="0"/>
                        </a:spcBef>
                        <a:spcAft>
                          <a:spcPts val="0"/>
                        </a:spcAft>
                      </a:pPr>
                      <a:endParaRPr lang="en-US" sz="1000">
                        <a:effectLst/>
                        <a:latin typeface="+mn-lt"/>
                      </a:endParaRPr>
                    </a:p>
                  </a:txBody>
                  <a:tcPr marL="0" marR="0" marT="0" marB="0" anchor="ctr"/>
                </a:tc>
                <a:extLst>
                  <a:ext uri="{0D108BD9-81ED-4DB2-BD59-A6C34878D82A}">
                    <a16:rowId xmlns:a16="http://schemas.microsoft.com/office/drawing/2014/main" val="979643736"/>
                  </a:ext>
                </a:extLst>
              </a:tr>
              <a:tr h="780653">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kern="1200" dirty="0">
                          <a:solidFill>
                            <a:srgbClr val="002060"/>
                          </a:solidFill>
                          <a:effectLst/>
                          <a:latin typeface="Arial" panose="020B0604020202020204" pitchFamily="34" charset="0"/>
                          <a:cs typeface="Arial" panose="020B0604020202020204" pitchFamily="34" charset="0"/>
                        </a:rPr>
                        <a:t>    Updated catalogs and programs.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kern="1200" dirty="0">
                          <a:solidFill>
                            <a:srgbClr val="002060"/>
                          </a:solidFill>
                          <a:effectLst/>
                          <a:latin typeface="Arial" panose="020B0604020202020204" pitchFamily="34" charset="0"/>
                          <a:cs typeface="Arial" panose="020B0604020202020204" pitchFamily="34" charset="0"/>
                        </a:rPr>
                        <a:t>    New/suspended/cancelled programs.</a:t>
                      </a:r>
                      <a:endParaRPr lang="en-US" sz="1400" dirty="0">
                        <a:solidFill>
                          <a:srgbClr val="002060"/>
                        </a:solidFill>
                        <a:effectLst/>
                        <a:latin typeface="Arial" panose="020B0604020202020204" pitchFamily="34" charset="0"/>
                        <a:cs typeface="Arial" panose="020B0604020202020204" pitchFamily="34" charset="0"/>
                      </a:endParaRPr>
                    </a:p>
                    <a:p>
                      <a:pPr marL="0" algn="just" rtl="0" eaLnBrk="1" latinLnBrk="0" hangingPunct="1">
                        <a:spcBef>
                          <a:spcPts val="0"/>
                        </a:spcBef>
                        <a:spcAft>
                          <a:spcPts val="0"/>
                        </a:spcAft>
                      </a:pPr>
                      <a:endParaRPr lang="en-US" sz="900" dirty="0">
                        <a:solidFill>
                          <a:srgbClr val="002060"/>
                        </a:solidFill>
                        <a:effectLst/>
                        <a:latin typeface="Arial" panose="020B0604020202020204" pitchFamily="34" charset="0"/>
                        <a:cs typeface="Arial" panose="020B0604020202020204" pitchFamily="34" charset="0"/>
                      </a:endParaRPr>
                    </a:p>
                  </a:txBody>
                  <a:tcPr marL="0" marR="0" marT="0" marB="0" anchor="ctr"/>
                </a:tc>
                <a:tc>
                  <a:txBody>
                    <a:bodyPr/>
                    <a:lstStyle/>
                    <a:p>
                      <a:pPr marL="0" algn="ctr" rtl="0" eaLnBrk="1" latinLnBrk="0" hangingPunct="1">
                        <a:spcBef>
                          <a:spcPts val="0"/>
                        </a:spcBef>
                        <a:spcAft>
                          <a:spcPts val="0"/>
                        </a:spcAft>
                      </a:pPr>
                      <a:endParaRPr lang="en-US" sz="900">
                        <a:effectLst/>
                        <a:latin typeface="+mn-lt"/>
                      </a:endParaRPr>
                    </a:p>
                  </a:txBody>
                  <a:tcPr marL="0" marR="0" marT="0" marB="0" anchor="ctr"/>
                </a:tc>
                <a:tc>
                  <a:txBody>
                    <a:bodyPr/>
                    <a:lstStyle/>
                    <a:p>
                      <a:pPr marL="0" algn="ctr" rtl="0" eaLnBrk="1" latinLnBrk="0" hangingPunct="1">
                        <a:spcBef>
                          <a:spcPts val="0"/>
                        </a:spcBef>
                        <a:spcAft>
                          <a:spcPts val="0"/>
                        </a:spcAft>
                      </a:pPr>
                      <a:endParaRPr lang="en-US" sz="900">
                        <a:effectLst/>
                        <a:latin typeface="+mn-lt"/>
                      </a:endParaRPr>
                    </a:p>
                  </a:txBody>
                  <a:tcPr marL="0" marR="0" marT="0" marB="0" anchor="ctr"/>
                </a:tc>
                <a:tc>
                  <a:txBody>
                    <a:bodyPr/>
                    <a:lstStyle/>
                    <a:p>
                      <a:pPr marL="0" algn="ctr" rtl="0" eaLnBrk="1" latinLnBrk="0" hangingPunct="1">
                        <a:spcBef>
                          <a:spcPts val="0"/>
                        </a:spcBef>
                        <a:spcAft>
                          <a:spcPts val="0"/>
                        </a:spcAft>
                      </a:pPr>
                      <a:r>
                        <a:rPr lang="en-US" sz="1400" kern="1200" dirty="0">
                          <a:solidFill>
                            <a:srgbClr val="002060"/>
                          </a:solidFill>
                          <a:effectLst/>
                          <a:latin typeface="Arial Black" panose="020B0A04020102020204" pitchFamily="34" charset="0"/>
                        </a:rPr>
                        <a:t>X</a:t>
                      </a:r>
                      <a:endParaRPr lang="en-US" sz="1400" dirty="0">
                        <a:solidFill>
                          <a:srgbClr val="002060"/>
                        </a:solidFill>
                        <a:effectLst/>
                        <a:latin typeface="Arial Black" panose="020B0A04020102020204" pitchFamily="34" charset="0"/>
                      </a:endParaRPr>
                    </a:p>
                  </a:txBody>
                  <a:tcPr marL="0" marR="0" marT="0" marB="0" anchor="ctr"/>
                </a:tc>
                <a:tc>
                  <a:txBody>
                    <a:bodyPr/>
                    <a:lstStyle/>
                    <a:p>
                      <a:pPr marL="0" algn="ctr" rtl="0" eaLnBrk="1" latinLnBrk="0" hangingPunct="1">
                        <a:spcBef>
                          <a:spcPts val="0"/>
                        </a:spcBef>
                        <a:spcAft>
                          <a:spcPts val="0"/>
                        </a:spcAft>
                      </a:pPr>
                      <a:endParaRPr lang="en-US" sz="900">
                        <a:solidFill>
                          <a:srgbClr val="002060"/>
                        </a:solidFill>
                        <a:effectLst/>
                        <a:latin typeface="Arial Black" panose="020B0A04020102020204" pitchFamily="34" charset="0"/>
                      </a:endParaRPr>
                    </a:p>
                  </a:txBody>
                  <a:tcPr marL="0" marR="0" marT="0" marB="0" anchor="ctr"/>
                </a:tc>
                <a:tc>
                  <a:txBody>
                    <a:bodyPr/>
                    <a:lstStyle/>
                    <a:p>
                      <a:pPr marL="0" algn="ctr" rtl="0" eaLnBrk="1" latinLnBrk="0" hangingPunct="1">
                        <a:spcBef>
                          <a:spcPts val="0"/>
                        </a:spcBef>
                        <a:spcAft>
                          <a:spcPts val="0"/>
                        </a:spcAft>
                      </a:pPr>
                      <a:endParaRPr lang="en-US" sz="900" dirty="0">
                        <a:solidFill>
                          <a:srgbClr val="002060"/>
                        </a:solidFill>
                        <a:effectLst/>
                        <a:latin typeface="Arial Black" panose="020B0A04020102020204" pitchFamily="34" charset="0"/>
                      </a:endParaRPr>
                    </a:p>
                  </a:txBody>
                  <a:tcPr marL="0" marR="0" marT="0" marB="0" anchor="ctr"/>
                </a:tc>
                <a:tc>
                  <a:txBody>
                    <a:bodyPr/>
                    <a:lstStyle/>
                    <a:p>
                      <a:pPr marL="0" algn="ctr" rtl="0" eaLnBrk="1" latinLnBrk="0" hangingPunct="1">
                        <a:spcBef>
                          <a:spcPts val="0"/>
                        </a:spcBef>
                        <a:spcAft>
                          <a:spcPts val="0"/>
                        </a:spcAft>
                      </a:pPr>
                      <a:endParaRPr lang="en-US" sz="1000" dirty="0">
                        <a:solidFill>
                          <a:srgbClr val="002060"/>
                        </a:solidFill>
                        <a:effectLst/>
                        <a:latin typeface="+mn-lt"/>
                      </a:endParaRPr>
                    </a:p>
                  </a:txBody>
                  <a:tcPr marL="0" marR="0" marT="0" marB="0" anchor="ctr"/>
                </a:tc>
                <a:extLst>
                  <a:ext uri="{0D108BD9-81ED-4DB2-BD59-A6C34878D82A}">
                    <a16:rowId xmlns:a16="http://schemas.microsoft.com/office/drawing/2014/main" val="3957174521"/>
                  </a:ext>
                </a:extLst>
              </a:tr>
              <a:tr h="298772">
                <a:tc>
                  <a:txBody>
                    <a:bodyPr/>
                    <a:lstStyle/>
                    <a:p>
                      <a:pPr marL="0" algn="just" rtl="0" eaLnBrk="1" latinLnBrk="0" hangingPunct="1">
                        <a:spcBef>
                          <a:spcPts val="0"/>
                        </a:spcBef>
                        <a:spcAft>
                          <a:spcPts val="0"/>
                        </a:spcAft>
                      </a:pPr>
                      <a:r>
                        <a:rPr lang="en-US" sz="1400" kern="1200" dirty="0">
                          <a:solidFill>
                            <a:srgbClr val="002060"/>
                          </a:solidFill>
                          <a:effectLst/>
                          <a:latin typeface="Arial" panose="020B0604020202020204" pitchFamily="34" charset="0"/>
                          <a:cs typeface="Arial" panose="020B0604020202020204" pitchFamily="34" charset="0"/>
                        </a:rPr>
                        <a:t>    School address updates – including branch/extension</a:t>
                      </a:r>
                      <a:endParaRPr lang="en-US" sz="1400" dirty="0">
                        <a:solidFill>
                          <a:srgbClr val="002060"/>
                        </a:solidFill>
                        <a:effectLst/>
                        <a:latin typeface="Arial" panose="020B0604020202020204" pitchFamily="34" charset="0"/>
                        <a:cs typeface="Arial" panose="020B0604020202020204" pitchFamily="34" charset="0"/>
                      </a:endParaRPr>
                    </a:p>
                  </a:txBody>
                  <a:tcPr marL="0" marR="0" marT="0" marB="0" anchor="ctr"/>
                </a:tc>
                <a:tc>
                  <a:txBody>
                    <a:bodyPr/>
                    <a:lstStyle/>
                    <a:p>
                      <a:pPr marL="0" algn="ctr" rtl="0" eaLnBrk="1" latinLnBrk="0" hangingPunct="1">
                        <a:spcBef>
                          <a:spcPts val="0"/>
                        </a:spcBef>
                        <a:spcAft>
                          <a:spcPts val="0"/>
                        </a:spcAft>
                      </a:pPr>
                      <a:endParaRPr lang="en-US" sz="900">
                        <a:effectLst/>
                        <a:latin typeface="+mn-lt"/>
                      </a:endParaRPr>
                    </a:p>
                  </a:txBody>
                  <a:tcPr marL="0" marR="0" marT="0" marB="0" anchor="ctr"/>
                </a:tc>
                <a:tc>
                  <a:txBody>
                    <a:bodyPr/>
                    <a:lstStyle/>
                    <a:p>
                      <a:pPr marL="0" algn="ctr" rtl="0" eaLnBrk="1" latinLnBrk="0" hangingPunct="1">
                        <a:spcBef>
                          <a:spcPts val="0"/>
                        </a:spcBef>
                        <a:spcAft>
                          <a:spcPts val="0"/>
                        </a:spcAft>
                      </a:pPr>
                      <a:endParaRPr lang="en-US" sz="900">
                        <a:effectLst/>
                        <a:latin typeface="+mn-lt"/>
                      </a:endParaRPr>
                    </a:p>
                  </a:txBody>
                  <a:tcPr marL="0" marR="0" marT="0" marB="0" anchor="ctr"/>
                </a:tc>
                <a:tc>
                  <a:txBody>
                    <a:bodyPr/>
                    <a:lstStyle/>
                    <a:p>
                      <a:pPr marL="0" algn="ctr" rtl="0" eaLnBrk="1" latinLnBrk="0" hangingPunct="1">
                        <a:spcBef>
                          <a:spcPts val="0"/>
                        </a:spcBef>
                        <a:spcAft>
                          <a:spcPts val="0"/>
                        </a:spcAft>
                      </a:pPr>
                      <a:r>
                        <a:rPr lang="en-US" sz="1400" kern="1200" dirty="0">
                          <a:solidFill>
                            <a:srgbClr val="002060"/>
                          </a:solidFill>
                          <a:effectLst/>
                          <a:latin typeface="Arial Black" panose="020B0A04020102020204" pitchFamily="34" charset="0"/>
                        </a:rPr>
                        <a:t>X</a:t>
                      </a:r>
                      <a:endParaRPr lang="en-US" sz="1400" dirty="0">
                        <a:solidFill>
                          <a:srgbClr val="002060"/>
                        </a:solidFill>
                        <a:effectLst/>
                        <a:latin typeface="Arial Black" panose="020B0A04020102020204" pitchFamily="34" charset="0"/>
                      </a:endParaRPr>
                    </a:p>
                  </a:txBody>
                  <a:tcPr marL="0" marR="0" marT="0" marB="0" anchor="ctr"/>
                </a:tc>
                <a:tc>
                  <a:txBody>
                    <a:bodyPr/>
                    <a:lstStyle/>
                    <a:p>
                      <a:pPr marL="0" algn="ctr" rtl="0" eaLnBrk="1" latinLnBrk="0" hangingPunct="1">
                        <a:spcBef>
                          <a:spcPts val="0"/>
                        </a:spcBef>
                        <a:spcAft>
                          <a:spcPts val="0"/>
                        </a:spcAft>
                      </a:pPr>
                      <a:endParaRPr lang="en-US" sz="900">
                        <a:solidFill>
                          <a:srgbClr val="002060"/>
                        </a:solidFill>
                        <a:effectLst/>
                        <a:latin typeface="Arial Black" panose="020B0A04020102020204" pitchFamily="34" charset="0"/>
                      </a:endParaRPr>
                    </a:p>
                  </a:txBody>
                  <a:tcPr marL="0" marR="0" marT="0" marB="0" anchor="ctr"/>
                </a:tc>
                <a:tc>
                  <a:txBody>
                    <a:bodyPr/>
                    <a:lstStyle/>
                    <a:p>
                      <a:pPr marL="0" algn="ctr" rtl="0" eaLnBrk="1" latinLnBrk="0" hangingPunct="1">
                        <a:spcBef>
                          <a:spcPts val="0"/>
                        </a:spcBef>
                        <a:spcAft>
                          <a:spcPts val="0"/>
                        </a:spcAft>
                      </a:pPr>
                      <a:endParaRPr lang="en-US" sz="900">
                        <a:solidFill>
                          <a:srgbClr val="002060"/>
                        </a:solidFill>
                        <a:effectLst/>
                        <a:latin typeface="Arial Black" panose="020B0A04020102020204" pitchFamily="34" charset="0"/>
                      </a:endParaRPr>
                    </a:p>
                  </a:txBody>
                  <a:tcPr marL="0" marR="0" marT="0" marB="0" anchor="ctr"/>
                </a:tc>
                <a:tc>
                  <a:txBody>
                    <a:bodyPr/>
                    <a:lstStyle/>
                    <a:p>
                      <a:pPr marL="0" algn="ctr" rtl="0" eaLnBrk="1" latinLnBrk="0" hangingPunct="1">
                        <a:spcBef>
                          <a:spcPts val="0"/>
                        </a:spcBef>
                        <a:spcAft>
                          <a:spcPts val="0"/>
                        </a:spcAft>
                      </a:pPr>
                      <a:endParaRPr lang="en-US" sz="1000">
                        <a:solidFill>
                          <a:srgbClr val="002060"/>
                        </a:solidFill>
                        <a:effectLst/>
                        <a:latin typeface="+mn-lt"/>
                      </a:endParaRPr>
                    </a:p>
                  </a:txBody>
                  <a:tcPr marL="0" marR="0" marT="0" marB="0" anchor="ctr"/>
                </a:tc>
                <a:extLst>
                  <a:ext uri="{0D108BD9-81ED-4DB2-BD59-A6C34878D82A}">
                    <a16:rowId xmlns:a16="http://schemas.microsoft.com/office/drawing/2014/main" val="1810194388"/>
                  </a:ext>
                </a:extLst>
              </a:tr>
              <a:tr h="472028">
                <a:tc>
                  <a:txBody>
                    <a:bodyPr/>
                    <a:lstStyle/>
                    <a:p>
                      <a:pPr marL="0" algn="just" rtl="0" eaLnBrk="1" latinLnBrk="0" hangingPunct="1">
                        <a:spcBef>
                          <a:spcPts val="0"/>
                        </a:spcBef>
                        <a:spcAft>
                          <a:spcPts val="0"/>
                        </a:spcAft>
                      </a:pPr>
                      <a:r>
                        <a:rPr lang="en-US" sz="1400" kern="1200" dirty="0">
                          <a:solidFill>
                            <a:srgbClr val="002060"/>
                          </a:solidFill>
                          <a:effectLst/>
                          <a:latin typeface="Arial" panose="020B0604020202020204" pitchFamily="34" charset="0"/>
                          <a:cs typeface="Arial" panose="020B0604020202020204" pitchFamily="34" charset="0"/>
                        </a:rPr>
                        <a:t>    Changes in accreditation status, ownership or change of address</a:t>
                      </a:r>
                      <a:endParaRPr lang="en-US" sz="1400" dirty="0">
                        <a:solidFill>
                          <a:srgbClr val="002060"/>
                        </a:solidFill>
                        <a:effectLst/>
                        <a:latin typeface="Arial" panose="020B0604020202020204" pitchFamily="34" charset="0"/>
                        <a:cs typeface="Arial" panose="020B0604020202020204" pitchFamily="34" charset="0"/>
                      </a:endParaRPr>
                    </a:p>
                  </a:txBody>
                  <a:tcPr marL="0" marR="0" marT="0" marB="0" anchor="ctr"/>
                </a:tc>
                <a:tc>
                  <a:txBody>
                    <a:bodyPr/>
                    <a:lstStyle/>
                    <a:p>
                      <a:pPr marL="0" algn="ctr" rtl="0" eaLnBrk="1" latinLnBrk="0" hangingPunct="1">
                        <a:spcBef>
                          <a:spcPts val="0"/>
                        </a:spcBef>
                        <a:spcAft>
                          <a:spcPts val="0"/>
                        </a:spcAft>
                      </a:pPr>
                      <a:endParaRPr lang="en-US" sz="900">
                        <a:effectLst/>
                        <a:latin typeface="+mn-lt"/>
                      </a:endParaRPr>
                    </a:p>
                  </a:txBody>
                  <a:tcPr marL="0" marR="0" marT="0" marB="0" anchor="ctr"/>
                </a:tc>
                <a:tc>
                  <a:txBody>
                    <a:bodyPr/>
                    <a:lstStyle/>
                    <a:p>
                      <a:pPr marL="0" algn="ctr" rtl="0" eaLnBrk="1" latinLnBrk="0" hangingPunct="1">
                        <a:spcBef>
                          <a:spcPts val="0"/>
                        </a:spcBef>
                        <a:spcAft>
                          <a:spcPts val="0"/>
                        </a:spcAft>
                      </a:pPr>
                      <a:endParaRPr lang="en-US" sz="900">
                        <a:effectLst/>
                        <a:latin typeface="+mn-lt"/>
                      </a:endParaRPr>
                    </a:p>
                  </a:txBody>
                  <a:tcPr marL="0" marR="0" marT="0" marB="0" anchor="ctr"/>
                </a:tc>
                <a:tc>
                  <a:txBody>
                    <a:bodyPr/>
                    <a:lstStyle/>
                    <a:p>
                      <a:pPr marL="0" algn="ctr" rtl="0" eaLnBrk="1" latinLnBrk="0" hangingPunct="1">
                        <a:spcBef>
                          <a:spcPts val="0"/>
                        </a:spcBef>
                        <a:spcAft>
                          <a:spcPts val="0"/>
                        </a:spcAft>
                      </a:pPr>
                      <a:r>
                        <a:rPr lang="en-US" sz="1400" kern="1200" dirty="0">
                          <a:solidFill>
                            <a:srgbClr val="002060"/>
                          </a:solidFill>
                          <a:effectLst/>
                          <a:latin typeface="Arial Black" panose="020B0A04020102020204" pitchFamily="34" charset="0"/>
                        </a:rPr>
                        <a:t>X</a:t>
                      </a:r>
                      <a:endParaRPr lang="en-US" sz="1400" dirty="0">
                        <a:solidFill>
                          <a:srgbClr val="002060"/>
                        </a:solidFill>
                        <a:effectLst/>
                        <a:latin typeface="Arial Black" panose="020B0A04020102020204" pitchFamily="34" charset="0"/>
                      </a:endParaRPr>
                    </a:p>
                  </a:txBody>
                  <a:tcPr marL="0" marR="0" marT="0" marB="0" anchor="ctr"/>
                </a:tc>
                <a:tc>
                  <a:txBody>
                    <a:bodyPr/>
                    <a:lstStyle/>
                    <a:p>
                      <a:pPr marL="0" algn="ctr" rtl="0" eaLnBrk="1" latinLnBrk="0" hangingPunct="1">
                        <a:spcBef>
                          <a:spcPts val="0"/>
                        </a:spcBef>
                        <a:spcAft>
                          <a:spcPts val="0"/>
                        </a:spcAft>
                      </a:pPr>
                      <a:endParaRPr lang="en-US" sz="900">
                        <a:solidFill>
                          <a:srgbClr val="002060"/>
                        </a:solidFill>
                        <a:effectLst/>
                        <a:latin typeface="Arial Black" panose="020B0A04020102020204" pitchFamily="34" charset="0"/>
                      </a:endParaRPr>
                    </a:p>
                  </a:txBody>
                  <a:tcPr marL="0" marR="0" marT="0" marB="0" anchor="ctr"/>
                </a:tc>
                <a:tc>
                  <a:txBody>
                    <a:bodyPr/>
                    <a:lstStyle/>
                    <a:p>
                      <a:pPr marL="0" algn="ctr" rtl="0" eaLnBrk="1" latinLnBrk="0" hangingPunct="1">
                        <a:spcBef>
                          <a:spcPts val="0"/>
                        </a:spcBef>
                        <a:spcAft>
                          <a:spcPts val="0"/>
                        </a:spcAft>
                      </a:pPr>
                      <a:endParaRPr lang="en-US" sz="900">
                        <a:solidFill>
                          <a:srgbClr val="002060"/>
                        </a:solidFill>
                        <a:effectLst/>
                        <a:latin typeface="Arial Black" panose="020B0A04020102020204" pitchFamily="34" charset="0"/>
                      </a:endParaRPr>
                    </a:p>
                  </a:txBody>
                  <a:tcPr marL="0" marR="0" marT="0" marB="0" anchor="ctr"/>
                </a:tc>
                <a:tc>
                  <a:txBody>
                    <a:bodyPr/>
                    <a:lstStyle/>
                    <a:p>
                      <a:pPr marL="0" algn="ctr" rtl="0" eaLnBrk="1" latinLnBrk="0" hangingPunct="1">
                        <a:spcBef>
                          <a:spcPts val="0"/>
                        </a:spcBef>
                        <a:spcAft>
                          <a:spcPts val="0"/>
                        </a:spcAft>
                      </a:pPr>
                      <a:endParaRPr lang="en-US" sz="1000" dirty="0">
                        <a:solidFill>
                          <a:srgbClr val="002060"/>
                        </a:solidFill>
                        <a:effectLst/>
                        <a:latin typeface="+mn-lt"/>
                      </a:endParaRPr>
                    </a:p>
                  </a:txBody>
                  <a:tcPr marL="0" marR="0" marT="0" marB="0" anchor="ctr"/>
                </a:tc>
                <a:extLst>
                  <a:ext uri="{0D108BD9-81ED-4DB2-BD59-A6C34878D82A}">
                    <a16:rowId xmlns:a16="http://schemas.microsoft.com/office/drawing/2014/main" val="1564383178"/>
                  </a:ext>
                </a:extLst>
              </a:tr>
              <a:tr h="587901">
                <a:tc>
                  <a:txBody>
                    <a:bodyPr/>
                    <a:lstStyle/>
                    <a:p>
                      <a:pPr marL="0" algn="just" rtl="0" eaLnBrk="1" latinLnBrk="0" hangingPunct="1">
                        <a:spcBef>
                          <a:spcPts val="0"/>
                        </a:spcBef>
                        <a:spcAft>
                          <a:spcPts val="0"/>
                        </a:spcAft>
                      </a:pPr>
                      <a:r>
                        <a:rPr lang="en-US" sz="1400" dirty="0">
                          <a:solidFill>
                            <a:srgbClr val="002060"/>
                          </a:solidFill>
                          <a:effectLst/>
                          <a:latin typeface="Arial" panose="020B0604020202020204" pitchFamily="34" charset="0"/>
                          <a:cs typeface="Arial" panose="020B0604020202020204" pitchFamily="34" charset="0"/>
                        </a:rPr>
                        <a:t>    Chapter 31 Questions and Concerns</a:t>
                      </a:r>
                    </a:p>
                  </a:txBody>
                  <a:tcPr marL="0" marR="0" marT="0" marB="0" anchor="ctr"/>
                </a:tc>
                <a:tc>
                  <a:txBody>
                    <a:bodyPr/>
                    <a:lstStyle/>
                    <a:p>
                      <a:pPr marL="0" algn="ctr" rtl="0" eaLnBrk="1" latinLnBrk="0" hangingPunct="1">
                        <a:spcBef>
                          <a:spcPts val="0"/>
                        </a:spcBef>
                        <a:spcAft>
                          <a:spcPts val="0"/>
                        </a:spcAft>
                      </a:pPr>
                      <a:endParaRPr lang="en-US" sz="900">
                        <a:effectLst/>
                        <a:latin typeface="+mn-lt"/>
                      </a:endParaRPr>
                    </a:p>
                  </a:txBody>
                  <a:tcPr marL="0" marR="0" marT="0" marB="0" anchor="ctr"/>
                </a:tc>
                <a:tc>
                  <a:txBody>
                    <a:bodyPr/>
                    <a:lstStyle/>
                    <a:p>
                      <a:pPr marL="0" algn="ctr" rtl="0" eaLnBrk="1" latinLnBrk="0" hangingPunct="1">
                        <a:spcBef>
                          <a:spcPts val="0"/>
                        </a:spcBef>
                        <a:spcAft>
                          <a:spcPts val="0"/>
                        </a:spcAft>
                      </a:pPr>
                      <a:endParaRPr lang="en-US" sz="900">
                        <a:effectLst/>
                        <a:latin typeface="+mn-lt"/>
                      </a:endParaRPr>
                    </a:p>
                  </a:txBody>
                  <a:tcPr marL="0" marR="0" marT="0" marB="0" anchor="ctr"/>
                </a:tc>
                <a:tc>
                  <a:txBody>
                    <a:bodyPr/>
                    <a:lstStyle/>
                    <a:p>
                      <a:pPr marL="0" algn="ctr" rtl="0" eaLnBrk="1" latinLnBrk="0" hangingPunct="1">
                        <a:spcBef>
                          <a:spcPts val="0"/>
                        </a:spcBef>
                        <a:spcAft>
                          <a:spcPts val="0"/>
                        </a:spcAft>
                      </a:pPr>
                      <a:endParaRPr lang="en-US" sz="900">
                        <a:solidFill>
                          <a:srgbClr val="002060"/>
                        </a:solidFill>
                        <a:effectLst/>
                        <a:latin typeface="Arial Black" panose="020B0A04020102020204" pitchFamily="34" charset="0"/>
                      </a:endParaRPr>
                    </a:p>
                  </a:txBody>
                  <a:tcPr marL="0" marR="0" marT="0" marB="0" anchor="ctr"/>
                </a:tc>
                <a:tc>
                  <a:txBody>
                    <a:bodyPr/>
                    <a:lstStyle/>
                    <a:p>
                      <a:pPr marL="0" algn="ctr" rtl="0" eaLnBrk="1" latinLnBrk="0" hangingPunct="1">
                        <a:spcBef>
                          <a:spcPts val="0"/>
                        </a:spcBef>
                        <a:spcAft>
                          <a:spcPts val="0"/>
                        </a:spcAft>
                      </a:pPr>
                      <a:endParaRPr lang="en-US" sz="900">
                        <a:solidFill>
                          <a:srgbClr val="002060"/>
                        </a:solidFill>
                        <a:effectLst/>
                        <a:latin typeface="Arial Black" panose="020B0A04020102020204" pitchFamily="34" charset="0"/>
                      </a:endParaRPr>
                    </a:p>
                  </a:txBody>
                  <a:tcPr marL="0" marR="0" marT="0" marB="0" anchor="ctr"/>
                </a:tc>
                <a:tc>
                  <a:txBody>
                    <a:bodyPr/>
                    <a:lstStyle/>
                    <a:p>
                      <a:pPr marL="0" algn="ctr" rtl="0" eaLnBrk="1" latinLnBrk="0" hangingPunct="1">
                        <a:spcBef>
                          <a:spcPts val="0"/>
                        </a:spcBef>
                        <a:spcAft>
                          <a:spcPts val="0"/>
                        </a:spcAft>
                      </a:pPr>
                      <a:r>
                        <a:rPr lang="en-US" sz="1400" dirty="0">
                          <a:solidFill>
                            <a:srgbClr val="002060"/>
                          </a:solidFill>
                          <a:effectLst/>
                          <a:latin typeface="Arial Black" panose="020B0A04020102020204" pitchFamily="34" charset="0"/>
                        </a:rPr>
                        <a:t>X</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002060"/>
                          </a:solidFill>
                          <a:effectLst/>
                          <a:latin typeface="Arial" panose="020B0604020202020204" pitchFamily="34" charset="0"/>
                          <a:cs typeface="Arial" panose="020B0604020202020204" pitchFamily="34" charset="0"/>
                          <a:hlinkClick r:id="rId7"/>
                        </a:rPr>
                        <a:t>VRE Handbook</a:t>
                      </a:r>
                      <a:r>
                        <a:rPr lang="en-US" sz="1400" b="0" dirty="0">
                          <a:solidFill>
                            <a:srgbClr val="002060"/>
                          </a:solidFill>
                          <a:effectLst/>
                          <a:latin typeface="Arial" panose="020B0604020202020204" pitchFamily="34" charset="0"/>
                          <a:cs typeface="Arial" panose="020B0604020202020204" pitchFamily="34" charset="0"/>
                        </a:rPr>
                        <a:t> + update link to VR&amp;E Officer Contact List that’s broken </a:t>
                      </a:r>
                    </a:p>
                  </a:txBody>
                  <a:tcPr marL="0" marR="0" marT="0" marB="0" anchor="ctr"/>
                </a:tc>
                <a:extLst>
                  <a:ext uri="{0D108BD9-81ED-4DB2-BD59-A6C34878D82A}">
                    <a16:rowId xmlns:a16="http://schemas.microsoft.com/office/drawing/2014/main" val="2351111571"/>
                  </a:ext>
                </a:extLst>
              </a:tr>
              <a:tr h="322865">
                <a:tc>
                  <a:txBody>
                    <a:bodyPr/>
                    <a:lstStyle/>
                    <a:p>
                      <a:pPr marL="0" algn="just" rtl="0" eaLnBrk="1" latinLnBrk="0" hangingPunct="1">
                        <a:spcBef>
                          <a:spcPts val="0"/>
                        </a:spcBef>
                        <a:spcAft>
                          <a:spcPts val="0"/>
                        </a:spcAft>
                      </a:pPr>
                      <a:r>
                        <a:rPr lang="en-US" sz="1400" dirty="0">
                          <a:solidFill>
                            <a:srgbClr val="002060"/>
                          </a:solidFill>
                          <a:effectLst/>
                          <a:latin typeface="Arial" panose="020B0604020202020204" pitchFamily="34" charset="0"/>
                          <a:cs typeface="Arial" panose="020B0604020202020204" pitchFamily="34" charset="0"/>
                        </a:rPr>
                        <a:t>   Chapter 31 e-Authorization and Invoicing</a:t>
                      </a:r>
                    </a:p>
                  </a:txBody>
                  <a:tcPr marL="0" marR="0" marT="0" marB="0" anchor="ctr"/>
                </a:tc>
                <a:tc>
                  <a:txBody>
                    <a:bodyPr/>
                    <a:lstStyle/>
                    <a:p>
                      <a:pPr marL="0" algn="ctr" rtl="0" eaLnBrk="1" latinLnBrk="0" hangingPunct="1">
                        <a:spcBef>
                          <a:spcPts val="0"/>
                        </a:spcBef>
                        <a:spcAft>
                          <a:spcPts val="0"/>
                        </a:spcAft>
                      </a:pPr>
                      <a:endParaRPr lang="en-US" sz="900">
                        <a:effectLst/>
                        <a:latin typeface="+mn-lt"/>
                      </a:endParaRPr>
                    </a:p>
                  </a:txBody>
                  <a:tcPr marL="0" marR="0" marT="0" marB="0" anchor="ctr"/>
                </a:tc>
                <a:tc>
                  <a:txBody>
                    <a:bodyPr/>
                    <a:lstStyle/>
                    <a:p>
                      <a:pPr marL="0" algn="ctr" rtl="0" eaLnBrk="1" latinLnBrk="0" hangingPunct="1">
                        <a:spcBef>
                          <a:spcPts val="0"/>
                        </a:spcBef>
                        <a:spcAft>
                          <a:spcPts val="0"/>
                        </a:spcAft>
                      </a:pPr>
                      <a:endParaRPr lang="en-US" sz="900">
                        <a:effectLst/>
                        <a:latin typeface="+mn-lt"/>
                      </a:endParaRPr>
                    </a:p>
                  </a:txBody>
                  <a:tcPr marL="0" marR="0" marT="0" marB="0" anchor="ctr"/>
                </a:tc>
                <a:tc>
                  <a:txBody>
                    <a:bodyPr/>
                    <a:lstStyle/>
                    <a:p>
                      <a:pPr marL="0" algn="ctr" rtl="0" eaLnBrk="1" latinLnBrk="0" hangingPunct="1">
                        <a:spcBef>
                          <a:spcPts val="0"/>
                        </a:spcBef>
                        <a:spcAft>
                          <a:spcPts val="0"/>
                        </a:spcAft>
                      </a:pPr>
                      <a:endParaRPr lang="en-US" sz="900">
                        <a:solidFill>
                          <a:srgbClr val="002060"/>
                        </a:solidFill>
                        <a:effectLst/>
                        <a:latin typeface="Arial Black" panose="020B0A04020102020204" pitchFamily="34" charset="0"/>
                      </a:endParaRPr>
                    </a:p>
                  </a:txBody>
                  <a:tcPr marL="0" marR="0" marT="0" marB="0" anchor="ctr"/>
                </a:tc>
                <a:tc>
                  <a:txBody>
                    <a:bodyPr/>
                    <a:lstStyle/>
                    <a:p>
                      <a:pPr marL="0" algn="ctr" rtl="0" eaLnBrk="1" latinLnBrk="0" hangingPunct="1">
                        <a:spcBef>
                          <a:spcPts val="0"/>
                        </a:spcBef>
                        <a:spcAft>
                          <a:spcPts val="0"/>
                        </a:spcAft>
                      </a:pPr>
                      <a:endParaRPr lang="en-US" sz="900">
                        <a:solidFill>
                          <a:srgbClr val="002060"/>
                        </a:solidFill>
                        <a:effectLst/>
                        <a:latin typeface="Arial Black" panose="020B0A04020102020204" pitchFamily="34" charset="0"/>
                      </a:endParaRPr>
                    </a:p>
                  </a:txBody>
                  <a:tcPr marL="0" marR="0" marT="0" marB="0" anchor="ctr"/>
                </a:tc>
                <a:tc>
                  <a:txBody>
                    <a:bodyPr/>
                    <a:lstStyle/>
                    <a:p>
                      <a:pPr marL="0" algn="ctr" rtl="0" eaLnBrk="1" latinLnBrk="0" hangingPunct="1">
                        <a:spcBef>
                          <a:spcPts val="0"/>
                        </a:spcBef>
                        <a:spcAft>
                          <a:spcPts val="0"/>
                        </a:spcAft>
                      </a:pPr>
                      <a:r>
                        <a:rPr lang="en-US" sz="1400" dirty="0">
                          <a:solidFill>
                            <a:srgbClr val="002060"/>
                          </a:solidFill>
                          <a:effectLst/>
                          <a:latin typeface="Arial Black" panose="020B0A04020102020204" pitchFamily="34" charset="0"/>
                        </a:rPr>
                        <a:t>X</a:t>
                      </a:r>
                    </a:p>
                  </a:txBody>
                  <a:tcPr marL="0" marR="0" marT="0" marB="0" anchor="ctr"/>
                </a:tc>
                <a:tc>
                  <a:txBody>
                    <a:bodyPr/>
                    <a:lstStyle/>
                    <a:p>
                      <a:pPr marL="0" algn="ctr" rtl="0" eaLnBrk="1" latinLnBrk="0" hangingPunct="1">
                        <a:spcBef>
                          <a:spcPts val="0"/>
                        </a:spcBef>
                        <a:spcAft>
                          <a:spcPts val="0"/>
                        </a:spcAft>
                      </a:pPr>
                      <a:r>
                        <a:rPr lang="en-US" sz="1400" b="0" dirty="0">
                          <a:solidFill>
                            <a:srgbClr val="002060"/>
                          </a:solidFill>
                          <a:effectLst/>
                          <a:latin typeface="Arial" panose="020B0604020202020204" pitchFamily="34" charset="0"/>
                          <a:cs typeface="Arial" panose="020B0604020202020204" pitchFamily="34" charset="0"/>
                          <a:hlinkClick r:id="rId8"/>
                        </a:rPr>
                        <a:t>VRE e-Authorization and e-Invoicing</a:t>
                      </a:r>
                      <a:endParaRPr lang="en-US" sz="1400" b="0" dirty="0">
                        <a:solidFill>
                          <a:srgbClr val="00206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2576668731"/>
                  </a:ext>
                </a:extLst>
              </a:tr>
            </a:tbl>
          </a:graphicData>
        </a:graphic>
      </p:graphicFrame>
    </p:spTree>
    <p:extLst>
      <p:ext uri="{BB962C8B-B14F-4D97-AF65-F5344CB8AC3E}">
        <p14:creationId xmlns:p14="http://schemas.microsoft.com/office/powerpoint/2010/main" val="2956733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rime Video: The Matrix Reloaded">
            <a:extLst>
              <a:ext uri="{FF2B5EF4-FFF2-40B4-BE49-F238E27FC236}">
                <a16:creationId xmlns:a16="http://schemas.microsoft.com/office/drawing/2014/main" id="{E9DDD807-E8C9-C4A1-97A8-C7AC9ED6C37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6853" y="698269"/>
            <a:ext cx="5143500" cy="5145578"/>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7EC79358-8BC3-4FD5-FB61-6B61C00D4F80}"/>
              </a:ext>
            </a:extLst>
          </p:cNvPr>
          <p:cNvSpPr>
            <a:spLocks noGrp="1"/>
          </p:cNvSpPr>
          <p:nvPr>
            <p:ph sz="quarter" idx="10"/>
          </p:nvPr>
        </p:nvSpPr>
        <p:spPr>
          <a:xfrm>
            <a:off x="6375860" y="1660005"/>
            <a:ext cx="5045827" cy="2870431"/>
          </a:xfrm>
        </p:spPr>
        <p:txBody>
          <a:bodyPr/>
          <a:lstStyle/>
          <a:p>
            <a:pPr algn="ctr"/>
            <a:r>
              <a:rPr lang="en-US" sz="4400" b="1" dirty="0">
                <a:solidFill>
                  <a:srgbClr val="002060"/>
                </a:solidFill>
              </a:rPr>
              <a:t>SCO Matrix 2024</a:t>
            </a:r>
          </a:p>
          <a:p>
            <a:pPr algn="ctr"/>
            <a:endParaRPr lang="en-US" sz="4400" b="1" dirty="0">
              <a:solidFill>
                <a:srgbClr val="002060"/>
              </a:solidFill>
            </a:endParaRPr>
          </a:p>
          <a:p>
            <a:pPr algn="ctr"/>
            <a:r>
              <a:rPr lang="en-US" sz="1800" u="sng" dirty="0">
                <a:solidFill>
                  <a:srgbClr val="0563C1"/>
                </a:solidFill>
                <a:effectLst/>
                <a:latin typeface="Calibri" panose="020F0502020204030204" pitchFamily="34" charset="0"/>
                <a:ea typeface="Calibri" panose="020F0502020204030204" pitchFamily="34" charset="0"/>
                <a:hlinkClick r:id="rId3"/>
              </a:rPr>
              <a:t>SCO Resource Matrix (adobeconnect.com)</a:t>
            </a:r>
            <a:endParaRPr lang="en-US" sz="4400" b="1" dirty="0">
              <a:solidFill>
                <a:srgbClr val="002060"/>
              </a:solidFill>
            </a:endParaRPr>
          </a:p>
        </p:txBody>
      </p:sp>
    </p:spTree>
    <p:extLst>
      <p:ext uri="{BB962C8B-B14F-4D97-AF65-F5344CB8AC3E}">
        <p14:creationId xmlns:p14="http://schemas.microsoft.com/office/powerpoint/2010/main" val="3133661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2EFCE-60AF-659F-63F8-F45711D216AF}"/>
              </a:ext>
            </a:extLst>
          </p:cNvPr>
          <p:cNvSpPr>
            <a:spLocks noGrp="1"/>
          </p:cNvSpPr>
          <p:nvPr>
            <p:ph type="title"/>
          </p:nvPr>
        </p:nvSpPr>
        <p:spPr>
          <a:xfrm>
            <a:off x="2169530" y="-166254"/>
            <a:ext cx="8077175" cy="560033"/>
          </a:xfrm>
        </p:spPr>
        <p:txBody>
          <a:bodyPr/>
          <a:lstStyle/>
          <a:p>
            <a:pPr marR="0" lvl="0">
              <a:lnSpc>
                <a:spcPct val="150000"/>
              </a:lnSpc>
              <a:spcBef>
                <a:spcPts val="0"/>
              </a:spcBef>
              <a:spcAft>
                <a:spcPts val="0"/>
              </a:spcAft>
            </a:pPr>
            <a:r>
              <a:rPr lang="en-US" sz="4400" b="1" dirty="0">
                <a:solidFill>
                  <a:srgbClr val="002060"/>
                </a:solidFill>
                <a:effectLst/>
                <a:latin typeface="Calibri" panose="020F0502020204030204" pitchFamily="34" charset="0"/>
                <a:ea typeface="Times New Roman" panose="02020603050405020304" pitchFamily="18" charset="0"/>
              </a:rPr>
              <a:t>Communication and </a:t>
            </a:r>
            <a:r>
              <a:rPr lang="en-US" sz="4400" dirty="0">
                <a:solidFill>
                  <a:srgbClr val="002060"/>
                </a:solidFill>
                <a:ea typeface="Times New Roman" panose="02020603050405020304" pitchFamily="18" charset="0"/>
              </a:rPr>
              <a:t>O</a:t>
            </a:r>
            <a:r>
              <a:rPr lang="en-US" sz="4400" b="1" dirty="0">
                <a:solidFill>
                  <a:srgbClr val="002060"/>
                </a:solidFill>
                <a:effectLst/>
                <a:latin typeface="Calibri" panose="020F0502020204030204" pitchFamily="34" charset="0"/>
                <a:ea typeface="Times New Roman" panose="02020603050405020304" pitchFamily="18" charset="0"/>
              </a:rPr>
              <a:t>utreach </a:t>
            </a:r>
          </a:p>
        </p:txBody>
      </p:sp>
      <p:sp>
        <p:nvSpPr>
          <p:cNvPr id="5" name="Content Placeholder 4">
            <a:extLst>
              <a:ext uri="{FF2B5EF4-FFF2-40B4-BE49-F238E27FC236}">
                <a16:creationId xmlns:a16="http://schemas.microsoft.com/office/drawing/2014/main" id="{2FDBCE75-2284-3725-9B27-9AD45CBB205C}"/>
              </a:ext>
            </a:extLst>
          </p:cNvPr>
          <p:cNvSpPr>
            <a:spLocks noGrp="1"/>
          </p:cNvSpPr>
          <p:nvPr>
            <p:ph sz="quarter" idx="10"/>
          </p:nvPr>
        </p:nvSpPr>
        <p:spPr>
          <a:xfrm>
            <a:off x="4293324" y="1225818"/>
            <a:ext cx="3936276" cy="5270995"/>
          </a:xfrm>
          <a:ln w="57150">
            <a:solidFill>
              <a:srgbClr val="002060"/>
            </a:solidFill>
          </a:ln>
        </p:spPr>
        <p:txBody>
          <a:bodyPr/>
          <a:lstStyle/>
          <a:p>
            <a:pPr algn="ctr">
              <a:spcAft>
                <a:spcPts val="600"/>
              </a:spcAft>
            </a:pPr>
            <a:r>
              <a:rPr lang="en-US" sz="1800" b="1" dirty="0">
                <a:solidFill>
                  <a:srgbClr val="002060"/>
                </a:solidFill>
              </a:rPr>
              <a:t>Outreach Events include:</a:t>
            </a:r>
          </a:p>
          <a:p>
            <a:pPr algn="ctr">
              <a:lnSpc>
                <a:spcPct val="120000"/>
              </a:lnSpc>
              <a:spcAft>
                <a:spcPts val="0"/>
              </a:spcAft>
            </a:pPr>
            <a:r>
              <a:rPr lang="en-US" sz="1800" b="1" dirty="0">
                <a:solidFill>
                  <a:srgbClr val="002060"/>
                </a:solidFill>
              </a:rPr>
              <a:t>Bowie State University</a:t>
            </a:r>
          </a:p>
          <a:p>
            <a:pPr algn="ctr">
              <a:lnSpc>
                <a:spcPct val="120000"/>
              </a:lnSpc>
              <a:spcAft>
                <a:spcPts val="0"/>
              </a:spcAft>
            </a:pPr>
            <a:r>
              <a:rPr lang="en-US" sz="1800" b="1" dirty="0">
                <a:solidFill>
                  <a:srgbClr val="002060"/>
                </a:solidFill>
              </a:rPr>
              <a:t>Dillard University</a:t>
            </a:r>
          </a:p>
          <a:p>
            <a:pPr algn="ctr">
              <a:lnSpc>
                <a:spcPct val="120000"/>
              </a:lnSpc>
              <a:spcAft>
                <a:spcPts val="0"/>
              </a:spcAft>
            </a:pPr>
            <a:r>
              <a:rPr lang="en-US" sz="1800" b="1" dirty="0">
                <a:solidFill>
                  <a:srgbClr val="002060"/>
                </a:solidFill>
              </a:rPr>
              <a:t>University of Nevada @ Las Vegas</a:t>
            </a:r>
          </a:p>
          <a:p>
            <a:pPr algn="ctr">
              <a:lnSpc>
                <a:spcPct val="120000"/>
              </a:lnSpc>
              <a:spcAft>
                <a:spcPts val="0"/>
              </a:spcAft>
            </a:pPr>
            <a:r>
              <a:rPr lang="en-US" sz="1800" b="1" dirty="0">
                <a:solidFill>
                  <a:srgbClr val="002060"/>
                </a:solidFill>
              </a:rPr>
              <a:t>Emory University/Clark University</a:t>
            </a:r>
          </a:p>
          <a:p>
            <a:pPr algn="ctr">
              <a:lnSpc>
                <a:spcPct val="120000"/>
              </a:lnSpc>
              <a:spcAft>
                <a:spcPts val="0"/>
              </a:spcAft>
            </a:pPr>
            <a:r>
              <a:rPr lang="en-US" sz="1800" b="1" dirty="0">
                <a:solidFill>
                  <a:srgbClr val="002060"/>
                </a:solidFill>
              </a:rPr>
              <a:t>American University</a:t>
            </a:r>
          </a:p>
          <a:p>
            <a:pPr algn="ctr">
              <a:lnSpc>
                <a:spcPct val="120000"/>
              </a:lnSpc>
              <a:spcAft>
                <a:spcPts val="0"/>
              </a:spcAft>
            </a:pPr>
            <a:r>
              <a:rPr lang="en-US" sz="1800" b="1" dirty="0">
                <a:solidFill>
                  <a:srgbClr val="002060"/>
                </a:solidFill>
              </a:rPr>
              <a:t>George Mason University</a:t>
            </a:r>
          </a:p>
          <a:p>
            <a:pPr algn="ctr">
              <a:lnSpc>
                <a:spcPct val="120000"/>
              </a:lnSpc>
              <a:spcAft>
                <a:spcPts val="0"/>
              </a:spcAft>
            </a:pPr>
            <a:r>
              <a:rPr lang="en-US" sz="1800" b="1" dirty="0">
                <a:solidFill>
                  <a:srgbClr val="002060"/>
                </a:solidFill>
              </a:rPr>
              <a:t>Univ. of Maryland, Baltimore County</a:t>
            </a:r>
          </a:p>
          <a:p>
            <a:pPr algn="ctr">
              <a:lnSpc>
                <a:spcPct val="120000"/>
              </a:lnSpc>
              <a:spcAft>
                <a:spcPts val="0"/>
              </a:spcAft>
            </a:pPr>
            <a:r>
              <a:rPr lang="en-US" sz="1800" b="1" dirty="0">
                <a:solidFill>
                  <a:srgbClr val="002060"/>
                </a:solidFill>
              </a:rPr>
              <a:t>Purdue University</a:t>
            </a:r>
          </a:p>
          <a:p>
            <a:pPr algn="ctr">
              <a:lnSpc>
                <a:spcPct val="120000"/>
              </a:lnSpc>
              <a:spcAft>
                <a:spcPts val="0"/>
              </a:spcAft>
            </a:pPr>
            <a:r>
              <a:rPr lang="en-US" sz="1800" b="1" dirty="0">
                <a:solidFill>
                  <a:srgbClr val="002060"/>
                </a:solidFill>
              </a:rPr>
              <a:t>Syracuse University</a:t>
            </a:r>
          </a:p>
          <a:p>
            <a:pPr algn="ctr">
              <a:lnSpc>
                <a:spcPct val="120000"/>
              </a:lnSpc>
              <a:spcAft>
                <a:spcPts val="0"/>
              </a:spcAft>
            </a:pPr>
            <a:r>
              <a:rPr lang="en-US" sz="1800" b="1" i="0" dirty="0">
                <a:solidFill>
                  <a:srgbClr val="002060"/>
                </a:solidFill>
                <a:effectLst/>
              </a:rPr>
              <a:t>Florida Assn Of Veterans Ed. Specialists</a:t>
            </a:r>
          </a:p>
          <a:p>
            <a:pPr algn="ctr">
              <a:lnSpc>
                <a:spcPct val="120000"/>
              </a:lnSpc>
              <a:spcAft>
                <a:spcPts val="0"/>
              </a:spcAft>
            </a:pPr>
            <a:r>
              <a:rPr lang="en-US" sz="1800" b="1" i="0" dirty="0">
                <a:solidFill>
                  <a:srgbClr val="08264A"/>
                </a:solidFill>
                <a:effectLst/>
              </a:rPr>
              <a:t>Western Assn Of Veteran Ed. Specialists</a:t>
            </a:r>
          </a:p>
          <a:p>
            <a:pPr algn="ctr">
              <a:lnSpc>
                <a:spcPct val="120000"/>
              </a:lnSpc>
              <a:spcAft>
                <a:spcPts val="0"/>
              </a:spcAft>
            </a:pPr>
            <a:r>
              <a:rPr lang="en-US" sz="1800" b="1" dirty="0">
                <a:solidFill>
                  <a:srgbClr val="08264A"/>
                </a:solidFill>
              </a:rPr>
              <a:t>Natl Assn of State Approving Agencies</a:t>
            </a:r>
          </a:p>
          <a:p>
            <a:pPr algn="ctr">
              <a:lnSpc>
                <a:spcPct val="120000"/>
              </a:lnSpc>
              <a:spcAft>
                <a:spcPts val="0"/>
              </a:spcAft>
            </a:pPr>
            <a:r>
              <a:rPr lang="en-US" sz="1800" b="1" i="0" dirty="0">
                <a:solidFill>
                  <a:srgbClr val="08264A"/>
                </a:solidFill>
                <a:effectLst/>
              </a:rPr>
              <a:t>AVECO Conference</a:t>
            </a:r>
          </a:p>
          <a:p>
            <a:pPr algn="ctr">
              <a:lnSpc>
                <a:spcPct val="120000"/>
              </a:lnSpc>
              <a:spcAft>
                <a:spcPts val="0"/>
              </a:spcAft>
            </a:pPr>
            <a:r>
              <a:rPr lang="en-US" sz="1800" b="1" i="0" dirty="0">
                <a:solidFill>
                  <a:srgbClr val="08264A"/>
                </a:solidFill>
                <a:effectLst/>
              </a:rPr>
              <a:t>Student Veterans of America Event</a:t>
            </a:r>
          </a:p>
          <a:p>
            <a:pPr algn="ctr">
              <a:lnSpc>
                <a:spcPct val="120000"/>
              </a:lnSpc>
              <a:spcAft>
                <a:spcPts val="0"/>
              </a:spcAft>
            </a:pPr>
            <a:r>
              <a:rPr lang="en-US" sz="1800" b="1" dirty="0">
                <a:solidFill>
                  <a:srgbClr val="08264A"/>
                </a:solidFill>
              </a:rPr>
              <a:t>Natl Assn of Vet Prog. Administrators</a:t>
            </a:r>
            <a:endParaRPr lang="en-US" sz="1800" b="1" i="0" dirty="0">
              <a:solidFill>
                <a:srgbClr val="08264A"/>
              </a:solidFill>
              <a:effectLst/>
            </a:endParaRPr>
          </a:p>
        </p:txBody>
      </p:sp>
      <p:sp>
        <p:nvSpPr>
          <p:cNvPr id="10" name="TextBox 9">
            <a:extLst>
              <a:ext uri="{FF2B5EF4-FFF2-40B4-BE49-F238E27FC236}">
                <a16:creationId xmlns:a16="http://schemas.microsoft.com/office/drawing/2014/main" id="{4C75DD35-116E-B3BE-2D58-202B1D0109D7}"/>
              </a:ext>
            </a:extLst>
          </p:cNvPr>
          <p:cNvSpPr txBox="1"/>
          <p:nvPr/>
        </p:nvSpPr>
        <p:spPr>
          <a:xfrm>
            <a:off x="264249" y="2046794"/>
            <a:ext cx="3936276" cy="1552617"/>
          </a:xfrm>
          <a:prstGeom prst="rect">
            <a:avLst/>
          </a:prstGeom>
          <a:noFill/>
        </p:spPr>
        <p:txBody>
          <a:bodyPr wrap="square" lIns="0" tIns="0" rIns="0" bIns="0" rtlCol="0">
            <a:noAutofit/>
          </a:bodyPr>
          <a:lstStyle/>
          <a:p>
            <a:pPr algn="l" defTabSz="228600">
              <a:spcAft>
                <a:spcPts val="1200"/>
              </a:spcAft>
            </a:pPr>
            <a:r>
              <a:rPr lang="en-US" b="1" noProof="0" dirty="0">
                <a:solidFill>
                  <a:srgbClr val="002060"/>
                </a:solidFill>
              </a:rPr>
              <a:t>GI Bill Roadshow – Bowie State University (HBCU)</a:t>
            </a:r>
          </a:p>
          <a:p>
            <a:pPr algn="l" defTabSz="228600">
              <a:spcAft>
                <a:spcPts val="1200"/>
              </a:spcAft>
            </a:pPr>
            <a:r>
              <a:rPr lang="en-US" dirty="0">
                <a:solidFill>
                  <a:srgbClr val="002060"/>
                </a:solidFill>
              </a:rPr>
              <a:t>Roadshow stop on April 10, 2024, included a School Certifying Officials (SCOs) Workshop, a GI Bill Town Hall and a Veterans Benefits Fair.  These events provide Veterans, Service Members, GI Bill Students, their families, SCOs and school leadership the opportunity to connect with EDU and learn about GI Bill modernization and the Enrollment Manager new system. </a:t>
            </a:r>
            <a:endParaRPr lang="en-US" noProof="0" dirty="0">
              <a:solidFill>
                <a:srgbClr val="002060"/>
              </a:solidFill>
            </a:endParaRPr>
          </a:p>
        </p:txBody>
      </p:sp>
      <p:sp>
        <p:nvSpPr>
          <p:cNvPr id="3" name="Content Placeholder 4">
            <a:extLst>
              <a:ext uri="{FF2B5EF4-FFF2-40B4-BE49-F238E27FC236}">
                <a16:creationId xmlns:a16="http://schemas.microsoft.com/office/drawing/2014/main" id="{4904D97E-5D6B-BADE-809C-47BA1585D7C0}"/>
              </a:ext>
            </a:extLst>
          </p:cNvPr>
          <p:cNvSpPr txBox="1">
            <a:spLocks/>
          </p:cNvSpPr>
          <p:nvPr/>
        </p:nvSpPr>
        <p:spPr>
          <a:xfrm>
            <a:off x="8229600" y="1225818"/>
            <a:ext cx="3866862" cy="5270995"/>
          </a:xfrm>
          <a:prstGeom prst="rect">
            <a:avLst/>
          </a:prstGeom>
          <a:ln w="57150">
            <a:solidFill>
              <a:srgbClr val="002060"/>
            </a:solidFill>
          </a:ln>
        </p:spPr>
        <p:txBody>
          <a:bodyPr vert="horz" lIns="0" tIns="0" rIns="0" bIns="0" rtlCol="0">
            <a:noAutofit/>
          </a:bodyPr>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algn="ctr">
              <a:spcAft>
                <a:spcPts val="600"/>
              </a:spcAft>
            </a:pPr>
            <a:r>
              <a:rPr lang="en-US" sz="1800" b="1" dirty="0">
                <a:solidFill>
                  <a:srgbClr val="002060"/>
                </a:solidFill>
              </a:rPr>
              <a:t>Comms include:</a:t>
            </a:r>
          </a:p>
          <a:p>
            <a:pPr algn="ctr">
              <a:lnSpc>
                <a:spcPct val="150000"/>
              </a:lnSpc>
              <a:spcAft>
                <a:spcPts val="600"/>
              </a:spcAft>
            </a:pPr>
            <a:r>
              <a:rPr lang="en-US" sz="1800" b="1" dirty="0">
                <a:solidFill>
                  <a:srgbClr val="002060"/>
                </a:solidFill>
              </a:rPr>
              <a:t>SCO &amp; Student Newsletters</a:t>
            </a:r>
          </a:p>
          <a:p>
            <a:pPr algn="ctr">
              <a:lnSpc>
                <a:spcPct val="150000"/>
              </a:lnSpc>
              <a:spcAft>
                <a:spcPts val="600"/>
              </a:spcAft>
            </a:pPr>
            <a:r>
              <a:rPr lang="en-US" sz="1800" b="1" dirty="0">
                <a:solidFill>
                  <a:srgbClr val="002060"/>
                </a:solidFill>
              </a:rPr>
              <a:t>Facebook Postings</a:t>
            </a:r>
          </a:p>
          <a:p>
            <a:pPr algn="ctr">
              <a:lnSpc>
                <a:spcPct val="150000"/>
              </a:lnSpc>
              <a:spcAft>
                <a:spcPts val="600"/>
              </a:spcAft>
            </a:pPr>
            <a:r>
              <a:rPr lang="en-US" sz="1800" b="1" dirty="0">
                <a:solidFill>
                  <a:srgbClr val="002060"/>
                </a:solidFill>
              </a:rPr>
              <a:t>LinkedIn (pursuing)</a:t>
            </a:r>
          </a:p>
          <a:p>
            <a:pPr algn="ctr">
              <a:lnSpc>
                <a:spcPct val="150000"/>
              </a:lnSpc>
              <a:spcAft>
                <a:spcPts val="600"/>
              </a:spcAft>
            </a:pPr>
            <a:r>
              <a:rPr lang="en-US" sz="1800" b="1" dirty="0">
                <a:solidFill>
                  <a:srgbClr val="002060"/>
                </a:solidFill>
              </a:rPr>
              <a:t>Emails</a:t>
            </a:r>
          </a:p>
          <a:p>
            <a:pPr algn="ctr">
              <a:lnSpc>
                <a:spcPct val="150000"/>
              </a:lnSpc>
              <a:spcAft>
                <a:spcPts val="600"/>
              </a:spcAft>
            </a:pPr>
            <a:r>
              <a:rPr lang="en-US" sz="1800" b="1" dirty="0">
                <a:solidFill>
                  <a:srgbClr val="002060"/>
                </a:solidFill>
              </a:rPr>
              <a:t>College Leadership</a:t>
            </a:r>
          </a:p>
          <a:p>
            <a:pPr algn="ctr">
              <a:lnSpc>
                <a:spcPct val="150000"/>
              </a:lnSpc>
              <a:spcAft>
                <a:spcPts val="600"/>
              </a:spcAft>
            </a:pPr>
            <a:r>
              <a:rPr lang="en-US" sz="1800" b="1" dirty="0">
                <a:solidFill>
                  <a:srgbClr val="002060"/>
                </a:solidFill>
              </a:rPr>
              <a:t>Regular Office Hours</a:t>
            </a:r>
          </a:p>
          <a:p>
            <a:pPr algn="ctr">
              <a:lnSpc>
                <a:spcPct val="150000"/>
              </a:lnSpc>
              <a:spcAft>
                <a:spcPts val="600"/>
              </a:spcAft>
            </a:pPr>
            <a:r>
              <a:rPr lang="en-US" sz="1800" b="1" dirty="0">
                <a:solidFill>
                  <a:srgbClr val="002060"/>
                </a:solidFill>
              </a:rPr>
              <a:t>New Fireside Chats</a:t>
            </a:r>
          </a:p>
          <a:p>
            <a:pPr algn="ctr">
              <a:lnSpc>
                <a:spcPct val="150000"/>
              </a:lnSpc>
              <a:spcAft>
                <a:spcPts val="600"/>
              </a:spcAft>
            </a:pPr>
            <a:r>
              <a:rPr lang="en-US" sz="1800" b="1" dirty="0">
                <a:solidFill>
                  <a:srgbClr val="002060"/>
                </a:solidFill>
              </a:rPr>
              <a:t>SCO Resource Page</a:t>
            </a:r>
          </a:p>
          <a:p>
            <a:pPr algn="ctr">
              <a:lnSpc>
                <a:spcPct val="150000"/>
              </a:lnSpc>
              <a:spcAft>
                <a:spcPts val="600"/>
              </a:spcAft>
            </a:pPr>
            <a:r>
              <a:rPr lang="en-US" sz="1800" b="1" dirty="0">
                <a:solidFill>
                  <a:srgbClr val="002060"/>
                </a:solidFill>
              </a:rPr>
              <a:t>Education Roundtable</a:t>
            </a:r>
          </a:p>
          <a:p>
            <a:pPr algn="ctr">
              <a:lnSpc>
                <a:spcPct val="150000"/>
              </a:lnSpc>
              <a:spcAft>
                <a:spcPts val="600"/>
              </a:spcAft>
            </a:pPr>
            <a:r>
              <a:rPr lang="en-US" sz="1800" b="1" dirty="0">
                <a:solidFill>
                  <a:srgbClr val="002060"/>
                </a:solidFill>
              </a:rPr>
              <a:t>SCO Collaboration Groups</a:t>
            </a:r>
          </a:p>
        </p:txBody>
      </p:sp>
      <p:pic>
        <p:nvPicPr>
          <p:cNvPr id="4" name="Picture 3">
            <a:extLst>
              <a:ext uri="{FF2B5EF4-FFF2-40B4-BE49-F238E27FC236}">
                <a16:creationId xmlns:a16="http://schemas.microsoft.com/office/drawing/2014/main" id="{BC7C12EE-8FE7-2337-DAF4-A5CBF0F8E96C}"/>
              </a:ext>
            </a:extLst>
          </p:cNvPr>
          <p:cNvPicPr>
            <a:picLocks noChangeAspect="1"/>
          </p:cNvPicPr>
          <p:nvPr/>
        </p:nvPicPr>
        <p:blipFill>
          <a:blip r:embed="rId3"/>
          <a:stretch>
            <a:fillRect/>
          </a:stretch>
        </p:blipFill>
        <p:spPr>
          <a:xfrm>
            <a:off x="411196" y="1225818"/>
            <a:ext cx="3516668" cy="462126"/>
          </a:xfrm>
          <a:prstGeom prst="rect">
            <a:avLst/>
          </a:prstGeom>
        </p:spPr>
      </p:pic>
    </p:spTree>
    <p:extLst>
      <p:ext uri="{BB962C8B-B14F-4D97-AF65-F5344CB8AC3E}">
        <p14:creationId xmlns:p14="http://schemas.microsoft.com/office/powerpoint/2010/main" val="5368692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1D72A-6B86-C3F4-5DEA-C7F7F00106E1}"/>
              </a:ext>
            </a:extLst>
          </p:cNvPr>
          <p:cNvSpPr>
            <a:spLocks noGrp="1"/>
          </p:cNvSpPr>
          <p:nvPr>
            <p:ph type="title"/>
          </p:nvPr>
        </p:nvSpPr>
        <p:spPr>
          <a:xfrm>
            <a:off x="381000" y="372687"/>
            <a:ext cx="11430000" cy="990600"/>
          </a:xfrm>
        </p:spPr>
        <p:txBody>
          <a:bodyPr/>
          <a:lstStyle/>
          <a:p>
            <a:pPr algn="ctr"/>
            <a:r>
              <a:rPr lang="en-US" sz="4400" dirty="0">
                <a:solidFill>
                  <a:srgbClr val="002060"/>
                </a:solidFill>
              </a:rPr>
              <a:t>Legislation (proposed)</a:t>
            </a:r>
          </a:p>
        </p:txBody>
      </p:sp>
      <p:sp>
        <p:nvSpPr>
          <p:cNvPr id="3" name="Content Placeholder 2">
            <a:extLst>
              <a:ext uri="{FF2B5EF4-FFF2-40B4-BE49-F238E27FC236}">
                <a16:creationId xmlns:a16="http://schemas.microsoft.com/office/drawing/2014/main" id="{574D2154-9393-3D85-DCDD-0FF77DC8368D}"/>
              </a:ext>
            </a:extLst>
          </p:cNvPr>
          <p:cNvSpPr>
            <a:spLocks noGrp="1"/>
          </p:cNvSpPr>
          <p:nvPr>
            <p:ph sz="quarter" idx="10"/>
          </p:nvPr>
        </p:nvSpPr>
        <p:spPr>
          <a:xfrm>
            <a:off x="381000" y="1246910"/>
            <a:ext cx="5421283" cy="4940300"/>
          </a:xfrm>
          <a:ln w="38100">
            <a:solidFill>
              <a:srgbClr val="002060"/>
            </a:solidFill>
          </a:ln>
        </p:spPr>
        <p:txBody>
          <a:bodyPr/>
          <a:lstStyle/>
          <a:p>
            <a:pPr algn="ctr"/>
            <a:r>
              <a:rPr lang="en-US" sz="3200" b="1" dirty="0">
                <a:solidFill>
                  <a:srgbClr val="002060"/>
                </a:solidFill>
              </a:rPr>
              <a:t>Book Stipend Increase</a:t>
            </a:r>
          </a:p>
          <a:p>
            <a:pPr marL="457200" indent="-457200">
              <a:buFont typeface="Arial" panose="020B0604020202020204" pitchFamily="34" charset="0"/>
              <a:buChar char="•"/>
            </a:pPr>
            <a:r>
              <a:rPr lang="en-US" sz="3200" b="1" dirty="0">
                <a:solidFill>
                  <a:srgbClr val="002060"/>
                </a:solidFill>
              </a:rPr>
              <a:t>Would increase the annual stipend for books, supplies and equipment from $1,000 to $1,400 under the Post-9/11 GI Bill</a:t>
            </a:r>
          </a:p>
          <a:p>
            <a:pPr marL="457200" indent="-457200">
              <a:buFont typeface="Arial" panose="020B0604020202020204" pitchFamily="34" charset="0"/>
              <a:buChar char="•"/>
            </a:pPr>
            <a:r>
              <a:rPr lang="en-US" sz="3200" b="1" dirty="0">
                <a:solidFill>
                  <a:srgbClr val="002060"/>
                </a:solidFill>
              </a:rPr>
              <a:t>Would establish an annual increase equal to the CPI</a:t>
            </a:r>
          </a:p>
          <a:p>
            <a:pPr marL="457200" indent="-457200">
              <a:buFont typeface="Arial" panose="020B0604020202020204" pitchFamily="34" charset="0"/>
              <a:buChar char="•"/>
            </a:pPr>
            <a:r>
              <a:rPr lang="en-US" sz="3200" b="1" dirty="0">
                <a:solidFill>
                  <a:srgbClr val="002060"/>
                </a:solidFill>
              </a:rPr>
              <a:t>Effective Fiscal Year 2025</a:t>
            </a:r>
          </a:p>
        </p:txBody>
      </p:sp>
      <p:sp>
        <p:nvSpPr>
          <p:cNvPr id="4" name="Content Placeholder 2">
            <a:extLst>
              <a:ext uri="{FF2B5EF4-FFF2-40B4-BE49-F238E27FC236}">
                <a16:creationId xmlns:a16="http://schemas.microsoft.com/office/drawing/2014/main" id="{FC17BB7D-C937-D70D-12F5-481ABA597F79}"/>
              </a:ext>
            </a:extLst>
          </p:cNvPr>
          <p:cNvSpPr txBox="1">
            <a:spLocks/>
          </p:cNvSpPr>
          <p:nvPr/>
        </p:nvSpPr>
        <p:spPr>
          <a:xfrm>
            <a:off x="6321830" y="1251067"/>
            <a:ext cx="5421283" cy="4940300"/>
          </a:xfrm>
          <a:prstGeom prst="rect">
            <a:avLst/>
          </a:prstGeom>
          <a:ln w="38100">
            <a:solidFill>
              <a:srgbClr val="002060"/>
            </a:solidFill>
          </a:ln>
        </p:spPr>
        <p:txBody>
          <a:bodyPr vert="horz" lIns="0" tIns="0" rIns="0" bIns="0" rtlCol="0">
            <a:noAutofit/>
          </a:bodyPr>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endParaRPr lang="en-US" dirty="0"/>
          </a:p>
        </p:txBody>
      </p:sp>
      <p:pic>
        <p:nvPicPr>
          <p:cNvPr id="2050" name="Picture 2" descr="Danforth Campus Bookstore - Students">
            <a:extLst>
              <a:ext uri="{FF2B5EF4-FFF2-40B4-BE49-F238E27FC236}">
                <a16:creationId xmlns:a16="http://schemas.microsoft.com/office/drawing/2014/main" id="{6A79EB9D-CB6D-14E7-8BEC-89C4C955D9C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1830" y="1246910"/>
            <a:ext cx="5421283" cy="494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7036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65DBB-0171-60EB-C0C4-9AB3F92A1ADA}"/>
              </a:ext>
            </a:extLst>
          </p:cNvPr>
          <p:cNvSpPr>
            <a:spLocks noGrp="1"/>
          </p:cNvSpPr>
          <p:nvPr>
            <p:ph type="title"/>
          </p:nvPr>
        </p:nvSpPr>
        <p:spPr>
          <a:xfrm>
            <a:off x="381000" y="381000"/>
            <a:ext cx="11430000" cy="566651"/>
          </a:xfrm>
        </p:spPr>
        <p:txBody>
          <a:bodyPr/>
          <a:lstStyle/>
          <a:p>
            <a:pPr algn="ctr"/>
            <a:r>
              <a:rPr lang="en-US" sz="4000" dirty="0" err="1"/>
              <a:t>Rudisill</a:t>
            </a:r>
            <a:r>
              <a:rPr lang="en-US" sz="4000" dirty="0"/>
              <a:t> Issue and Supreme Court Decision</a:t>
            </a:r>
          </a:p>
        </p:txBody>
      </p:sp>
      <p:sp>
        <p:nvSpPr>
          <p:cNvPr id="3" name="Content Placeholder 2">
            <a:extLst>
              <a:ext uri="{FF2B5EF4-FFF2-40B4-BE49-F238E27FC236}">
                <a16:creationId xmlns:a16="http://schemas.microsoft.com/office/drawing/2014/main" id="{C3FD86D2-14CC-7D7E-F37E-7ABBBC6B1298}"/>
              </a:ext>
            </a:extLst>
          </p:cNvPr>
          <p:cNvSpPr>
            <a:spLocks noGrp="1"/>
          </p:cNvSpPr>
          <p:nvPr>
            <p:ph sz="quarter" idx="10"/>
          </p:nvPr>
        </p:nvSpPr>
        <p:spPr>
          <a:xfrm>
            <a:off x="119149" y="1366174"/>
            <a:ext cx="11837323" cy="4940300"/>
          </a:xfrm>
        </p:spPr>
        <p:txBody>
          <a:bodyPr/>
          <a:lstStyle/>
          <a:p>
            <a:pPr marL="285750" indent="-285750">
              <a:spcAft>
                <a:spcPts val="0"/>
              </a:spcAft>
              <a:buFont typeface="Arial" panose="020B0604020202020204" pitchFamily="34" charset="0"/>
              <a:buChar char="•"/>
            </a:pPr>
            <a:r>
              <a:rPr lang="en-US" sz="2350" b="1" i="1" kern="100" dirty="0">
                <a:solidFill>
                  <a:srgbClr val="002060"/>
                </a:solidFill>
                <a:effectLst/>
                <a:ea typeface="Arial" panose="020B0604020202020204" pitchFamily="34" charset="0"/>
              </a:rPr>
              <a:t>Issue</a:t>
            </a:r>
            <a:r>
              <a:rPr lang="en-US" sz="2350" b="1" kern="100" dirty="0">
                <a:solidFill>
                  <a:srgbClr val="002060"/>
                </a:solidFill>
                <a:effectLst/>
                <a:ea typeface="Arial" panose="020B0604020202020204" pitchFamily="34" charset="0"/>
              </a:rPr>
              <a:t>: Pertains to individuals with multiple periods of active-duty service who have used Montgomery GI Bill – Active Duty (MGIB-AD) benefits and relinquished MGIB-AD benefits for the Post-9/11 GI Bill (PGIB)</a:t>
            </a:r>
            <a:r>
              <a:rPr lang="en-US" sz="2350" kern="100" dirty="0">
                <a:solidFill>
                  <a:srgbClr val="002060"/>
                </a:solidFill>
                <a:effectLst/>
                <a:ea typeface="Arial" panose="020B0604020202020204" pitchFamily="34" charset="0"/>
              </a:rPr>
              <a:t>, and </a:t>
            </a:r>
            <a:r>
              <a:rPr lang="en-US" sz="2350" b="1" kern="100" dirty="0">
                <a:solidFill>
                  <a:srgbClr val="002060"/>
                </a:solidFill>
                <a:effectLst/>
                <a:ea typeface="Arial" panose="020B0604020202020204" pitchFamily="34" charset="0"/>
              </a:rPr>
              <a:t>whether</a:t>
            </a:r>
            <a:r>
              <a:rPr lang="en-US" sz="2350" kern="100" dirty="0">
                <a:solidFill>
                  <a:srgbClr val="002060"/>
                </a:solidFill>
                <a:effectLst/>
                <a:ea typeface="Arial" panose="020B0604020202020204" pitchFamily="34" charset="0"/>
              </a:rPr>
              <a:t> their </a:t>
            </a:r>
            <a:r>
              <a:rPr lang="en-US" sz="2350" b="1" kern="100" dirty="0">
                <a:solidFill>
                  <a:srgbClr val="002060"/>
                </a:solidFill>
                <a:effectLst/>
                <a:ea typeface="Arial" panose="020B0604020202020204" pitchFamily="34" charset="0"/>
              </a:rPr>
              <a:t>PGIB entitlement is limited to the remaining MGIB-AD entitlement or the 48-month rule</a:t>
            </a:r>
            <a:r>
              <a:rPr lang="en-US" sz="2350" kern="100" dirty="0">
                <a:solidFill>
                  <a:srgbClr val="002060"/>
                </a:solidFill>
                <a:effectLst/>
                <a:ea typeface="Arial" panose="020B0604020202020204" pitchFamily="34" charset="0"/>
              </a:rPr>
              <a:t>. By law, the </a:t>
            </a:r>
            <a:r>
              <a:rPr lang="en-US" sz="2350" b="1" kern="100" dirty="0">
                <a:solidFill>
                  <a:srgbClr val="002060"/>
                </a:solidFill>
                <a:effectLst/>
                <a:ea typeface="Arial" panose="020B0604020202020204" pitchFamily="34" charset="0"/>
              </a:rPr>
              <a:t>maximum amount of benefit entitlement </a:t>
            </a:r>
            <a:r>
              <a:rPr lang="en-US" sz="2350" kern="100" dirty="0">
                <a:solidFill>
                  <a:srgbClr val="002060"/>
                </a:solidFill>
                <a:effectLst/>
                <a:ea typeface="Arial" panose="020B0604020202020204" pitchFamily="34" charset="0"/>
              </a:rPr>
              <a:t>that can be used under </a:t>
            </a:r>
            <a:r>
              <a:rPr lang="en-US" sz="2350" b="1" kern="100" dirty="0">
                <a:solidFill>
                  <a:srgbClr val="002060"/>
                </a:solidFill>
                <a:effectLst/>
                <a:ea typeface="Arial" panose="020B0604020202020204" pitchFamily="34" charset="0"/>
              </a:rPr>
              <a:t>more than one benefit is limited to 48-months </a:t>
            </a:r>
            <a:r>
              <a:rPr lang="en-US" sz="2350" kern="100" dirty="0">
                <a:solidFill>
                  <a:srgbClr val="002060"/>
                </a:solidFill>
                <a:effectLst/>
                <a:ea typeface="Arial" panose="020B0604020202020204" pitchFamily="34" charset="0"/>
              </a:rPr>
              <a:t>(excluding DEA and VR&amp;E). </a:t>
            </a:r>
            <a:endParaRPr lang="en-US" sz="2350" kern="100" dirty="0">
              <a:solidFill>
                <a:srgbClr val="002060"/>
              </a:solidFill>
              <a:effectLst/>
              <a:ea typeface="Calibri" panose="020F0502020204030204" pitchFamily="34" charset="0"/>
            </a:endParaRPr>
          </a:p>
          <a:p>
            <a:pPr marL="0" marR="0">
              <a:spcBef>
                <a:spcPts val="0"/>
              </a:spcBef>
              <a:spcAft>
                <a:spcPts val="0"/>
              </a:spcAft>
            </a:pPr>
            <a:r>
              <a:rPr lang="en-US" sz="2350" kern="100" dirty="0">
                <a:solidFill>
                  <a:srgbClr val="002060"/>
                </a:solidFill>
                <a:effectLst/>
                <a:ea typeface="Arial" panose="020B0604020202020204" pitchFamily="34" charset="0"/>
              </a:rPr>
              <a:t> </a:t>
            </a:r>
            <a:endParaRPr lang="en-US" sz="2350" kern="100" dirty="0">
              <a:solidFill>
                <a:srgbClr val="002060"/>
              </a:solidFill>
              <a:effectLst/>
              <a:ea typeface="Calibri" panose="020F0502020204030204" pitchFamily="34" charset="0"/>
            </a:endParaRPr>
          </a:p>
          <a:p>
            <a:pPr marL="342900" marR="0" indent="-342900">
              <a:spcBef>
                <a:spcPts val="0"/>
              </a:spcBef>
              <a:spcAft>
                <a:spcPts val="0"/>
              </a:spcAft>
              <a:buFont typeface="Arial" panose="020B0604020202020204" pitchFamily="34" charset="0"/>
              <a:buChar char="•"/>
            </a:pPr>
            <a:r>
              <a:rPr lang="en-US" sz="2350" b="1" i="1" kern="100" dirty="0">
                <a:solidFill>
                  <a:srgbClr val="002060"/>
                </a:solidFill>
                <a:effectLst/>
                <a:ea typeface="Arial" panose="020B0604020202020204" pitchFamily="34" charset="0"/>
              </a:rPr>
              <a:t>Ruling</a:t>
            </a:r>
            <a:r>
              <a:rPr lang="en-US" sz="2350" kern="100" dirty="0">
                <a:solidFill>
                  <a:srgbClr val="002060"/>
                </a:solidFill>
                <a:effectLst/>
                <a:ea typeface="Arial" panose="020B0604020202020204" pitchFamily="34" charset="0"/>
              </a:rPr>
              <a:t>: The </a:t>
            </a:r>
            <a:r>
              <a:rPr lang="en-US" sz="2350" b="1" u="sng" kern="100" dirty="0">
                <a:solidFill>
                  <a:srgbClr val="002060"/>
                </a:solidFill>
                <a:effectLst/>
                <a:ea typeface="Arial" panose="020B0604020202020204" pitchFamily="34" charset="0"/>
              </a:rPr>
              <a:t>Court’s ruling invalidates VA’s statutory interpretation </a:t>
            </a:r>
            <a:r>
              <a:rPr lang="en-US" sz="2350" b="1" kern="100" dirty="0">
                <a:solidFill>
                  <a:srgbClr val="002060"/>
                </a:solidFill>
                <a:effectLst/>
                <a:ea typeface="Arial" panose="020B0604020202020204" pitchFamily="34" charset="0"/>
              </a:rPr>
              <a:t>that a Veteran who qualifies for both the Montgomery GI Bill (MGIB) and PGIB based on multiple periods of service </a:t>
            </a:r>
            <a:r>
              <a:rPr lang="en-US" sz="2350" b="1" u="sng" kern="100" dirty="0">
                <a:solidFill>
                  <a:srgbClr val="002060"/>
                </a:solidFill>
                <a:effectLst/>
                <a:ea typeface="Arial" panose="020B0604020202020204" pitchFamily="34" charset="0"/>
              </a:rPr>
              <a:t>must forfeit eligibility for MGIB when they start using PGIB</a:t>
            </a:r>
            <a:r>
              <a:rPr lang="en-US" sz="2350" kern="100" dirty="0">
                <a:solidFill>
                  <a:srgbClr val="002060"/>
                </a:solidFill>
                <a:effectLst/>
                <a:ea typeface="Arial" panose="020B0604020202020204" pitchFamily="34" charset="0"/>
              </a:rPr>
              <a:t>. It </a:t>
            </a:r>
            <a:r>
              <a:rPr lang="en-US" sz="2350" b="1" kern="100" dirty="0">
                <a:solidFill>
                  <a:srgbClr val="002060"/>
                </a:solidFill>
                <a:effectLst/>
                <a:ea typeface="Arial" panose="020B0604020202020204" pitchFamily="34" charset="0"/>
              </a:rPr>
              <a:t>also invalidates </a:t>
            </a:r>
            <a:r>
              <a:rPr lang="en-US" sz="2350" kern="100" dirty="0">
                <a:solidFill>
                  <a:srgbClr val="002060"/>
                </a:solidFill>
                <a:effectLst/>
                <a:ea typeface="Arial" panose="020B0604020202020204" pitchFamily="34" charset="0"/>
              </a:rPr>
              <a:t>VA’s statutory </a:t>
            </a:r>
            <a:r>
              <a:rPr lang="en-US" sz="2350" b="1" kern="100" dirty="0">
                <a:solidFill>
                  <a:srgbClr val="002060"/>
                </a:solidFill>
                <a:effectLst/>
                <a:ea typeface="Arial" panose="020B0604020202020204" pitchFamily="34" charset="0"/>
              </a:rPr>
              <a:t>interpretation</a:t>
            </a:r>
            <a:r>
              <a:rPr lang="en-US" sz="2350" kern="100" dirty="0">
                <a:solidFill>
                  <a:srgbClr val="002060"/>
                </a:solidFill>
                <a:effectLst/>
                <a:ea typeface="Arial" panose="020B0604020202020204" pitchFamily="34" charset="0"/>
              </a:rPr>
              <a:t> that such a person’s </a:t>
            </a:r>
            <a:r>
              <a:rPr lang="en-US" sz="2350" b="1" kern="100" dirty="0">
                <a:solidFill>
                  <a:srgbClr val="002060"/>
                </a:solidFill>
                <a:effectLst/>
                <a:ea typeface="Arial" panose="020B0604020202020204" pitchFamily="34" charset="0"/>
              </a:rPr>
              <a:t>PGIB is limited to the months of entitlement remaining under MGIB</a:t>
            </a:r>
            <a:r>
              <a:rPr lang="en-US" sz="2350" kern="100" dirty="0">
                <a:solidFill>
                  <a:srgbClr val="002060"/>
                </a:solidFill>
                <a:effectLst/>
                <a:ea typeface="Arial" panose="020B0604020202020204" pitchFamily="34" charset="0"/>
              </a:rPr>
              <a:t>. The </a:t>
            </a:r>
            <a:r>
              <a:rPr lang="en-US" sz="2350" b="1" kern="100" dirty="0">
                <a:solidFill>
                  <a:srgbClr val="002060"/>
                </a:solidFill>
                <a:effectLst/>
                <a:ea typeface="Arial" panose="020B0604020202020204" pitchFamily="34" charset="0"/>
              </a:rPr>
              <a:t>Supreme Court </a:t>
            </a:r>
            <a:r>
              <a:rPr lang="en-US" sz="2350" kern="100" dirty="0">
                <a:solidFill>
                  <a:srgbClr val="002060"/>
                </a:solidFill>
                <a:effectLst/>
                <a:ea typeface="Arial" panose="020B0604020202020204" pitchFamily="34" charset="0"/>
              </a:rPr>
              <a:t>has determined that the </a:t>
            </a:r>
            <a:r>
              <a:rPr lang="en-US" sz="2350" b="1" kern="100" dirty="0">
                <a:solidFill>
                  <a:srgbClr val="002060"/>
                </a:solidFill>
                <a:effectLst/>
                <a:ea typeface="Arial" panose="020B0604020202020204" pitchFamily="34" charset="0"/>
              </a:rPr>
              <a:t>48-month rule applies</a:t>
            </a:r>
            <a:r>
              <a:rPr lang="en-US" sz="2350" kern="100" dirty="0">
                <a:solidFill>
                  <a:srgbClr val="002060"/>
                </a:solidFill>
                <a:effectLst/>
                <a:ea typeface="Arial" panose="020B0604020202020204" pitchFamily="34" charset="0"/>
              </a:rPr>
              <a:t> in this scenario. </a:t>
            </a:r>
            <a:endParaRPr lang="en-US" dirty="0"/>
          </a:p>
        </p:txBody>
      </p:sp>
    </p:spTree>
    <p:extLst>
      <p:ext uri="{BB962C8B-B14F-4D97-AF65-F5344CB8AC3E}">
        <p14:creationId xmlns:p14="http://schemas.microsoft.com/office/powerpoint/2010/main" val="9827980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65DBB-0171-60EB-C0C4-9AB3F92A1ADA}"/>
              </a:ext>
            </a:extLst>
          </p:cNvPr>
          <p:cNvSpPr>
            <a:spLocks noGrp="1"/>
          </p:cNvSpPr>
          <p:nvPr>
            <p:ph type="title"/>
          </p:nvPr>
        </p:nvSpPr>
        <p:spPr>
          <a:xfrm>
            <a:off x="381000" y="381000"/>
            <a:ext cx="11430000" cy="566651"/>
          </a:xfrm>
        </p:spPr>
        <p:txBody>
          <a:bodyPr/>
          <a:lstStyle/>
          <a:p>
            <a:pPr algn="ctr"/>
            <a:r>
              <a:rPr lang="en-US" sz="4000" dirty="0" err="1"/>
              <a:t>Rudisill</a:t>
            </a:r>
            <a:r>
              <a:rPr lang="en-US" sz="4000" dirty="0"/>
              <a:t> Supreme Court Decision Impact </a:t>
            </a:r>
          </a:p>
        </p:txBody>
      </p:sp>
      <p:sp>
        <p:nvSpPr>
          <p:cNvPr id="3" name="Content Placeholder 2">
            <a:extLst>
              <a:ext uri="{FF2B5EF4-FFF2-40B4-BE49-F238E27FC236}">
                <a16:creationId xmlns:a16="http://schemas.microsoft.com/office/drawing/2014/main" id="{C3FD86D2-14CC-7D7E-F37E-7ABBBC6B1298}"/>
              </a:ext>
            </a:extLst>
          </p:cNvPr>
          <p:cNvSpPr>
            <a:spLocks noGrp="1"/>
          </p:cNvSpPr>
          <p:nvPr>
            <p:ph sz="quarter" idx="10"/>
          </p:nvPr>
        </p:nvSpPr>
        <p:spPr>
          <a:xfrm>
            <a:off x="274320" y="1075228"/>
            <a:ext cx="6824749" cy="4940300"/>
          </a:xfrm>
        </p:spPr>
        <p:txBody>
          <a:bodyPr/>
          <a:lstStyle/>
          <a:p>
            <a:pPr marL="342900" marR="0" lvl="0" indent="-342900">
              <a:spcBef>
                <a:spcPts val="0"/>
              </a:spcBef>
              <a:spcAft>
                <a:spcPts val="0"/>
              </a:spcAft>
              <a:buFont typeface="Symbol" panose="05050102010706020507" pitchFamily="18" charset="2"/>
              <a:buChar char=""/>
            </a:pPr>
            <a:r>
              <a:rPr lang="en-US" sz="2600" b="1" kern="100" dirty="0">
                <a:solidFill>
                  <a:srgbClr val="002060"/>
                </a:solidFill>
                <a:effectLst/>
                <a:ea typeface="Calibri" panose="020F0502020204030204" pitchFamily="34" charset="0"/>
              </a:rPr>
              <a:t>Impacted Veterans </a:t>
            </a:r>
            <a:r>
              <a:rPr lang="en-US" sz="2600" kern="100" dirty="0">
                <a:solidFill>
                  <a:srgbClr val="002060"/>
                </a:solidFill>
                <a:effectLst/>
                <a:ea typeface="Calibri" panose="020F0502020204030204" pitchFamily="34" charset="0"/>
              </a:rPr>
              <a:t>would be </a:t>
            </a:r>
            <a:r>
              <a:rPr lang="en-US" sz="2600" b="1" kern="100" dirty="0">
                <a:solidFill>
                  <a:srgbClr val="002060"/>
                </a:solidFill>
                <a:effectLst/>
                <a:ea typeface="Calibri" panose="020F0502020204030204" pitchFamily="34" charset="0"/>
              </a:rPr>
              <a:t>able to continue using MGIB after using all their PGIB benefits</a:t>
            </a:r>
          </a:p>
          <a:p>
            <a:pPr marL="342900" marR="0" lvl="0" indent="-342900">
              <a:spcBef>
                <a:spcPts val="0"/>
              </a:spcBef>
              <a:spcAft>
                <a:spcPts val="0"/>
              </a:spcAft>
              <a:buFont typeface="Symbol" panose="05050102010706020507" pitchFamily="18" charset="2"/>
              <a:buChar char=""/>
            </a:pPr>
            <a:r>
              <a:rPr lang="en-US" sz="2600" kern="100" dirty="0">
                <a:solidFill>
                  <a:srgbClr val="002060"/>
                </a:solidFill>
                <a:effectLst/>
                <a:ea typeface="Calibri" panose="020F0502020204030204" pitchFamily="34" charset="0"/>
              </a:rPr>
              <a:t>Impacted Veterans would </a:t>
            </a:r>
            <a:r>
              <a:rPr lang="en-US" sz="2600" b="1" kern="100" dirty="0">
                <a:solidFill>
                  <a:srgbClr val="002060"/>
                </a:solidFill>
                <a:effectLst/>
                <a:ea typeface="Calibri" panose="020F0502020204030204" pitchFamily="34" charset="0"/>
              </a:rPr>
              <a:t>not have PGIB benefits restricted to only the months of entitlement remaining under MGIB</a:t>
            </a:r>
          </a:p>
          <a:p>
            <a:pPr marL="742950" marR="0" lvl="1" indent="-285750">
              <a:spcBef>
                <a:spcPts val="0"/>
              </a:spcBef>
              <a:spcAft>
                <a:spcPts val="0"/>
              </a:spcAft>
              <a:buFont typeface="Courier New" panose="02070309020205020404" pitchFamily="49" charset="0"/>
              <a:buChar char="o"/>
            </a:pPr>
            <a:r>
              <a:rPr lang="en-US" sz="2600" kern="100" dirty="0">
                <a:solidFill>
                  <a:srgbClr val="002060"/>
                </a:solidFill>
                <a:effectLst/>
                <a:ea typeface="Calibri" panose="020F0502020204030204" pitchFamily="34" charset="0"/>
              </a:rPr>
              <a:t>Example: Veteran used 10 out of available 36 months of MGIB and converts to PGIB</a:t>
            </a:r>
          </a:p>
          <a:p>
            <a:pPr marL="1143000" marR="0" lvl="2" indent="-228600">
              <a:spcBef>
                <a:spcPts val="0"/>
              </a:spcBef>
              <a:spcAft>
                <a:spcPts val="0"/>
              </a:spcAft>
              <a:buFont typeface="Wingdings" panose="05000000000000000000" pitchFamily="2" charset="2"/>
              <a:buChar char=""/>
            </a:pPr>
            <a:r>
              <a:rPr lang="en-US" sz="2600" kern="100" dirty="0">
                <a:solidFill>
                  <a:srgbClr val="002060"/>
                </a:solidFill>
                <a:effectLst/>
                <a:ea typeface="Calibri" panose="020F0502020204030204" pitchFamily="34" charset="0"/>
              </a:rPr>
              <a:t>Current Rules: Veteran would only receive 26 months of PGIB</a:t>
            </a:r>
          </a:p>
          <a:p>
            <a:pPr marL="1143000" marR="0" lvl="2" indent="-228600">
              <a:spcBef>
                <a:spcPts val="0"/>
              </a:spcBef>
              <a:spcAft>
                <a:spcPts val="0"/>
              </a:spcAft>
              <a:buFont typeface="Wingdings" panose="05000000000000000000" pitchFamily="2" charset="2"/>
              <a:buChar char=""/>
            </a:pPr>
            <a:r>
              <a:rPr lang="en-US" sz="2600" kern="100" dirty="0">
                <a:solidFill>
                  <a:srgbClr val="002060"/>
                </a:solidFill>
                <a:effectLst/>
                <a:ea typeface="Calibri" panose="020F0502020204030204" pitchFamily="34" charset="0"/>
              </a:rPr>
              <a:t>Under </a:t>
            </a:r>
            <a:r>
              <a:rPr lang="en-US" sz="2600" kern="100" dirty="0" err="1">
                <a:solidFill>
                  <a:srgbClr val="002060"/>
                </a:solidFill>
                <a:effectLst/>
                <a:ea typeface="Calibri" panose="020F0502020204030204" pitchFamily="34" charset="0"/>
              </a:rPr>
              <a:t>Rudisill</a:t>
            </a:r>
            <a:r>
              <a:rPr lang="en-US" sz="2600" kern="100" dirty="0">
                <a:solidFill>
                  <a:srgbClr val="002060"/>
                </a:solidFill>
                <a:effectLst/>
                <a:ea typeface="Calibri" panose="020F0502020204030204" pitchFamily="34" charset="0"/>
              </a:rPr>
              <a:t> decision: Veteran would receive 36 months of PGIB (and can continue using more MGIB after exhausting PGIB) </a:t>
            </a:r>
          </a:p>
          <a:p>
            <a:endParaRPr lang="en-US" dirty="0"/>
          </a:p>
        </p:txBody>
      </p:sp>
      <p:sp>
        <p:nvSpPr>
          <p:cNvPr id="4" name="TextBox 3">
            <a:extLst>
              <a:ext uri="{FF2B5EF4-FFF2-40B4-BE49-F238E27FC236}">
                <a16:creationId xmlns:a16="http://schemas.microsoft.com/office/drawing/2014/main" id="{428D4D8A-91D1-1D37-B9BD-0245175F6DF2}"/>
              </a:ext>
            </a:extLst>
          </p:cNvPr>
          <p:cNvSpPr txBox="1"/>
          <p:nvPr/>
        </p:nvSpPr>
        <p:spPr>
          <a:xfrm>
            <a:off x="10523617" y="2122663"/>
            <a:ext cx="1864990" cy="2922016"/>
          </a:xfrm>
          <a:prstGeom prst="rect">
            <a:avLst/>
          </a:prstGeom>
          <a:noFill/>
        </p:spPr>
        <p:txBody>
          <a:bodyPr wrap="square" lIns="0" tIns="0" rIns="0" bIns="0" rtlCol="0">
            <a:noAutofit/>
          </a:bodyPr>
          <a:lstStyle/>
          <a:p>
            <a:pPr algn="l" defTabSz="228600">
              <a:spcAft>
                <a:spcPts val="1200"/>
              </a:spcAft>
            </a:pPr>
            <a:endParaRPr lang="en-US" noProof="0" dirty="0"/>
          </a:p>
        </p:txBody>
      </p:sp>
      <p:pic>
        <p:nvPicPr>
          <p:cNvPr id="1026" name="Picture 2" descr="Provided by feldesmantucker.com">
            <a:extLst>
              <a:ext uri="{FF2B5EF4-FFF2-40B4-BE49-F238E27FC236}">
                <a16:creationId xmlns:a16="http://schemas.microsoft.com/office/drawing/2014/main" id="{FC5183E2-EDD2-DBD1-58E9-2542F15382C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14953" y="1258108"/>
            <a:ext cx="4396047" cy="5001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33315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53499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912AC-5FCA-4260-BA04-C53285446569}"/>
              </a:ext>
            </a:extLst>
          </p:cNvPr>
          <p:cNvSpPr>
            <a:spLocks noGrp="1"/>
          </p:cNvSpPr>
          <p:nvPr>
            <p:ph type="title"/>
          </p:nvPr>
        </p:nvSpPr>
        <p:spPr>
          <a:xfrm>
            <a:off x="1454776" y="282153"/>
            <a:ext cx="8718791" cy="602807"/>
          </a:xfrm>
          <a:solidFill>
            <a:schemeClr val="bg1"/>
          </a:solidFill>
        </p:spPr>
        <p:txBody>
          <a:bodyPr>
            <a:normAutofit/>
          </a:bodyPr>
          <a:lstStyle/>
          <a:p>
            <a:pPr algn="ctr"/>
            <a:r>
              <a:rPr lang="en-US" sz="4800" dirty="0">
                <a:solidFill>
                  <a:srgbClr val="002060"/>
                </a:solidFill>
              </a:rPr>
              <a:t>80 Years of GI Bill Benefits</a:t>
            </a:r>
          </a:p>
        </p:txBody>
      </p:sp>
      <p:sp>
        <p:nvSpPr>
          <p:cNvPr id="3" name="TextBox 2">
            <a:extLst>
              <a:ext uri="{FF2B5EF4-FFF2-40B4-BE49-F238E27FC236}">
                <a16:creationId xmlns:a16="http://schemas.microsoft.com/office/drawing/2014/main" id="{0C3CC39C-E3E0-B289-8E37-E48FE3C23C7E}"/>
              </a:ext>
            </a:extLst>
          </p:cNvPr>
          <p:cNvSpPr txBox="1"/>
          <p:nvPr/>
        </p:nvSpPr>
        <p:spPr>
          <a:xfrm>
            <a:off x="264970" y="2997014"/>
            <a:ext cx="5831030" cy="2479200"/>
          </a:xfrm>
          <a:prstGeom prst="rect">
            <a:avLst/>
          </a:prstGeom>
          <a:solidFill>
            <a:schemeClr val="bg1"/>
          </a:solidFill>
          <a:ln w="57150">
            <a:solidFill>
              <a:schemeClr val="tx1"/>
            </a:solidFill>
          </a:ln>
        </p:spPr>
        <p:txBody>
          <a:bodyPr wrap="square" lIns="0" tIns="0" rIns="0" bIns="0" rtlCol="0">
            <a:noAutofit/>
          </a:bodyPr>
          <a:lstStyle/>
          <a:p>
            <a:pPr algn="ctr" defTabSz="228594">
              <a:lnSpc>
                <a:spcPct val="90000"/>
              </a:lnSpc>
              <a:spcAft>
                <a:spcPts val="900"/>
              </a:spcAft>
            </a:pPr>
            <a:r>
              <a:rPr lang="en-US" sz="2475" dirty="0">
                <a:solidFill>
                  <a:srgbClr val="002060"/>
                </a:solidFill>
                <a:latin typeface="Calibri" panose="020F0502020204030204" pitchFamily="34" charset="0"/>
                <a:cs typeface="Calibri" panose="020F0502020204030204" pitchFamily="34" charset="0"/>
              </a:rPr>
              <a:t>On </a:t>
            </a:r>
            <a:r>
              <a:rPr lang="en-US" sz="2475" b="1" dirty="0">
                <a:solidFill>
                  <a:srgbClr val="002060"/>
                </a:solidFill>
                <a:latin typeface="Calibri" panose="020F0502020204030204" pitchFamily="34" charset="0"/>
                <a:cs typeface="Calibri" panose="020F0502020204030204" pitchFamily="34" charset="0"/>
              </a:rPr>
              <a:t>June 6, 1944</a:t>
            </a:r>
            <a:r>
              <a:rPr lang="en-US" sz="2475" dirty="0">
                <a:solidFill>
                  <a:srgbClr val="002060"/>
                </a:solidFill>
                <a:latin typeface="Calibri" panose="020F0502020204030204" pitchFamily="34" charset="0"/>
                <a:cs typeface="Calibri" panose="020F0502020204030204" pitchFamily="34" charset="0"/>
              </a:rPr>
              <a:t>, began invasion of the beaches at Normandy in Nazi occupied France by US and other troops. Codenamed Operation Overlord—the D-Day invasion was the largest naval, air and land operation in history. Historians often refer to D-Day as the </a:t>
            </a:r>
            <a:r>
              <a:rPr lang="en-US" sz="2475" b="1" dirty="0">
                <a:solidFill>
                  <a:srgbClr val="002060"/>
                </a:solidFill>
                <a:latin typeface="Calibri" panose="020F0502020204030204" pitchFamily="34" charset="0"/>
                <a:cs typeface="Calibri" panose="020F0502020204030204" pitchFamily="34" charset="0"/>
              </a:rPr>
              <a:t>beginning of the end of World War II</a:t>
            </a:r>
            <a:r>
              <a:rPr lang="en-US" sz="2475" dirty="0">
                <a:solidFill>
                  <a:srgbClr val="002060"/>
                </a:solidFill>
                <a:latin typeface="Calibri" panose="020F0502020204030204" pitchFamily="34" charset="0"/>
                <a:cs typeface="Calibri" panose="020F0502020204030204" pitchFamily="34" charset="0"/>
              </a:rPr>
              <a:t>.</a:t>
            </a:r>
          </a:p>
        </p:txBody>
      </p:sp>
      <p:pic>
        <p:nvPicPr>
          <p:cNvPr id="9" name="Picture 8">
            <a:extLst>
              <a:ext uri="{FF2B5EF4-FFF2-40B4-BE49-F238E27FC236}">
                <a16:creationId xmlns:a16="http://schemas.microsoft.com/office/drawing/2014/main" id="{F613A7E2-ECC7-72C9-B832-D9E26CA68D9A}"/>
              </a:ext>
            </a:extLst>
          </p:cNvPr>
          <p:cNvPicPr>
            <a:picLocks noChangeAspect="1"/>
          </p:cNvPicPr>
          <p:nvPr/>
        </p:nvPicPr>
        <p:blipFill rotWithShape="1">
          <a:blip r:embed="rId2"/>
          <a:srcRect l="-15432" t="34320" r="15432" b="7332"/>
          <a:stretch/>
        </p:blipFill>
        <p:spPr bwMode="auto">
          <a:xfrm>
            <a:off x="-800100" y="1165030"/>
            <a:ext cx="6896100" cy="1794301"/>
          </a:xfrm>
          <a:prstGeom prst="rect">
            <a:avLst/>
          </a:prstGeom>
          <a:ln>
            <a:noFill/>
          </a:ln>
          <a:extLst>
            <a:ext uri="{53640926-AAD7-44D8-BBD7-CCE9431645EC}">
              <a14:shadowObscured xmlns:a14="http://schemas.microsoft.com/office/drawing/2010/main"/>
            </a:ext>
          </a:extLst>
        </p:spPr>
      </p:pic>
      <p:pic>
        <p:nvPicPr>
          <p:cNvPr id="3076" name="Picture 4" descr="A homecoming without the home: How the GI Bill left out a million Black ...">
            <a:extLst>
              <a:ext uri="{FF2B5EF4-FFF2-40B4-BE49-F238E27FC236}">
                <a16:creationId xmlns:a16="http://schemas.microsoft.com/office/drawing/2014/main" id="{9035D552-4A81-5748-965B-14C5E67943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8424" y="1165030"/>
            <a:ext cx="5478604" cy="179430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1ED7C3B-99D2-358E-147F-F3B320C18CAF}"/>
              </a:ext>
            </a:extLst>
          </p:cNvPr>
          <p:cNvSpPr txBox="1"/>
          <p:nvPr/>
        </p:nvSpPr>
        <p:spPr>
          <a:xfrm>
            <a:off x="6448423" y="2997014"/>
            <a:ext cx="5478605" cy="2479200"/>
          </a:xfrm>
          <a:prstGeom prst="rect">
            <a:avLst/>
          </a:prstGeom>
          <a:solidFill>
            <a:schemeClr val="bg1"/>
          </a:solidFill>
          <a:ln w="57150">
            <a:solidFill>
              <a:schemeClr val="tx1"/>
            </a:solidFill>
          </a:ln>
        </p:spPr>
        <p:txBody>
          <a:bodyPr wrap="square" lIns="0" tIns="0" rIns="0" bIns="0" rtlCol="0">
            <a:noAutofit/>
          </a:bodyPr>
          <a:lstStyle/>
          <a:p>
            <a:pPr algn="ctr" defTabSz="228594">
              <a:lnSpc>
                <a:spcPct val="110000"/>
              </a:lnSpc>
              <a:spcAft>
                <a:spcPts val="1200"/>
              </a:spcAft>
            </a:pPr>
            <a:r>
              <a:rPr lang="en-US" sz="2475" dirty="0">
                <a:solidFill>
                  <a:srgbClr val="002060"/>
                </a:solidFill>
                <a:latin typeface="Calibri" panose="020F0502020204030204" pitchFamily="34" charset="0"/>
                <a:cs typeface="Calibri" panose="020F0502020204030204" pitchFamily="34" charset="0"/>
              </a:rPr>
              <a:t>On </a:t>
            </a:r>
            <a:r>
              <a:rPr lang="en-US" sz="2475" b="1" dirty="0">
                <a:solidFill>
                  <a:srgbClr val="002060"/>
                </a:solidFill>
                <a:latin typeface="Calibri" panose="020F0502020204030204" pitchFamily="34" charset="0"/>
                <a:cs typeface="Calibri" panose="020F0502020204030204" pitchFamily="34" charset="0"/>
              </a:rPr>
              <a:t>June 22, 1944</a:t>
            </a:r>
            <a:r>
              <a:rPr lang="en-US" sz="2475" dirty="0">
                <a:solidFill>
                  <a:srgbClr val="002060"/>
                </a:solidFill>
                <a:latin typeface="Calibri" panose="020F0502020204030204" pitchFamily="34" charset="0"/>
                <a:cs typeface="Calibri" panose="020F0502020204030204" pitchFamily="34" charset="0"/>
              </a:rPr>
              <a:t>, U.S. President Franklin D. Roosevelt signed the G.I. Bill, an unprecedented act of legislation designed to </a:t>
            </a:r>
            <a:r>
              <a:rPr lang="en-US" sz="2475" b="1" dirty="0">
                <a:solidFill>
                  <a:srgbClr val="002060"/>
                </a:solidFill>
                <a:latin typeface="Calibri" panose="020F0502020204030204" pitchFamily="34" charset="0"/>
                <a:cs typeface="Calibri" panose="020F0502020204030204" pitchFamily="34" charset="0"/>
              </a:rPr>
              <a:t>compensate returning members of the armed services</a:t>
            </a:r>
            <a:r>
              <a:rPr lang="en-US" sz="2475" dirty="0">
                <a:solidFill>
                  <a:srgbClr val="002060"/>
                </a:solidFill>
                <a:latin typeface="Calibri" panose="020F0502020204030204" pitchFamily="34" charset="0"/>
                <a:cs typeface="Calibri" panose="020F0502020204030204" pitchFamily="34" charset="0"/>
              </a:rPr>
              <a:t>—known as G.I.s—</a:t>
            </a:r>
            <a:r>
              <a:rPr lang="en-US" sz="2475" b="1" dirty="0">
                <a:solidFill>
                  <a:srgbClr val="002060"/>
                </a:solidFill>
                <a:latin typeface="Calibri" panose="020F0502020204030204" pitchFamily="34" charset="0"/>
                <a:cs typeface="Calibri" panose="020F0502020204030204" pitchFamily="34" charset="0"/>
              </a:rPr>
              <a:t>for their efforts in World War II</a:t>
            </a:r>
            <a:r>
              <a:rPr lang="en-US" sz="2475" dirty="0">
                <a:solidFill>
                  <a:srgbClr val="002060"/>
                </a:solidFill>
                <a:latin typeface="Calibri" panose="020F0502020204030204" pitchFamily="34" charset="0"/>
                <a:cs typeface="Calibri" panose="020F0502020204030204" pitchFamily="34" charset="0"/>
              </a:rPr>
              <a:t>.</a:t>
            </a:r>
          </a:p>
        </p:txBody>
      </p:sp>
      <p:sp>
        <p:nvSpPr>
          <p:cNvPr id="4" name="TextBox 3">
            <a:extLst>
              <a:ext uri="{FF2B5EF4-FFF2-40B4-BE49-F238E27FC236}">
                <a16:creationId xmlns:a16="http://schemas.microsoft.com/office/drawing/2014/main" id="{BC1CF44A-F0CF-1D73-4E6A-8AA5CEEC7A79}"/>
              </a:ext>
            </a:extLst>
          </p:cNvPr>
          <p:cNvSpPr txBox="1"/>
          <p:nvPr/>
        </p:nvSpPr>
        <p:spPr>
          <a:xfrm>
            <a:off x="2450001" y="5777346"/>
            <a:ext cx="7996843" cy="714895"/>
          </a:xfrm>
          <a:prstGeom prst="rect">
            <a:avLst/>
          </a:prstGeom>
          <a:noFill/>
        </p:spPr>
        <p:txBody>
          <a:bodyPr wrap="square" lIns="0" tIns="0" rIns="0" bIns="0" rtlCol="0">
            <a:noAutofit/>
          </a:bodyPr>
          <a:lstStyle/>
          <a:p>
            <a:pPr algn="l" defTabSz="228600">
              <a:spcAft>
                <a:spcPts val="1200"/>
              </a:spcAft>
            </a:pPr>
            <a:r>
              <a:rPr lang="en-US" b="1" noProof="0" dirty="0">
                <a:solidFill>
                  <a:srgbClr val="002060"/>
                </a:solidFill>
              </a:rPr>
              <a:t>The Servicemen Readjustment Act of 1944 is considered one of the most impactful program and legislation passed in nation’s history </a:t>
            </a:r>
          </a:p>
        </p:txBody>
      </p:sp>
    </p:spTree>
    <p:extLst>
      <p:ext uri="{BB962C8B-B14F-4D97-AF65-F5344CB8AC3E}">
        <p14:creationId xmlns:p14="http://schemas.microsoft.com/office/powerpoint/2010/main" val="1712535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3EA465-C99B-4903-86FC-4A021C90B235}"/>
              </a:ext>
            </a:extLst>
          </p:cNvPr>
          <p:cNvPicPr>
            <a:picLocks noChangeAspect="1"/>
          </p:cNvPicPr>
          <p:nvPr/>
        </p:nvPicPr>
        <p:blipFill rotWithShape="1">
          <a:blip r:embed="rId2"/>
          <a:srcRect l="16423" t="31017" r="18748" b="16407"/>
          <a:stretch/>
        </p:blipFill>
        <p:spPr bwMode="auto">
          <a:xfrm>
            <a:off x="293562" y="116378"/>
            <a:ext cx="11794732" cy="618504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30468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4A1571D-F870-4A16-AB6B-ACF076F88B69}"/>
              </a:ext>
            </a:extLst>
          </p:cNvPr>
          <p:cNvPicPr>
            <a:picLocks noChangeAspect="1"/>
          </p:cNvPicPr>
          <p:nvPr/>
        </p:nvPicPr>
        <p:blipFill rotWithShape="1">
          <a:blip r:embed="rId2"/>
          <a:srcRect l="20086" t="33238" r="21581" b="15290"/>
          <a:stretch/>
        </p:blipFill>
        <p:spPr bwMode="auto">
          <a:xfrm>
            <a:off x="478895" y="897334"/>
            <a:ext cx="10544705" cy="5278116"/>
          </a:xfrm>
          <a:prstGeom prst="rect">
            <a:avLst/>
          </a:prstGeom>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2128DAE3-32F7-75F1-D78B-4806D8D878FB}"/>
              </a:ext>
            </a:extLst>
          </p:cNvPr>
          <p:cNvSpPr txBox="1"/>
          <p:nvPr/>
        </p:nvSpPr>
        <p:spPr>
          <a:xfrm>
            <a:off x="355600" y="269341"/>
            <a:ext cx="10354733" cy="707886"/>
          </a:xfrm>
          <a:prstGeom prst="rect">
            <a:avLst/>
          </a:prstGeom>
          <a:noFill/>
        </p:spPr>
        <p:txBody>
          <a:bodyPr wrap="square" lIns="91440" tIns="45720" rIns="91440" bIns="45720" rtlCol="0" anchor="t">
            <a:spAutoFit/>
          </a:bodyPr>
          <a:lstStyle/>
          <a:p>
            <a:pPr algn="ctr"/>
            <a:r>
              <a:rPr lang="en-US" sz="4000" b="1" i="0" u="none" strike="noStrike" dirty="0">
                <a:solidFill>
                  <a:srgbClr val="002060"/>
                </a:solidFill>
                <a:effectLst/>
                <a:latin typeface="Calibri" panose="020F0502020204030204" pitchFamily="34" charset="0"/>
              </a:rPr>
              <a:t>EDU’s 4 Pillars supports Vision and Mission</a:t>
            </a:r>
          </a:p>
        </p:txBody>
      </p:sp>
      <p:sp>
        <p:nvSpPr>
          <p:cNvPr id="3" name="TextBox 2">
            <a:extLst>
              <a:ext uri="{FF2B5EF4-FFF2-40B4-BE49-F238E27FC236}">
                <a16:creationId xmlns:a16="http://schemas.microsoft.com/office/drawing/2014/main" id="{75E9FD25-6E6B-E7BA-A8B2-DEDB309B5FD0}"/>
              </a:ext>
            </a:extLst>
          </p:cNvPr>
          <p:cNvSpPr txBox="1"/>
          <p:nvPr/>
        </p:nvSpPr>
        <p:spPr>
          <a:xfrm>
            <a:off x="2252132" y="6175450"/>
            <a:ext cx="9093201" cy="461665"/>
          </a:xfrm>
          <a:prstGeom prst="rect">
            <a:avLst/>
          </a:prstGeom>
          <a:noFill/>
        </p:spPr>
        <p:txBody>
          <a:bodyPr wrap="square" lIns="91440" tIns="45720" rIns="91440" bIns="45720" rtlCol="0" anchor="t">
            <a:spAutoFit/>
          </a:bodyPr>
          <a:lstStyle/>
          <a:p>
            <a:pPr algn="l"/>
            <a:r>
              <a:rPr lang="en-US" sz="2400" b="1" i="0" u="none" strike="noStrike" dirty="0">
                <a:solidFill>
                  <a:srgbClr val="002060"/>
                </a:solidFill>
                <a:effectLst/>
                <a:latin typeface="Calibri" panose="020F0502020204030204" pitchFamily="34" charset="0"/>
              </a:rPr>
              <a:t>         WHAT 			       HOW		                WHO</a:t>
            </a:r>
          </a:p>
        </p:txBody>
      </p:sp>
      <p:cxnSp>
        <p:nvCxnSpPr>
          <p:cNvPr id="5" name="Straight Connector 4">
            <a:extLst>
              <a:ext uri="{FF2B5EF4-FFF2-40B4-BE49-F238E27FC236}">
                <a16:creationId xmlns:a16="http://schemas.microsoft.com/office/drawing/2014/main" id="{7FE13FC6-B833-EB81-B758-FA7DDBCD1228}"/>
              </a:ext>
            </a:extLst>
          </p:cNvPr>
          <p:cNvCxnSpPr/>
          <p:nvPr/>
        </p:nvCxnSpPr>
        <p:spPr>
          <a:xfrm>
            <a:off x="4749800" y="6438900"/>
            <a:ext cx="14986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888870E-2AB2-3DCE-0A34-0028E65B9478}"/>
              </a:ext>
            </a:extLst>
          </p:cNvPr>
          <p:cNvCxnSpPr>
            <a:cxnSpLocks/>
          </p:cNvCxnSpPr>
          <p:nvPr/>
        </p:nvCxnSpPr>
        <p:spPr>
          <a:xfrm>
            <a:off x="7416800" y="6438900"/>
            <a:ext cx="18161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3776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790FA-DE14-6E56-7A0C-CA9DDA75789C}"/>
              </a:ext>
            </a:extLst>
          </p:cNvPr>
          <p:cNvSpPr>
            <a:spLocks noGrp="1"/>
          </p:cNvSpPr>
          <p:nvPr>
            <p:ph type="title"/>
          </p:nvPr>
        </p:nvSpPr>
        <p:spPr>
          <a:xfrm>
            <a:off x="1985357" y="514004"/>
            <a:ext cx="7690658" cy="649778"/>
          </a:xfrm>
        </p:spPr>
        <p:txBody>
          <a:bodyPr/>
          <a:lstStyle/>
          <a:p>
            <a:r>
              <a:rPr lang="en-US" dirty="0">
                <a:solidFill>
                  <a:srgbClr val="002060"/>
                </a:solidFill>
              </a:rPr>
              <a:t>Program Integrity especially important</a:t>
            </a:r>
          </a:p>
        </p:txBody>
      </p:sp>
      <p:pic>
        <p:nvPicPr>
          <p:cNvPr id="4" name="Picture 3" descr="A screenshot of a computer screen showing a group of people sitting at a table&#10;&#10;Description automatically generated">
            <a:extLst>
              <a:ext uri="{FF2B5EF4-FFF2-40B4-BE49-F238E27FC236}">
                <a16:creationId xmlns:a16="http://schemas.microsoft.com/office/drawing/2014/main" id="{AE69DE23-38B0-C9B8-7C86-F625FBE3726B}"/>
              </a:ext>
            </a:extLst>
          </p:cNvPr>
          <p:cNvPicPr>
            <a:picLocks noChangeAspect="1"/>
          </p:cNvPicPr>
          <p:nvPr/>
        </p:nvPicPr>
        <p:blipFill rotWithShape="1">
          <a:blip r:embed="rId2"/>
          <a:srcRect l="25000" t="17674" r="34455" b="8209"/>
          <a:stretch/>
        </p:blipFill>
        <p:spPr bwMode="auto">
          <a:xfrm>
            <a:off x="2202872" y="1163782"/>
            <a:ext cx="6816435" cy="537833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69977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FB3BDC-1A9E-25D0-87B6-5DC621C2E506}"/>
              </a:ext>
            </a:extLst>
          </p:cNvPr>
          <p:cNvPicPr>
            <a:picLocks noChangeAspect="1"/>
          </p:cNvPicPr>
          <p:nvPr/>
        </p:nvPicPr>
        <p:blipFill rotWithShape="1">
          <a:blip r:embed="rId2"/>
          <a:srcRect l="14932" t="16848" r="19886" b="6182"/>
          <a:stretch/>
        </p:blipFill>
        <p:spPr>
          <a:xfrm>
            <a:off x="332509" y="133004"/>
            <a:ext cx="11662755" cy="6591992"/>
          </a:xfrm>
          <a:prstGeom prst="rect">
            <a:avLst/>
          </a:prstGeom>
        </p:spPr>
      </p:pic>
    </p:spTree>
    <p:extLst>
      <p:ext uri="{BB962C8B-B14F-4D97-AF65-F5344CB8AC3E}">
        <p14:creationId xmlns:p14="http://schemas.microsoft.com/office/powerpoint/2010/main" val="1272006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9" name="Picture 448">
            <a:extLst>
              <a:ext uri="{FF2B5EF4-FFF2-40B4-BE49-F238E27FC236}">
                <a16:creationId xmlns:a16="http://schemas.microsoft.com/office/drawing/2014/main" id="{B3710EF2-78F8-D75D-6207-751A1F318D21}"/>
              </a:ext>
            </a:extLst>
          </p:cNvPr>
          <p:cNvPicPr>
            <a:picLocks noChangeAspect="1"/>
          </p:cNvPicPr>
          <p:nvPr/>
        </p:nvPicPr>
        <p:blipFill>
          <a:blip r:embed="rId3"/>
          <a:stretch>
            <a:fillRect/>
          </a:stretch>
        </p:blipFill>
        <p:spPr>
          <a:xfrm>
            <a:off x="10058174" y="2624677"/>
            <a:ext cx="366934" cy="366590"/>
          </a:xfrm>
          <a:prstGeom prst="rect">
            <a:avLst/>
          </a:prstGeom>
        </p:spPr>
      </p:pic>
      <p:grpSp>
        <p:nvGrpSpPr>
          <p:cNvPr id="16" name="Group 15">
            <a:extLst>
              <a:ext uri="{FF2B5EF4-FFF2-40B4-BE49-F238E27FC236}">
                <a16:creationId xmlns:a16="http://schemas.microsoft.com/office/drawing/2014/main" id="{24844781-3812-CCC7-E525-67540AD8A2A8}"/>
              </a:ext>
            </a:extLst>
          </p:cNvPr>
          <p:cNvGrpSpPr/>
          <p:nvPr/>
        </p:nvGrpSpPr>
        <p:grpSpPr>
          <a:xfrm>
            <a:off x="8889731" y="2737173"/>
            <a:ext cx="521566" cy="553998"/>
            <a:chOff x="777308" y="810712"/>
            <a:chExt cx="1427428" cy="1427428"/>
          </a:xfrm>
        </p:grpSpPr>
        <p:sp>
          <p:nvSpPr>
            <p:cNvPr id="18" name="Freeform 6">
              <a:extLst>
                <a:ext uri="{FF2B5EF4-FFF2-40B4-BE49-F238E27FC236}">
                  <a16:creationId xmlns:a16="http://schemas.microsoft.com/office/drawing/2014/main" id="{3E136ACA-2D05-E783-AF4F-86016CC8785D}"/>
                </a:ext>
              </a:extLst>
            </p:cNvPr>
            <p:cNvSpPr>
              <a:spLocks noChangeArrowheads="1"/>
            </p:cNvSpPr>
            <p:nvPr/>
          </p:nvSpPr>
          <p:spPr bwMode="auto">
            <a:xfrm>
              <a:off x="777308" y="810712"/>
              <a:ext cx="1427428" cy="1427428"/>
            </a:xfrm>
            <a:custGeom>
              <a:avLst/>
              <a:gdLst>
                <a:gd name="T0" fmla="*/ 1376 w 2753"/>
                <a:gd name="T1" fmla="*/ 0 h 2753"/>
                <a:gd name="T2" fmla="*/ 1376 w 2753"/>
                <a:gd name="T3" fmla="*/ 0 h 2753"/>
                <a:gd name="T4" fmla="*/ 2752 w 2753"/>
                <a:gd name="T5" fmla="*/ 1376 h 2753"/>
                <a:gd name="T6" fmla="*/ 2752 w 2753"/>
                <a:gd name="T7" fmla="*/ 1376 h 2753"/>
                <a:gd name="T8" fmla="*/ 1376 w 2753"/>
                <a:gd name="T9" fmla="*/ 2752 h 2753"/>
                <a:gd name="T10" fmla="*/ 1376 w 2753"/>
                <a:gd name="T11" fmla="*/ 2752 h 2753"/>
                <a:gd name="T12" fmla="*/ 0 w 2753"/>
                <a:gd name="T13" fmla="*/ 1376 h 2753"/>
                <a:gd name="T14" fmla="*/ 0 w 2753"/>
                <a:gd name="T15" fmla="*/ 1376 h 2753"/>
                <a:gd name="T16" fmla="*/ 1376 w 2753"/>
                <a:gd name="T17" fmla="*/ 0 h 2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3" h="2753">
                  <a:moveTo>
                    <a:pt x="1376" y="0"/>
                  </a:moveTo>
                  <a:lnTo>
                    <a:pt x="1376" y="0"/>
                  </a:lnTo>
                  <a:cubicBezTo>
                    <a:pt x="2136" y="0"/>
                    <a:pt x="2752" y="616"/>
                    <a:pt x="2752" y="1376"/>
                  </a:cubicBezTo>
                  <a:lnTo>
                    <a:pt x="2752" y="1376"/>
                  </a:lnTo>
                  <a:cubicBezTo>
                    <a:pt x="2752" y="2136"/>
                    <a:pt x="2136" y="2752"/>
                    <a:pt x="1376" y="2752"/>
                  </a:cubicBezTo>
                  <a:lnTo>
                    <a:pt x="1376" y="2752"/>
                  </a:lnTo>
                  <a:cubicBezTo>
                    <a:pt x="616" y="2752"/>
                    <a:pt x="0" y="2136"/>
                    <a:pt x="0" y="1376"/>
                  </a:cubicBezTo>
                  <a:lnTo>
                    <a:pt x="0" y="1376"/>
                  </a:lnTo>
                  <a:cubicBezTo>
                    <a:pt x="0" y="616"/>
                    <a:pt x="616" y="0"/>
                    <a:pt x="1376" y="0"/>
                  </a:cubicBezTo>
                </a:path>
              </a:pathLst>
            </a:custGeom>
            <a:solidFill>
              <a:srgbClr val="0070C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5">
                <a:defRPr/>
              </a:pPr>
              <a:endParaRPr lang="en-US" sz="4000" kern="0" dirty="0">
                <a:solidFill>
                  <a:srgbClr val="7F7F7F"/>
                </a:solidFill>
                <a:latin typeface="Lato Light" panose="020F0502020204030203" pitchFamily="34" charset="0"/>
              </a:endParaRPr>
            </a:p>
          </p:txBody>
        </p:sp>
        <p:sp>
          <p:nvSpPr>
            <p:cNvPr id="19" name="Freeform 7">
              <a:extLst>
                <a:ext uri="{FF2B5EF4-FFF2-40B4-BE49-F238E27FC236}">
                  <a16:creationId xmlns:a16="http://schemas.microsoft.com/office/drawing/2014/main" id="{1EC04FA8-2433-4C12-8804-C2362157B49C}"/>
                </a:ext>
              </a:extLst>
            </p:cNvPr>
            <p:cNvSpPr>
              <a:spLocks noChangeArrowheads="1"/>
            </p:cNvSpPr>
            <p:nvPr/>
          </p:nvSpPr>
          <p:spPr bwMode="auto">
            <a:xfrm>
              <a:off x="987763" y="1008636"/>
              <a:ext cx="1004232" cy="1004233"/>
            </a:xfrm>
            <a:custGeom>
              <a:avLst/>
              <a:gdLst>
                <a:gd name="T0" fmla="*/ 968 w 1938"/>
                <a:gd name="T1" fmla="*/ 0 h 1937"/>
                <a:gd name="T2" fmla="*/ 968 w 1938"/>
                <a:gd name="T3" fmla="*/ 0 h 1937"/>
                <a:gd name="T4" fmla="*/ 1937 w 1938"/>
                <a:gd name="T5" fmla="*/ 968 h 1937"/>
                <a:gd name="T6" fmla="*/ 1937 w 1938"/>
                <a:gd name="T7" fmla="*/ 968 h 1937"/>
                <a:gd name="T8" fmla="*/ 968 w 1938"/>
                <a:gd name="T9" fmla="*/ 1936 h 1937"/>
                <a:gd name="T10" fmla="*/ 968 w 1938"/>
                <a:gd name="T11" fmla="*/ 1936 h 1937"/>
                <a:gd name="T12" fmla="*/ 0 w 1938"/>
                <a:gd name="T13" fmla="*/ 968 h 1937"/>
                <a:gd name="T14" fmla="*/ 0 w 1938"/>
                <a:gd name="T15" fmla="*/ 968 h 1937"/>
                <a:gd name="T16" fmla="*/ 968 w 1938"/>
                <a:gd name="T17" fmla="*/ 0 h 1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8" h="1937">
                  <a:moveTo>
                    <a:pt x="968" y="0"/>
                  </a:moveTo>
                  <a:lnTo>
                    <a:pt x="968" y="0"/>
                  </a:lnTo>
                  <a:cubicBezTo>
                    <a:pt x="1503" y="0"/>
                    <a:pt x="1937" y="433"/>
                    <a:pt x="1937" y="968"/>
                  </a:cubicBezTo>
                  <a:lnTo>
                    <a:pt x="1937" y="968"/>
                  </a:lnTo>
                  <a:cubicBezTo>
                    <a:pt x="1937" y="1502"/>
                    <a:pt x="1503" y="1936"/>
                    <a:pt x="968" y="1936"/>
                  </a:cubicBezTo>
                  <a:lnTo>
                    <a:pt x="968" y="1936"/>
                  </a:lnTo>
                  <a:cubicBezTo>
                    <a:pt x="433" y="1936"/>
                    <a:pt x="0" y="1502"/>
                    <a:pt x="0" y="968"/>
                  </a:cubicBezTo>
                  <a:lnTo>
                    <a:pt x="0" y="968"/>
                  </a:lnTo>
                  <a:cubicBezTo>
                    <a:pt x="0" y="433"/>
                    <a:pt x="433" y="0"/>
                    <a:pt x="968"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5">
                <a:defRPr/>
              </a:pPr>
              <a:endParaRPr lang="en-US" sz="4000" kern="0" dirty="0">
                <a:solidFill>
                  <a:srgbClr val="7F7F7F"/>
                </a:solidFill>
                <a:latin typeface="Lato Light" panose="020F0502020204030203" pitchFamily="34" charset="0"/>
              </a:endParaRPr>
            </a:p>
          </p:txBody>
        </p:sp>
      </p:grpSp>
      <p:grpSp>
        <p:nvGrpSpPr>
          <p:cNvPr id="446" name="Group 445">
            <a:extLst>
              <a:ext uri="{FF2B5EF4-FFF2-40B4-BE49-F238E27FC236}">
                <a16:creationId xmlns:a16="http://schemas.microsoft.com/office/drawing/2014/main" id="{8C841ECF-9D6A-CB0A-F654-BE17D944A4FA}"/>
              </a:ext>
            </a:extLst>
          </p:cNvPr>
          <p:cNvGrpSpPr/>
          <p:nvPr/>
        </p:nvGrpSpPr>
        <p:grpSpPr>
          <a:xfrm>
            <a:off x="7595465" y="2472523"/>
            <a:ext cx="521566" cy="553998"/>
            <a:chOff x="777308" y="810712"/>
            <a:chExt cx="1427428" cy="1427428"/>
          </a:xfrm>
        </p:grpSpPr>
        <p:sp>
          <p:nvSpPr>
            <p:cNvPr id="447" name="Freeform 6">
              <a:extLst>
                <a:ext uri="{FF2B5EF4-FFF2-40B4-BE49-F238E27FC236}">
                  <a16:creationId xmlns:a16="http://schemas.microsoft.com/office/drawing/2014/main" id="{07A994D8-84A7-F7E1-6F21-3FE1316BE7F0}"/>
                </a:ext>
              </a:extLst>
            </p:cNvPr>
            <p:cNvSpPr>
              <a:spLocks noChangeArrowheads="1"/>
            </p:cNvSpPr>
            <p:nvPr/>
          </p:nvSpPr>
          <p:spPr bwMode="auto">
            <a:xfrm>
              <a:off x="777308" y="810712"/>
              <a:ext cx="1427428" cy="1427428"/>
            </a:xfrm>
            <a:custGeom>
              <a:avLst/>
              <a:gdLst>
                <a:gd name="T0" fmla="*/ 1376 w 2753"/>
                <a:gd name="T1" fmla="*/ 0 h 2753"/>
                <a:gd name="T2" fmla="*/ 1376 w 2753"/>
                <a:gd name="T3" fmla="*/ 0 h 2753"/>
                <a:gd name="T4" fmla="*/ 2752 w 2753"/>
                <a:gd name="T5" fmla="*/ 1376 h 2753"/>
                <a:gd name="T6" fmla="*/ 2752 w 2753"/>
                <a:gd name="T7" fmla="*/ 1376 h 2753"/>
                <a:gd name="T8" fmla="*/ 1376 w 2753"/>
                <a:gd name="T9" fmla="*/ 2752 h 2753"/>
                <a:gd name="T10" fmla="*/ 1376 w 2753"/>
                <a:gd name="T11" fmla="*/ 2752 h 2753"/>
                <a:gd name="T12" fmla="*/ 0 w 2753"/>
                <a:gd name="T13" fmla="*/ 1376 h 2753"/>
                <a:gd name="T14" fmla="*/ 0 w 2753"/>
                <a:gd name="T15" fmla="*/ 1376 h 2753"/>
                <a:gd name="T16" fmla="*/ 1376 w 2753"/>
                <a:gd name="T17" fmla="*/ 0 h 2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3" h="2753">
                  <a:moveTo>
                    <a:pt x="1376" y="0"/>
                  </a:moveTo>
                  <a:lnTo>
                    <a:pt x="1376" y="0"/>
                  </a:lnTo>
                  <a:cubicBezTo>
                    <a:pt x="2136" y="0"/>
                    <a:pt x="2752" y="616"/>
                    <a:pt x="2752" y="1376"/>
                  </a:cubicBezTo>
                  <a:lnTo>
                    <a:pt x="2752" y="1376"/>
                  </a:lnTo>
                  <a:cubicBezTo>
                    <a:pt x="2752" y="2136"/>
                    <a:pt x="2136" y="2752"/>
                    <a:pt x="1376" y="2752"/>
                  </a:cubicBezTo>
                  <a:lnTo>
                    <a:pt x="1376" y="2752"/>
                  </a:lnTo>
                  <a:cubicBezTo>
                    <a:pt x="616" y="2752"/>
                    <a:pt x="0" y="2136"/>
                    <a:pt x="0" y="1376"/>
                  </a:cubicBezTo>
                  <a:lnTo>
                    <a:pt x="0" y="1376"/>
                  </a:lnTo>
                  <a:cubicBezTo>
                    <a:pt x="0" y="616"/>
                    <a:pt x="616" y="0"/>
                    <a:pt x="1376" y="0"/>
                  </a:cubicBezTo>
                </a:path>
              </a:pathLst>
            </a:custGeom>
            <a:solidFill>
              <a:srgbClr val="0070C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5">
                <a:defRPr/>
              </a:pPr>
              <a:endParaRPr lang="en-US" sz="4000" kern="0" dirty="0">
                <a:solidFill>
                  <a:srgbClr val="7F7F7F"/>
                </a:solidFill>
                <a:latin typeface="Lato Light" panose="020F0502020204030203" pitchFamily="34" charset="0"/>
              </a:endParaRPr>
            </a:p>
          </p:txBody>
        </p:sp>
        <p:sp>
          <p:nvSpPr>
            <p:cNvPr id="448" name="Freeform 7">
              <a:extLst>
                <a:ext uri="{FF2B5EF4-FFF2-40B4-BE49-F238E27FC236}">
                  <a16:creationId xmlns:a16="http://schemas.microsoft.com/office/drawing/2014/main" id="{4B0E1AD2-74C1-3A30-C41B-68FE09BC7CA3}"/>
                </a:ext>
              </a:extLst>
            </p:cNvPr>
            <p:cNvSpPr>
              <a:spLocks noChangeArrowheads="1"/>
            </p:cNvSpPr>
            <p:nvPr/>
          </p:nvSpPr>
          <p:spPr bwMode="auto">
            <a:xfrm>
              <a:off x="987763" y="1008636"/>
              <a:ext cx="1004232" cy="1004233"/>
            </a:xfrm>
            <a:custGeom>
              <a:avLst/>
              <a:gdLst>
                <a:gd name="T0" fmla="*/ 968 w 1938"/>
                <a:gd name="T1" fmla="*/ 0 h 1937"/>
                <a:gd name="T2" fmla="*/ 968 w 1938"/>
                <a:gd name="T3" fmla="*/ 0 h 1937"/>
                <a:gd name="T4" fmla="*/ 1937 w 1938"/>
                <a:gd name="T5" fmla="*/ 968 h 1937"/>
                <a:gd name="T6" fmla="*/ 1937 w 1938"/>
                <a:gd name="T7" fmla="*/ 968 h 1937"/>
                <a:gd name="T8" fmla="*/ 968 w 1938"/>
                <a:gd name="T9" fmla="*/ 1936 h 1937"/>
                <a:gd name="T10" fmla="*/ 968 w 1938"/>
                <a:gd name="T11" fmla="*/ 1936 h 1937"/>
                <a:gd name="T12" fmla="*/ 0 w 1938"/>
                <a:gd name="T13" fmla="*/ 968 h 1937"/>
                <a:gd name="T14" fmla="*/ 0 w 1938"/>
                <a:gd name="T15" fmla="*/ 968 h 1937"/>
                <a:gd name="T16" fmla="*/ 968 w 1938"/>
                <a:gd name="T17" fmla="*/ 0 h 1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8" h="1937">
                  <a:moveTo>
                    <a:pt x="968" y="0"/>
                  </a:moveTo>
                  <a:lnTo>
                    <a:pt x="968" y="0"/>
                  </a:lnTo>
                  <a:cubicBezTo>
                    <a:pt x="1503" y="0"/>
                    <a:pt x="1937" y="433"/>
                    <a:pt x="1937" y="968"/>
                  </a:cubicBezTo>
                  <a:lnTo>
                    <a:pt x="1937" y="968"/>
                  </a:lnTo>
                  <a:cubicBezTo>
                    <a:pt x="1937" y="1502"/>
                    <a:pt x="1503" y="1936"/>
                    <a:pt x="968" y="1936"/>
                  </a:cubicBezTo>
                  <a:lnTo>
                    <a:pt x="968" y="1936"/>
                  </a:lnTo>
                  <a:cubicBezTo>
                    <a:pt x="433" y="1936"/>
                    <a:pt x="0" y="1502"/>
                    <a:pt x="0" y="968"/>
                  </a:cubicBezTo>
                  <a:lnTo>
                    <a:pt x="0" y="968"/>
                  </a:lnTo>
                  <a:cubicBezTo>
                    <a:pt x="0" y="433"/>
                    <a:pt x="433" y="0"/>
                    <a:pt x="968"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5">
                <a:defRPr/>
              </a:pPr>
              <a:endParaRPr lang="en-US" sz="4000" kern="0" dirty="0">
                <a:solidFill>
                  <a:srgbClr val="7F7F7F"/>
                </a:solidFill>
                <a:latin typeface="Lato Light" panose="020F0502020204030203" pitchFamily="34" charset="0"/>
              </a:endParaRPr>
            </a:p>
          </p:txBody>
        </p:sp>
      </p:grpSp>
      <p:grpSp>
        <p:nvGrpSpPr>
          <p:cNvPr id="401" name="Group 400">
            <a:extLst>
              <a:ext uri="{FF2B5EF4-FFF2-40B4-BE49-F238E27FC236}">
                <a16:creationId xmlns:a16="http://schemas.microsoft.com/office/drawing/2014/main" id="{38320E0E-6DFB-826F-6DC7-AF37D15F6092}"/>
              </a:ext>
            </a:extLst>
          </p:cNvPr>
          <p:cNvGrpSpPr/>
          <p:nvPr/>
        </p:nvGrpSpPr>
        <p:grpSpPr>
          <a:xfrm>
            <a:off x="6390458" y="2124490"/>
            <a:ext cx="521566" cy="553998"/>
            <a:chOff x="777308" y="810712"/>
            <a:chExt cx="1427428" cy="1427428"/>
          </a:xfrm>
        </p:grpSpPr>
        <p:sp>
          <p:nvSpPr>
            <p:cNvPr id="402" name="Freeform 6">
              <a:extLst>
                <a:ext uri="{FF2B5EF4-FFF2-40B4-BE49-F238E27FC236}">
                  <a16:creationId xmlns:a16="http://schemas.microsoft.com/office/drawing/2014/main" id="{93B9459C-A432-18D6-70F9-B369B7089463}"/>
                </a:ext>
              </a:extLst>
            </p:cNvPr>
            <p:cNvSpPr>
              <a:spLocks noChangeArrowheads="1"/>
            </p:cNvSpPr>
            <p:nvPr/>
          </p:nvSpPr>
          <p:spPr bwMode="auto">
            <a:xfrm>
              <a:off x="777308" y="810712"/>
              <a:ext cx="1427428" cy="1427428"/>
            </a:xfrm>
            <a:custGeom>
              <a:avLst/>
              <a:gdLst>
                <a:gd name="T0" fmla="*/ 1376 w 2753"/>
                <a:gd name="T1" fmla="*/ 0 h 2753"/>
                <a:gd name="T2" fmla="*/ 1376 w 2753"/>
                <a:gd name="T3" fmla="*/ 0 h 2753"/>
                <a:gd name="T4" fmla="*/ 2752 w 2753"/>
                <a:gd name="T5" fmla="*/ 1376 h 2753"/>
                <a:gd name="T6" fmla="*/ 2752 w 2753"/>
                <a:gd name="T7" fmla="*/ 1376 h 2753"/>
                <a:gd name="T8" fmla="*/ 1376 w 2753"/>
                <a:gd name="T9" fmla="*/ 2752 h 2753"/>
                <a:gd name="T10" fmla="*/ 1376 w 2753"/>
                <a:gd name="T11" fmla="*/ 2752 h 2753"/>
                <a:gd name="T12" fmla="*/ 0 w 2753"/>
                <a:gd name="T13" fmla="*/ 1376 h 2753"/>
                <a:gd name="T14" fmla="*/ 0 w 2753"/>
                <a:gd name="T15" fmla="*/ 1376 h 2753"/>
                <a:gd name="T16" fmla="*/ 1376 w 2753"/>
                <a:gd name="T17" fmla="*/ 0 h 2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3" h="2753">
                  <a:moveTo>
                    <a:pt x="1376" y="0"/>
                  </a:moveTo>
                  <a:lnTo>
                    <a:pt x="1376" y="0"/>
                  </a:lnTo>
                  <a:cubicBezTo>
                    <a:pt x="2136" y="0"/>
                    <a:pt x="2752" y="616"/>
                    <a:pt x="2752" y="1376"/>
                  </a:cubicBezTo>
                  <a:lnTo>
                    <a:pt x="2752" y="1376"/>
                  </a:lnTo>
                  <a:cubicBezTo>
                    <a:pt x="2752" y="2136"/>
                    <a:pt x="2136" y="2752"/>
                    <a:pt x="1376" y="2752"/>
                  </a:cubicBezTo>
                  <a:lnTo>
                    <a:pt x="1376" y="2752"/>
                  </a:lnTo>
                  <a:cubicBezTo>
                    <a:pt x="616" y="2752"/>
                    <a:pt x="0" y="2136"/>
                    <a:pt x="0" y="1376"/>
                  </a:cubicBezTo>
                  <a:lnTo>
                    <a:pt x="0" y="1376"/>
                  </a:lnTo>
                  <a:cubicBezTo>
                    <a:pt x="0" y="616"/>
                    <a:pt x="616" y="0"/>
                    <a:pt x="1376" y="0"/>
                  </a:cubicBezTo>
                </a:path>
              </a:pathLst>
            </a:custGeom>
            <a:solidFill>
              <a:srgbClr val="0070C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5">
                <a:defRPr/>
              </a:pPr>
              <a:endParaRPr lang="en-US" sz="4000" kern="0" dirty="0">
                <a:solidFill>
                  <a:srgbClr val="7F7F7F"/>
                </a:solidFill>
                <a:latin typeface="Lato Light" panose="020F0502020204030203" pitchFamily="34" charset="0"/>
              </a:endParaRPr>
            </a:p>
          </p:txBody>
        </p:sp>
        <p:sp>
          <p:nvSpPr>
            <p:cNvPr id="403" name="Freeform 7">
              <a:extLst>
                <a:ext uri="{FF2B5EF4-FFF2-40B4-BE49-F238E27FC236}">
                  <a16:creationId xmlns:a16="http://schemas.microsoft.com/office/drawing/2014/main" id="{53EA4572-5A16-A766-FA2E-605701CFA8B7}"/>
                </a:ext>
              </a:extLst>
            </p:cNvPr>
            <p:cNvSpPr>
              <a:spLocks noChangeArrowheads="1"/>
            </p:cNvSpPr>
            <p:nvPr/>
          </p:nvSpPr>
          <p:spPr bwMode="auto">
            <a:xfrm>
              <a:off x="987763" y="1008636"/>
              <a:ext cx="1004232" cy="1004233"/>
            </a:xfrm>
            <a:custGeom>
              <a:avLst/>
              <a:gdLst>
                <a:gd name="T0" fmla="*/ 968 w 1938"/>
                <a:gd name="T1" fmla="*/ 0 h 1937"/>
                <a:gd name="T2" fmla="*/ 968 w 1938"/>
                <a:gd name="T3" fmla="*/ 0 h 1937"/>
                <a:gd name="T4" fmla="*/ 1937 w 1938"/>
                <a:gd name="T5" fmla="*/ 968 h 1937"/>
                <a:gd name="T6" fmla="*/ 1937 w 1938"/>
                <a:gd name="T7" fmla="*/ 968 h 1937"/>
                <a:gd name="T8" fmla="*/ 968 w 1938"/>
                <a:gd name="T9" fmla="*/ 1936 h 1937"/>
                <a:gd name="T10" fmla="*/ 968 w 1938"/>
                <a:gd name="T11" fmla="*/ 1936 h 1937"/>
                <a:gd name="T12" fmla="*/ 0 w 1938"/>
                <a:gd name="T13" fmla="*/ 968 h 1937"/>
                <a:gd name="T14" fmla="*/ 0 w 1938"/>
                <a:gd name="T15" fmla="*/ 968 h 1937"/>
                <a:gd name="T16" fmla="*/ 968 w 1938"/>
                <a:gd name="T17" fmla="*/ 0 h 1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8" h="1937">
                  <a:moveTo>
                    <a:pt x="968" y="0"/>
                  </a:moveTo>
                  <a:lnTo>
                    <a:pt x="968" y="0"/>
                  </a:lnTo>
                  <a:cubicBezTo>
                    <a:pt x="1503" y="0"/>
                    <a:pt x="1937" y="433"/>
                    <a:pt x="1937" y="968"/>
                  </a:cubicBezTo>
                  <a:lnTo>
                    <a:pt x="1937" y="968"/>
                  </a:lnTo>
                  <a:cubicBezTo>
                    <a:pt x="1937" y="1502"/>
                    <a:pt x="1503" y="1936"/>
                    <a:pt x="968" y="1936"/>
                  </a:cubicBezTo>
                  <a:lnTo>
                    <a:pt x="968" y="1936"/>
                  </a:lnTo>
                  <a:cubicBezTo>
                    <a:pt x="433" y="1936"/>
                    <a:pt x="0" y="1502"/>
                    <a:pt x="0" y="968"/>
                  </a:cubicBezTo>
                  <a:lnTo>
                    <a:pt x="0" y="968"/>
                  </a:lnTo>
                  <a:cubicBezTo>
                    <a:pt x="0" y="433"/>
                    <a:pt x="433" y="0"/>
                    <a:pt x="968"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5">
                <a:defRPr/>
              </a:pPr>
              <a:endParaRPr lang="en-US" sz="4000" kern="0" dirty="0">
                <a:solidFill>
                  <a:srgbClr val="7F7F7F"/>
                </a:solidFill>
                <a:latin typeface="Lato Light" panose="020F0502020204030203" pitchFamily="34" charset="0"/>
              </a:endParaRPr>
            </a:p>
          </p:txBody>
        </p:sp>
      </p:grpSp>
      <p:grpSp>
        <p:nvGrpSpPr>
          <p:cNvPr id="194" name="Group 193">
            <a:extLst>
              <a:ext uri="{FF2B5EF4-FFF2-40B4-BE49-F238E27FC236}">
                <a16:creationId xmlns:a16="http://schemas.microsoft.com/office/drawing/2014/main" id="{69631BF8-899B-416D-ADDE-DB74605DB9B5}"/>
              </a:ext>
            </a:extLst>
          </p:cNvPr>
          <p:cNvGrpSpPr/>
          <p:nvPr/>
        </p:nvGrpSpPr>
        <p:grpSpPr>
          <a:xfrm>
            <a:off x="4212617" y="2871894"/>
            <a:ext cx="521566" cy="553998"/>
            <a:chOff x="777308" y="810712"/>
            <a:chExt cx="1427428" cy="1427428"/>
          </a:xfrm>
        </p:grpSpPr>
        <p:sp>
          <p:nvSpPr>
            <p:cNvPr id="195" name="Freeform 6">
              <a:extLst>
                <a:ext uri="{FF2B5EF4-FFF2-40B4-BE49-F238E27FC236}">
                  <a16:creationId xmlns:a16="http://schemas.microsoft.com/office/drawing/2014/main" id="{039C51F4-1293-46C2-9578-3328CE257271}"/>
                </a:ext>
              </a:extLst>
            </p:cNvPr>
            <p:cNvSpPr>
              <a:spLocks noChangeArrowheads="1"/>
            </p:cNvSpPr>
            <p:nvPr/>
          </p:nvSpPr>
          <p:spPr bwMode="auto">
            <a:xfrm>
              <a:off x="777308" y="810712"/>
              <a:ext cx="1427428" cy="1427428"/>
            </a:xfrm>
            <a:custGeom>
              <a:avLst/>
              <a:gdLst>
                <a:gd name="T0" fmla="*/ 1376 w 2753"/>
                <a:gd name="T1" fmla="*/ 0 h 2753"/>
                <a:gd name="T2" fmla="*/ 1376 w 2753"/>
                <a:gd name="T3" fmla="*/ 0 h 2753"/>
                <a:gd name="T4" fmla="*/ 2752 w 2753"/>
                <a:gd name="T5" fmla="*/ 1376 h 2753"/>
                <a:gd name="T6" fmla="*/ 2752 w 2753"/>
                <a:gd name="T7" fmla="*/ 1376 h 2753"/>
                <a:gd name="T8" fmla="*/ 1376 w 2753"/>
                <a:gd name="T9" fmla="*/ 2752 h 2753"/>
                <a:gd name="T10" fmla="*/ 1376 w 2753"/>
                <a:gd name="T11" fmla="*/ 2752 h 2753"/>
                <a:gd name="T12" fmla="*/ 0 w 2753"/>
                <a:gd name="T13" fmla="*/ 1376 h 2753"/>
                <a:gd name="T14" fmla="*/ 0 w 2753"/>
                <a:gd name="T15" fmla="*/ 1376 h 2753"/>
                <a:gd name="T16" fmla="*/ 1376 w 2753"/>
                <a:gd name="T17" fmla="*/ 0 h 2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3" h="2753">
                  <a:moveTo>
                    <a:pt x="1376" y="0"/>
                  </a:moveTo>
                  <a:lnTo>
                    <a:pt x="1376" y="0"/>
                  </a:lnTo>
                  <a:cubicBezTo>
                    <a:pt x="2136" y="0"/>
                    <a:pt x="2752" y="616"/>
                    <a:pt x="2752" y="1376"/>
                  </a:cubicBezTo>
                  <a:lnTo>
                    <a:pt x="2752" y="1376"/>
                  </a:lnTo>
                  <a:cubicBezTo>
                    <a:pt x="2752" y="2136"/>
                    <a:pt x="2136" y="2752"/>
                    <a:pt x="1376" y="2752"/>
                  </a:cubicBezTo>
                  <a:lnTo>
                    <a:pt x="1376" y="2752"/>
                  </a:lnTo>
                  <a:cubicBezTo>
                    <a:pt x="616" y="2752"/>
                    <a:pt x="0" y="2136"/>
                    <a:pt x="0" y="1376"/>
                  </a:cubicBezTo>
                  <a:lnTo>
                    <a:pt x="0" y="1376"/>
                  </a:lnTo>
                  <a:cubicBezTo>
                    <a:pt x="0" y="616"/>
                    <a:pt x="616" y="0"/>
                    <a:pt x="1376" y="0"/>
                  </a:cubicBezTo>
                </a:path>
              </a:pathLst>
            </a:custGeom>
            <a:solidFill>
              <a:srgbClr val="0070C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5">
                <a:defRPr/>
              </a:pPr>
              <a:endParaRPr lang="en-US" sz="4000" kern="0" dirty="0">
                <a:solidFill>
                  <a:srgbClr val="7F7F7F"/>
                </a:solidFill>
                <a:latin typeface="Lato Light" panose="020F0502020204030203" pitchFamily="34" charset="0"/>
              </a:endParaRPr>
            </a:p>
          </p:txBody>
        </p:sp>
        <p:sp>
          <p:nvSpPr>
            <p:cNvPr id="196" name="Freeform 7">
              <a:extLst>
                <a:ext uri="{FF2B5EF4-FFF2-40B4-BE49-F238E27FC236}">
                  <a16:creationId xmlns:a16="http://schemas.microsoft.com/office/drawing/2014/main" id="{6A9D0022-6DF0-4D8D-9083-018DEF642158}"/>
                </a:ext>
              </a:extLst>
            </p:cNvPr>
            <p:cNvSpPr>
              <a:spLocks noChangeArrowheads="1"/>
            </p:cNvSpPr>
            <p:nvPr/>
          </p:nvSpPr>
          <p:spPr bwMode="auto">
            <a:xfrm>
              <a:off x="987763" y="1008636"/>
              <a:ext cx="1004232" cy="1004233"/>
            </a:xfrm>
            <a:custGeom>
              <a:avLst/>
              <a:gdLst>
                <a:gd name="T0" fmla="*/ 968 w 1938"/>
                <a:gd name="T1" fmla="*/ 0 h 1937"/>
                <a:gd name="T2" fmla="*/ 968 w 1938"/>
                <a:gd name="T3" fmla="*/ 0 h 1937"/>
                <a:gd name="T4" fmla="*/ 1937 w 1938"/>
                <a:gd name="T5" fmla="*/ 968 h 1937"/>
                <a:gd name="T6" fmla="*/ 1937 w 1938"/>
                <a:gd name="T7" fmla="*/ 968 h 1937"/>
                <a:gd name="T8" fmla="*/ 968 w 1938"/>
                <a:gd name="T9" fmla="*/ 1936 h 1937"/>
                <a:gd name="T10" fmla="*/ 968 w 1938"/>
                <a:gd name="T11" fmla="*/ 1936 h 1937"/>
                <a:gd name="T12" fmla="*/ 0 w 1938"/>
                <a:gd name="T13" fmla="*/ 968 h 1937"/>
                <a:gd name="T14" fmla="*/ 0 w 1938"/>
                <a:gd name="T15" fmla="*/ 968 h 1937"/>
                <a:gd name="T16" fmla="*/ 968 w 1938"/>
                <a:gd name="T17" fmla="*/ 0 h 1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8" h="1937">
                  <a:moveTo>
                    <a:pt x="968" y="0"/>
                  </a:moveTo>
                  <a:lnTo>
                    <a:pt x="968" y="0"/>
                  </a:lnTo>
                  <a:cubicBezTo>
                    <a:pt x="1503" y="0"/>
                    <a:pt x="1937" y="433"/>
                    <a:pt x="1937" y="968"/>
                  </a:cubicBezTo>
                  <a:lnTo>
                    <a:pt x="1937" y="968"/>
                  </a:lnTo>
                  <a:cubicBezTo>
                    <a:pt x="1937" y="1502"/>
                    <a:pt x="1503" y="1936"/>
                    <a:pt x="968" y="1936"/>
                  </a:cubicBezTo>
                  <a:lnTo>
                    <a:pt x="968" y="1936"/>
                  </a:lnTo>
                  <a:cubicBezTo>
                    <a:pt x="433" y="1936"/>
                    <a:pt x="0" y="1502"/>
                    <a:pt x="0" y="968"/>
                  </a:cubicBezTo>
                  <a:lnTo>
                    <a:pt x="0" y="968"/>
                  </a:lnTo>
                  <a:cubicBezTo>
                    <a:pt x="0" y="433"/>
                    <a:pt x="433" y="0"/>
                    <a:pt x="968"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5">
                <a:defRPr/>
              </a:pPr>
              <a:endParaRPr lang="en-US" sz="4000" kern="0" dirty="0">
                <a:solidFill>
                  <a:srgbClr val="7F7F7F"/>
                </a:solidFill>
                <a:latin typeface="Lato Light" panose="020F0502020204030203" pitchFamily="34" charset="0"/>
              </a:endParaRPr>
            </a:p>
          </p:txBody>
        </p:sp>
      </p:grpSp>
      <p:sp>
        <p:nvSpPr>
          <p:cNvPr id="197" name="Freeform 27">
            <a:extLst>
              <a:ext uri="{FF2B5EF4-FFF2-40B4-BE49-F238E27FC236}">
                <a16:creationId xmlns:a16="http://schemas.microsoft.com/office/drawing/2014/main" id="{CF48149A-A792-432B-96D2-9121535354F0}"/>
              </a:ext>
            </a:extLst>
          </p:cNvPr>
          <p:cNvSpPr>
            <a:spLocks noChangeArrowheads="1"/>
          </p:cNvSpPr>
          <p:nvPr/>
        </p:nvSpPr>
        <p:spPr bwMode="auto">
          <a:xfrm>
            <a:off x="834" y="5141865"/>
            <a:ext cx="12182699" cy="855910"/>
          </a:xfrm>
          <a:custGeom>
            <a:avLst/>
            <a:gdLst>
              <a:gd name="connsiteX0" fmla="*/ 21976 w 24373937"/>
              <a:gd name="connsiteY0" fmla="*/ 2345773 h 2410452"/>
              <a:gd name="connsiteX1" fmla="*/ 24373937 w 24373937"/>
              <a:gd name="connsiteY1" fmla="*/ 2345773 h 2410452"/>
              <a:gd name="connsiteX2" fmla="*/ 24373937 w 24373937"/>
              <a:gd name="connsiteY2" fmla="*/ 2410452 h 2410452"/>
              <a:gd name="connsiteX3" fmla="*/ 21976 w 24373937"/>
              <a:gd name="connsiteY3" fmla="*/ 2410452 h 2410452"/>
              <a:gd name="connsiteX4" fmla="*/ 23855957 w 24373937"/>
              <a:gd name="connsiteY4" fmla="*/ 1192114 h 2410452"/>
              <a:gd name="connsiteX5" fmla="*/ 24362949 w 24373937"/>
              <a:gd name="connsiteY5" fmla="*/ 1192114 h 2410452"/>
              <a:gd name="connsiteX6" fmla="*/ 24362949 w 24373937"/>
              <a:gd name="connsiteY6" fmla="*/ 1256769 h 2410452"/>
              <a:gd name="connsiteX7" fmla="*/ 23855957 w 24373937"/>
              <a:gd name="connsiteY7" fmla="*/ 1256769 h 2410452"/>
              <a:gd name="connsiteX8" fmla="*/ 22839481 w 24373937"/>
              <a:gd name="connsiteY8" fmla="*/ 1192114 h 2410452"/>
              <a:gd name="connsiteX9" fmla="*/ 23347717 w 24373937"/>
              <a:gd name="connsiteY9" fmla="*/ 1192114 h 2410452"/>
              <a:gd name="connsiteX10" fmla="*/ 23347717 w 24373937"/>
              <a:gd name="connsiteY10" fmla="*/ 1256769 h 2410452"/>
              <a:gd name="connsiteX11" fmla="*/ 22839481 w 24373937"/>
              <a:gd name="connsiteY11" fmla="*/ 1256769 h 2410452"/>
              <a:gd name="connsiteX12" fmla="*/ 21823005 w 24373937"/>
              <a:gd name="connsiteY12" fmla="*/ 1192114 h 2410452"/>
              <a:gd name="connsiteX13" fmla="*/ 22331241 w 24373937"/>
              <a:gd name="connsiteY13" fmla="*/ 1192114 h 2410452"/>
              <a:gd name="connsiteX14" fmla="*/ 22331241 w 24373937"/>
              <a:gd name="connsiteY14" fmla="*/ 1256769 h 2410452"/>
              <a:gd name="connsiteX15" fmla="*/ 21823005 w 24373937"/>
              <a:gd name="connsiteY15" fmla="*/ 1256769 h 2410452"/>
              <a:gd name="connsiteX16" fmla="*/ 20807773 w 24373937"/>
              <a:gd name="connsiteY16" fmla="*/ 1192114 h 2410452"/>
              <a:gd name="connsiteX17" fmla="*/ 21316009 w 24373937"/>
              <a:gd name="connsiteY17" fmla="*/ 1192114 h 2410452"/>
              <a:gd name="connsiteX18" fmla="*/ 21316009 w 24373937"/>
              <a:gd name="connsiteY18" fmla="*/ 1256769 h 2410452"/>
              <a:gd name="connsiteX19" fmla="*/ 20807773 w 24373937"/>
              <a:gd name="connsiteY19" fmla="*/ 1256769 h 2410452"/>
              <a:gd name="connsiteX20" fmla="*/ 19791297 w 24373937"/>
              <a:gd name="connsiteY20" fmla="*/ 1192114 h 2410452"/>
              <a:gd name="connsiteX21" fmla="*/ 20299533 w 24373937"/>
              <a:gd name="connsiteY21" fmla="*/ 1192114 h 2410452"/>
              <a:gd name="connsiteX22" fmla="*/ 20299533 w 24373937"/>
              <a:gd name="connsiteY22" fmla="*/ 1256769 h 2410452"/>
              <a:gd name="connsiteX23" fmla="*/ 19791297 w 24373937"/>
              <a:gd name="connsiteY23" fmla="*/ 1256769 h 2410452"/>
              <a:gd name="connsiteX24" fmla="*/ 18776065 w 24373937"/>
              <a:gd name="connsiteY24" fmla="*/ 1192114 h 2410452"/>
              <a:gd name="connsiteX25" fmla="*/ 19284301 w 24373937"/>
              <a:gd name="connsiteY25" fmla="*/ 1192114 h 2410452"/>
              <a:gd name="connsiteX26" fmla="*/ 19284301 w 24373937"/>
              <a:gd name="connsiteY26" fmla="*/ 1256769 h 2410452"/>
              <a:gd name="connsiteX27" fmla="*/ 18776065 w 24373937"/>
              <a:gd name="connsiteY27" fmla="*/ 1256769 h 2410452"/>
              <a:gd name="connsiteX28" fmla="*/ 17760833 w 24373937"/>
              <a:gd name="connsiteY28" fmla="*/ 1192114 h 2410452"/>
              <a:gd name="connsiteX29" fmla="*/ 18267825 w 24373937"/>
              <a:gd name="connsiteY29" fmla="*/ 1192114 h 2410452"/>
              <a:gd name="connsiteX30" fmla="*/ 18267825 w 24373937"/>
              <a:gd name="connsiteY30" fmla="*/ 1256769 h 2410452"/>
              <a:gd name="connsiteX31" fmla="*/ 17760833 w 24373937"/>
              <a:gd name="connsiteY31" fmla="*/ 1256769 h 2410452"/>
              <a:gd name="connsiteX32" fmla="*/ 16744356 w 24373937"/>
              <a:gd name="connsiteY32" fmla="*/ 1192114 h 2410452"/>
              <a:gd name="connsiteX33" fmla="*/ 17252593 w 24373937"/>
              <a:gd name="connsiteY33" fmla="*/ 1192114 h 2410452"/>
              <a:gd name="connsiteX34" fmla="*/ 17252593 w 24373937"/>
              <a:gd name="connsiteY34" fmla="*/ 1256769 h 2410452"/>
              <a:gd name="connsiteX35" fmla="*/ 16744356 w 24373937"/>
              <a:gd name="connsiteY35" fmla="*/ 1256769 h 2410452"/>
              <a:gd name="connsiteX36" fmla="*/ 15729124 w 24373937"/>
              <a:gd name="connsiteY36" fmla="*/ 1192114 h 2410452"/>
              <a:gd name="connsiteX37" fmla="*/ 16237363 w 24373937"/>
              <a:gd name="connsiteY37" fmla="*/ 1192114 h 2410452"/>
              <a:gd name="connsiteX38" fmla="*/ 16237363 w 24373937"/>
              <a:gd name="connsiteY38" fmla="*/ 1256769 h 2410452"/>
              <a:gd name="connsiteX39" fmla="*/ 15729124 w 24373937"/>
              <a:gd name="connsiteY39" fmla="*/ 1256769 h 2410452"/>
              <a:gd name="connsiteX40" fmla="*/ 14713893 w 24373937"/>
              <a:gd name="connsiteY40" fmla="*/ 1192114 h 2410452"/>
              <a:gd name="connsiteX41" fmla="*/ 15220886 w 24373937"/>
              <a:gd name="connsiteY41" fmla="*/ 1192114 h 2410452"/>
              <a:gd name="connsiteX42" fmla="*/ 15220886 w 24373937"/>
              <a:gd name="connsiteY42" fmla="*/ 1256769 h 2410452"/>
              <a:gd name="connsiteX43" fmla="*/ 14713893 w 24373937"/>
              <a:gd name="connsiteY43" fmla="*/ 1256769 h 2410452"/>
              <a:gd name="connsiteX44" fmla="*/ 13697416 w 24373937"/>
              <a:gd name="connsiteY44" fmla="*/ 1192114 h 2410452"/>
              <a:gd name="connsiteX45" fmla="*/ 14205654 w 24373937"/>
              <a:gd name="connsiteY45" fmla="*/ 1192114 h 2410452"/>
              <a:gd name="connsiteX46" fmla="*/ 14205654 w 24373937"/>
              <a:gd name="connsiteY46" fmla="*/ 1256769 h 2410452"/>
              <a:gd name="connsiteX47" fmla="*/ 13697416 w 24373937"/>
              <a:gd name="connsiteY47" fmla="*/ 1256769 h 2410452"/>
              <a:gd name="connsiteX48" fmla="*/ 12682185 w 24373937"/>
              <a:gd name="connsiteY48" fmla="*/ 1192114 h 2410452"/>
              <a:gd name="connsiteX49" fmla="*/ 13189177 w 24373937"/>
              <a:gd name="connsiteY49" fmla="*/ 1192114 h 2410452"/>
              <a:gd name="connsiteX50" fmla="*/ 13189177 w 24373937"/>
              <a:gd name="connsiteY50" fmla="*/ 1256769 h 2410452"/>
              <a:gd name="connsiteX51" fmla="*/ 12682185 w 24373937"/>
              <a:gd name="connsiteY51" fmla="*/ 1256769 h 2410452"/>
              <a:gd name="connsiteX52" fmla="*/ 11666953 w 24373937"/>
              <a:gd name="connsiteY52" fmla="*/ 1192114 h 2410452"/>
              <a:gd name="connsiteX53" fmla="*/ 12175192 w 24373937"/>
              <a:gd name="connsiteY53" fmla="*/ 1192114 h 2410452"/>
              <a:gd name="connsiteX54" fmla="*/ 12175192 w 24373937"/>
              <a:gd name="connsiteY54" fmla="*/ 1256769 h 2410452"/>
              <a:gd name="connsiteX55" fmla="*/ 11666953 w 24373937"/>
              <a:gd name="connsiteY55" fmla="*/ 1256769 h 2410452"/>
              <a:gd name="connsiteX56" fmla="*/ 10651723 w 24373937"/>
              <a:gd name="connsiteY56" fmla="*/ 1192114 h 2410452"/>
              <a:gd name="connsiteX57" fmla="*/ 11158716 w 24373937"/>
              <a:gd name="connsiteY57" fmla="*/ 1192114 h 2410452"/>
              <a:gd name="connsiteX58" fmla="*/ 11158716 w 24373937"/>
              <a:gd name="connsiteY58" fmla="*/ 1256769 h 2410452"/>
              <a:gd name="connsiteX59" fmla="*/ 10651723 w 24373937"/>
              <a:gd name="connsiteY59" fmla="*/ 1256769 h 2410452"/>
              <a:gd name="connsiteX60" fmla="*/ 9635245 w 24373937"/>
              <a:gd name="connsiteY60" fmla="*/ 1192114 h 2410452"/>
              <a:gd name="connsiteX61" fmla="*/ 10143483 w 24373937"/>
              <a:gd name="connsiteY61" fmla="*/ 1192114 h 2410452"/>
              <a:gd name="connsiteX62" fmla="*/ 10143483 w 24373937"/>
              <a:gd name="connsiteY62" fmla="*/ 1256769 h 2410452"/>
              <a:gd name="connsiteX63" fmla="*/ 9635245 w 24373937"/>
              <a:gd name="connsiteY63" fmla="*/ 1256769 h 2410452"/>
              <a:gd name="connsiteX64" fmla="*/ 8620014 w 24373937"/>
              <a:gd name="connsiteY64" fmla="*/ 1192114 h 2410452"/>
              <a:gd name="connsiteX65" fmla="*/ 9127007 w 24373937"/>
              <a:gd name="connsiteY65" fmla="*/ 1192114 h 2410452"/>
              <a:gd name="connsiteX66" fmla="*/ 9127007 w 24373937"/>
              <a:gd name="connsiteY66" fmla="*/ 1256769 h 2410452"/>
              <a:gd name="connsiteX67" fmla="*/ 8620014 w 24373937"/>
              <a:gd name="connsiteY67" fmla="*/ 1256769 h 2410452"/>
              <a:gd name="connsiteX68" fmla="*/ 7603538 w 24373937"/>
              <a:gd name="connsiteY68" fmla="*/ 1192114 h 2410452"/>
              <a:gd name="connsiteX69" fmla="*/ 8111776 w 24373937"/>
              <a:gd name="connsiteY69" fmla="*/ 1192114 h 2410452"/>
              <a:gd name="connsiteX70" fmla="*/ 8111776 w 24373937"/>
              <a:gd name="connsiteY70" fmla="*/ 1256769 h 2410452"/>
              <a:gd name="connsiteX71" fmla="*/ 7603538 w 24373937"/>
              <a:gd name="connsiteY71" fmla="*/ 1256769 h 2410452"/>
              <a:gd name="connsiteX72" fmla="*/ 6588307 w 24373937"/>
              <a:gd name="connsiteY72" fmla="*/ 1192114 h 2410452"/>
              <a:gd name="connsiteX73" fmla="*/ 7096545 w 24373937"/>
              <a:gd name="connsiteY73" fmla="*/ 1192114 h 2410452"/>
              <a:gd name="connsiteX74" fmla="*/ 7096545 w 24373937"/>
              <a:gd name="connsiteY74" fmla="*/ 1256769 h 2410452"/>
              <a:gd name="connsiteX75" fmla="*/ 6588307 w 24373937"/>
              <a:gd name="connsiteY75" fmla="*/ 1256769 h 2410452"/>
              <a:gd name="connsiteX76" fmla="*/ 5573075 w 24373937"/>
              <a:gd name="connsiteY76" fmla="*/ 1192114 h 2410452"/>
              <a:gd name="connsiteX77" fmla="*/ 6080068 w 24373937"/>
              <a:gd name="connsiteY77" fmla="*/ 1192114 h 2410452"/>
              <a:gd name="connsiteX78" fmla="*/ 6080068 w 24373937"/>
              <a:gd name="connsiteY78" fmla="*/ 1256769 h 2410452"/>
              <a:gd name="connsiteX79" fmla="*/ 5573075 w 24373937"/>
              <a:gd name="connsiteY79" fmla="*/ 1256769 h 2410452"/>
              <a:gd name="connsiteX80" fmla="*/ 4556598 w 24373937"/>
              <a:gd name="connsiteY80" fmla="*/ 1192114 h 2410452"/>
              <a:gd name="connsiteX81" fmla="*/ 5064836 w 24373937"/>
              <a:gd name="connsiteY81" fmla="*/ 1192114 h 2410452"/>
              <a:gd name="connsiteX82" fmla="*/ 5064836 w 24373937"/>
              <a:gd name="connsiteY82" fmla="*/ 1256769 h 2410452"/>
              <a:gd name="connsiteX83" fmla="*/ 4556598 w 24373937"/>
              <a:gd name="connsiteY83" fmla="*/ 1256769 h 2410452"/>
              <a:gd name="connsiteX84" fmla="*/ 3541367 w 24373937"/>
              <a:gd name="connsiteY84" fmla="*/ 1192114 h 2410452"/>
              <a:gd name="connsiteX85" fmla="*/ 4049605 w 24373937"/>
              <a:gd name="connsiteY85" fmla="*/ 1192114 h 2410452"/>
              <a:gd name="connsiteX86" fmla="*/ 4049605 w 24373937"/>
              <a:gd name="connsiteY86" fmla="*/ 1256769 h 2410452"/>
              <a:gd name="connsiteX87" fmla="*/ 3541367 w 24373937"/>
              <a:gd name="connsiteY87" fmla="*/ 1256769 h 2410452"/>
              <a:gd name="connsiteX88" fmla="*/ 2526135 w 24373937"/>
              <a:gd name="connsiteY88" fmla="*/ 1192114 h 2410452"/>
              <a:gd name="connsiteX89" fmla="*/ 3033128 w 24373937"/>
              <a:gd name="connsiteY89" fmla="*/ 1192114 h 2410452"/>
              <a:gd name="connsiteX90" fmla="*/ 3033128 w 24373937"/>
              <a:gd name="connsiteY90" fmla="*/ 1256769 h 2410452"/>
              <a:gd name="connsiteX91" fmla="*/ 2526135 w 24373937"/>
              <a:gd name="connsiteY91" fmla="*/ 1256769 h 2410452"/>
              <a:gd name="connsiteX92" fmla="*/ 1509658 w 24373937"/>
              <a:gd name="connsiteY92" fmla="*/ 1192114 h 2410452"/>
              <a:gd name="connsiteX93" fmla="*/ 2017896 w 24373937"/>
              <a:gd name="connsiteY93" fmla="*/ 1192114 h 2410452"/>
              <a:gd name="connsiteX94" fmla="*/ 2017896 w 24373937"/>
              <a:gd name="connsiteY94" fmla="*/ 1256769 h 2410452"/>
              <a:gd name="connsiteX95" fmla="*/ 1509658 w 24373937"/>
              <a:gd name="connsiteY95" fmla="*/ 1256769 h 2410452"/>
              <a:gd name="connsiteX96" fmla="*/ 494427 w 24373937"/>
              <a:gd name="connsiteY96" fmla="*/ 1192114 h 2410452"/>
              <a:gd name="connsiteX97" fmla="*/ 1002665 w 24373937"/>
              <a:gd name="connsiteY97" fmla="*/ 1192114 h 2410452"/>
              <a:gd name="connsiteX98" fmla="*/ 1002665 w 24373937"/>
              <a:gd name="connsiteY98" fmla="*/ 1256769 h 2410452"/>
              <a:gd name="connsiteX99" fmla="*/ 494427 w 24373937"/>
              <a:gd name="connsiteY99" fmla="*/ 1256769 h 2410452"/>
              <a:gd name="connsiteX100" fmla="*/ 0 w 24373937"/>
              <a:gd name="connsiteY100" fmla="*/ 0 h 2410452"/>
              <a:gd name="connsiteX101" fmla="*/ 24351961 w 24373937"/>
              <a:gd name="connsiteY101" fmla="*/ 0 h 2410452"/>
              <a:gd name="connsiteX102" fmla="*/ 24351961 w 24373937"/>
              <a:gd name="connsiteY102" fmla="*/ 64655 h 2410452"/>
              <a:gd name="connsiteX103" fmla="*/ 0 w 24373937"/>
              <a:gd name="connsiteY103" fmla="*/ 64655 h 241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24373937" h="2410452">
                <a:moveTo>
                  <a:pt x="21976" y="2345773"/>
                </a:moveTo>
                <a:lnTo>
                  <a:pt x="24373937" y="2345773"/>
                </a:lnTo>
                <a:lnTo>
                  <a:pt x="24373937" y="2410452"/>
                </a:lnTo>
                <a:lnTo>
                  <a:pt x="21976" y="2410452"/>
                </a:lnTo>
                <a:close/>
                <a:moveTo>
                  <a:pt x="23855957" y="1192114"/>
                </a:moveTo>
                <a:lnTo>
                  <a:pt x="24362949" y="1192114"/>
                </a:lnTo>
                <a:lnTo>
                  <a:pt x="24362949" y="1256769"/>
                </a:lnTo>
                <a:lnTo>
                  <a:pt x="23855957" y="1256769"/>
                </a:lnTo>
                <a:close/>
                <a:moveTo>
                  <a:pt x="22839481" y="1192114"/>
                </a:moveTo>
                <a:lnTo>
                  <a:pt x="23347717" y="1192114"/>
                </a:lnTo>
                <a:lnTo>
                  <a:pt x="23347717" y="1256769"/>
                </a:lnTo>
                <a:lnTo>
                  <a:pt x="22839481" y="1256769"/>
                </a:lnTo>
                <a:close/>
                <a:moveTo>
                  <a:pt x="21823005" y="1192114"/>
                </a:moveTo>
                <a:lnTo>
                  <a:pt x="22331241" y="1192114"/>
                </a:lnTo>
                <a:lnTo>
                  <a:pt x="22331241" y="1256769"/>
                </a:lnTo>
                <a:lnTo>
                  <a:pt x="21823005" y="1256769"/>
                </a:lnTo>
                <a:close/>
                <a:moveTo>
                  <a:pt x="20807773" y="1192114"/>
                </a:moveTo>
                <a:lnTo>
                  <a:pt x="21316009" y="1192114"/>
                </a:lnTo>
                <a:lnTo>
                  <a:pt x="21316009" y="1256769"/>
                </a:lnTo>
                <a:lnTo>
                  <a:pt x="20807773" y="1256769"/>
                </a:lnTo>
                <a:close/>
                <a:moveTo>
                  <a:pt x="19791297" y="1192114"/>
                </a:moveTo>
                <a:lnTo>
                  <a:pt x="20299533" y="1192114"/>
                </a:lnTo>
                <a:lnTo>
                  <a:pt x="20299533" y="1256769"/>
                </a:lnTo>
                <a:lnTo>
                  <a:pt x="19791297" y="1256769"/>
                </a:lnTo>
                <a:close/>
                <a:moveTo>
                  <a:pt x="18776065" y="1192114"/>
                </a:moveTo>
                <a:lnTo>
                  <a:pt x="19284301" y="1192114"/>
                </a:lnTo>
                <a:lnTo>
                  <a:pt x="19284301" y="1256769"/>
                </a:lnTo>
                <a:lnTo>
                  <a:pt x="18776065" y="1256769"/>
                </a:lnTo>
                <a:close/>
                <a:moveTo>
                  <a:pt x="17760833" y="1192114"/>
                </a:moveTo>
                <a:lnTo>
                  <a:pt x="18267825" y="1192114"/>
                </a:lnTo>
                <a:lnTo>
                  <a:pt x="18267825" y="1256769"/>
                </a:lnTo>
                <a:lnTo>
                  <a:pt x="17760833" y="1256769"/>
                </a:lnTo>
                <a:close/>
                <a:moveTo>
                  <a:pt x="16744356" y="1192114"/>
                </a:moveTo>
                <a:lnTo>
                  <a:pt x="17252593" y="1192114"/>
                </a:lnTo>
                <a:lnTo>
                  <a:pt x="17252593" y="1256769"/>
                </a:lnTo>
                <a:lnTo>
                  <a:pt x="16744356" y="1256769"/>
                </a:lnTo>
                <a:close/>
                <a:moveTo>
                  <a:pt x="15729124" y="1192114"/>
                </a:moveTo>
                <a:lnTo>
                  <a:pt x="16237363" y="1192114"/>
                </a:lnTo>
                <a:lnTo>
                  <a:pt x="16237363" y="1256769"/>
                </a:lnTo>
                <a:lnTo>
                  <a:pt x="15729124" y="1256769"/>
                </a:lnTo>
                <a:close/>
                <a:moveTo>
                  <a:pt x="14713893" y="1192114"/>
                </a:moveTo>
                <a:lnTo>
                  <a:pt x="15220886" y="1192114"/>
                </a:lnTo>
                <a:lnTo>
                  <a:pt x="15220886" y="1256769"/>
                </a:lnTo>
                <a:lnTo>
                  <a:pt x="14713893" y="1256769"/>
                </a:lnTo>
                <a:close/>
                <a:moveTo>
                  <a:pt x="13697416" y="1192114"/>
                </a:moveTo>
                <a:lnTo>
                  <a:pt x="14205654" y="1192114"/>
                </a:lnTo>
                <a:lnTo>
                  <a:pt x="14205654" y="1256769"/>
                </a:lnTo>
                <a:lnTo>
                  <a:pt x="13697416" y="1256769"/>
                </a:lnTo>
                <a:close/>
                <a:moveTo>
                  <a:pt x="12682185" y="1192114"/>
                </a:moveTo>
                <a:lnTo>
                  <a:pt x="13189177" y="1192114"/>
                </a:lnTo>
                <a:lnTo>
                  <a:pt x="13189177" y="1256769"/>
                </a:lnTo>
                <a:lnTo>
                  <a:pt x="12682185" y="1256769"/>
                </a:lnTo>
                <a:close/>
                <a:moveTo>
                  <a:pt x="11666953" y="1192114"/>
                </a:moveTo>
                <a:lnTo>
                  <a:pt x="12175192" y="1192114"/>
                </a:lnTo>
                <a:lnTo>
                  <a:pt x="12175192" y="1256769"/>
                </a:lnTo>
                <a:lnTo>
                  <a:pt x="11666953" y="1256769"/>
                </a:lnTo>
                <a:close/>
                <a:moveTo>
                  <a:pt x="10651723" y="1192114"/>
                </a:moveTo>
                <a:lnTo>
                  <a:pt x="11158716" y="1192114"/>
                </a:lnTo>
                <a:lnTo>
                  <a:pt x="11158716" y="1256769"/>
                </a:lnTo>
                <a:lnTo>
                  <a:pt x="10651723" y="1256769"/>
                </a:lnTo>
                <a:close/>
                <a:moveTo>
                  <a:pt x="9635245" y="1192114"/>
                </a:moveTo>
                <a:lnTo>
                  <a:pt x="10143483" y="1192114"/>
                </a:lnTo>
                <a:lnTo>
                  <a:pt x="10143483" y="1256769"/>
                </a:lnTo>
                <a:lnTo>
                  <a:pt x="9635245" y="1256769"/>
                </a:lnTo>
                <a:close/>
                <a:moveTo>
                  <a:pt x="8620014" y="1192114"/>
                </a:moveTo>
                <a:lnTo>
                  <a:pt x="9127007" y="1192114"/>
                </a:lnTo>
                <a:lnTo>
                  <a:pt x="9127007" y="1256769"/>
                </a:lnTo>
                <a:lnTo>
                  <a:pt x="8620014" y="1256769"/>
                </a:lnTo>
                <a:close/>
                <a:moveTo>
                  <a:pt x="7603538" y="1192114"/>
                </a:moveTo>
                <a:lnTo>
                  <a:pt x="8111776" y="1192114"/>
                </a:lnTo>
                <a:lnTo>
                  <a:pt x="8111776" y="1256769"/>
                </a:lnTo>
                <a:lnTo>
                  <a:pt x="7603538" y="1256769"/>
                </a:lnTo>
                <a:close/>
                <a:moveTo>
                  <a:pt x="6588307" y="1192114"/>
                </a:moveTo>
                <a:lnTo>
                  <a:pt x="7096545" y="1192114"/>
                </a:lnTo>
                <a:lnTo>
                  <a:pt x="7096545" y="1256769"/>
                </a:lnTo>
                <a:lnTo>
                  <a:pt x="6588307" y="1256769"/>
                </a:lnTo>
                <a:close/>
                <a:moveTo>
                  <a:pt x="5573075" y="1192114"/>
                </a:moveTo>
                <a:lnTo>
                  <a:pt x="6080068" y="1192114"/>
                </a:lnTo>
                <a:lnTo>
                  <a:pt x="6080068" y="1256769"/>
                </a:lnTo>
                <a:lnTo>
                  <a:pt x="5573075" y="1256769"/>
                </a:lnTo>
                <a:close/>
                <a:moveTo>
                  <a:pt x="4556598" y="1192114"/>
                </a:moveTo>
                <a:lnTo>
                  <a:pt x="5064836" y="1192114"/>
                </a:lnTo>
                <a:lnTo>
                  <a:pt x="5064836" y="1256769"/>
                </a:lnTo>
                <a:lnTo>
                  <a:pt x="4556598" y="1256769"/>
                </a:lnTo>
                <a:close/>
                <a:moveTo>
                  <a:pt x="3541367" y="1192114"/>
                </a:moveTo>
                <a:lnTo>
                  <a:pt x="4049605" y="1192114"/>
                </a:lnTo>
                <a:lnTo>
                  <a:pt x="4049605" y="1256769"/>
                </a:lnTo>
                <a:lnTo>
                  <a:pt x="3541367" y="1256769"/>
                </a:lnTo>
                <a:close/>
                <a:moveTo>
                  <a:pt x="2526135" y="1192114"/>
                </a:moveTo>
                <a:lnTo>
                  <a:pt x="3033128" y="1192114"/>
                </a:lnTo>
                <a:lnTo>
                  <a:pt x="3033128" y="1256769"/>
                </a:lnTo>
                <a:lnTo>
                  <a:pt x="2526135" y="1256769"/>
                </a:lnTo>
                <a:close/>
                <a:moveTo>
                  <a:pt x="1509658" y="1192114"/>
                </a:moveTo>
                <a:lnTo>
                  <a:pt x="2017896" y="1192114"/>
                </a:lnTo>
                <a:lnTo>
                  <a:pt x="2017896" y="1256769"/>
                </a:lnTo>
                <a:lnTo>
                  <a:pt x="1509658" y="1256769"/>
                </a:lnTo>
                <a:close/>
                <a:moveTo>
                  <a:pt x="494427" y="1192114"/>
                </a:moveTo>
                <a:lnTo>
                  <a:pt x="1002665" y="1192114"/>
                </a:lnTo>
                <a:lnTo>
                  <a:pt x="1002665" y="1256769"/>
                </a:lnTo>
                <a:lnTo>
                  <a:pt x="494427" y="1256769"/>
                </a:lnTo>
                <a:close/>
                <a:moveTo>
                  <a:pt x="0" y="0"/>
                </a:moveTo>
                <a:lnTo>
                  <a:pt x="24351961" y="0"/>
                </a:lnTo>
                <a:lnTo>
                  <a:pt x="24351961" y="64655"/>
                </a:lnTo>
                <a:lnTo>
                  <a:pt x="0" y="64655"/>
                </a:lnTo>
                <a:close/>
              </a:path>
            </a:pathLst>
          </a:custGeom>
          <a:solidFill>
            <a:srgbClr val="DCDDDE">
              <a:lumMod val="25000"/>
            </a:srgbClr>
          </a:solidFill>
          <a:ln>
            <a:noFill/>
          </a:ln>
          <a:effectLst/>
        </p:spPr>
        <p:txBody>
          <a:bodyPr wrap="square" anchor="ctr">
            <a:noAutofit/>
          </a:bodyPr>
          <a:lstStyle/>
          <a:p>
            <a:pPr defTabSz="914195">
              <a:defRPr/>
            </a:pPr>
            <a:endParaRPr lang="en-US" sz="3265" kern="0" dirty="0">
              <a:solidFill>
                <a:srgbClr val="7F7F7F"/>
              </a:solidFill>
              <a:latin typeface="Lato Light" panose="020F0502020204030203" pitchFamily="34" charset="0"/>
            </a:endParaRPr>
          </a:p>
        </p:txBody>
      </p:sp>
      <p:sp>
        <p:nvSpPr>
          <p:cNvPr id="198" name="Subtitle 2">
            <a:extLst>
              <a:ext uri="{FF2B5EF4-FFF2-40B4-BE49-F238E27FC236}">
                <a16:creationId xmlns:a16="http://schemas.microsoft.com/office/drawing/2014/main" id="{A6D81E70-1B84-489E-A305-51063CD4E6F8}"/>
              </a:ext>
            </a:extLst>
          </p:cNvPr>
          <p:cNvSpPr txBox="1">
            <a:spLocks/>
          </p:cNvSpPr>
          <p:nvPr/>
        </p:nvSpPr>
        <p:spPr>
          <a:xfrm>
            <a:off x="2261836" y="4011810"/>
            <a:ext cx="818040" cy="742383"/>
          </a:xfrm>
          <a:prstGeom prst="rect">
            <a:avLst/>
          </a:prstGeom>
        </p:spPr>
        <p:txBody>
          <a:bodyPr vert="horz" wrap="square" lIns="0" tIns="0" rIns="0" bIns="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05">
              <a:lnSpc>
                <a:spcPct val="80000"/>
              </a:lnSpc>
              <a:defRPr/>
            </a:pPr>
            <a:r>
              <a:rPr lang="en-US" sz="1200" dirty="0">
                <a:solidFill>
                  <a:srgbClr val="5C5C5C"/>
                </a:solidFill>
                <a:latin typeface="Calibri" panose="020F0502020204030204" pitchFamily="34" charset="0"/>
                <a:ea typeface="Lato Light" panose="020F0502020204030203" pitchFamily="34" charset="0"/>
                <a:cs typeface="Calibri" panose="020F0502020204030204" pitchFamily="34" charset="0"/>
              </a:rPr>
              <a:t>Chapter 33 functionality live in Managed Service.</a:t>
            </a:r>
          </a:p>
        </p:txBody>
      </p:sp>
      <p:sp>
        <p:nvSpPr>
          <p:cNvPr id="199" name="TextBox 198">
            <a:extLst>
              <a:ext uri="{FF2B5EF4-FFF2-40B4-BE49-F238E27FC236}">
                <a16:creationId xmlns:a16="http://schemas.microsoft.com/office/drawing/2014/main" id="{7556D1E7-4048-4F62-9112-5DE6B979BA71}"/>
              </a:ext>
            </a:extLst>
          </p:cNvPr>
          <p:cNvSpPr txBox="1"/>
          <p:nvPr/>
        </p:nvSpPr>
        <p:spPr>
          <a:xfrm>
            <a:off x="2259330" y="3277892"/>
            <a:ext cx="968708" cy="644151"/>
          </a:xfrm>
          <a:prstGeom prst="rect">
            <a:avLst/>
          </a:prstGeom>
          <a:noFill/>
        </p:spPr>
        <p:txBody>
          <a:bodyPr wrap="square" lIns="0" tIns="0" rIns="0" bIns="0" rtlCol="0" anchor="b" anchorCtr="0">
            <a:spAutoFit/>
          </a:bodyPr>
          <a:lstStyle/>
          <a:p>
            <a:pPr defTabSz="914195">
              <a:lnSpc>
                <a:spcPct val="80000"/>
              </a:lnSpc>
              <a:defRPr/>
            </a:pPr>
            <a:r>
              <a:rPr lang="en-US" sz="1300" b="1" dirty="0">
                <a:latin typeface="Calibri" panose="020F0502020204030204" pitchFamily="34" charset="0"/>
                <a:ea typeface="League Spartan" charset="0"/>
                <a:cs typeface="Calibri" panose="020F0502020204030204" pitchFamily="34" charset="0"/>
              </a:rPr>
              <a:t>Managed Service Go-Live</a:t>
            </a:r>
            <a:r>
              <a:rPr lang="en-US" sz="1300" dirty="0">
                <a:latin typeface="Calibri" panose="020F0502020204030204" pitchFamily="34" charset="0"/>
                <a:ea typeface="League Spartan" charset="0"/>
                <a:cs typeface="Calibri" panose="020F0502020204030204" pitchFamily="34" charset="0"/>
              </a:rPr>
              <a:t> </a:t>
            </a:r>
            <a:br>
              <a:rPr lang="en-US" sz="1300" dirty="0">
                <a:latin typeface="Calibri" panose="020F0502020204030204" pitchFamily="34" charset="0"/>
                <a:ea typeface="League Spartan" charset="0"/>
                <a:cs typeface="Calibri" panose="020F0502020204030204" pitchFamily="34" charset="0"/>
              </a:rPr>
            </a:br>
            <a:r>
              <a:rPr lang="en-US" sz="1300" dirty="0">
                <a:latin typeface="Calibri" panose="020F0502020204030204" pitchFamily="34" charset="0"/>
                <a:ea typeface="League Spartan" charset="0"/>
                <a:cs typeface="Calibri" panose="020F0502020204030204" pitchFamily="34" charset="0"/>
              </a:rPr>
              <a:t>(</a:t>
            </a:r>
            <a:r>
              <a:rPr lang="en-US" sz="1300" i="1" dirty="0">
                <a:latin typeface="Calibri" panose="020F0502020204030204" pitchFamily="34" charset="0"/>
                <a:ea typeface="League Spartan" charset="0"/>
                <a:cs typeface="Calibri" panose="020F0502020204030204" pitchFamily="34" charset="0"/>
              </a:rPr>
              <a:t>retired LTS)</a:t>
            </a:r>
            <a:endParaRPr lang="en-US" sz="1300" dirty="0">
              <a:latin typeface="Calibri" panose="020F0502020204030204" pitchFamily="34" charset="0"/>
              <a:ea typeface="League Spartan" charset="0"/>
              <a:cs typeface="Calibri" panose="020F0502020204030204" pitchFamily="34" charset="0"/>
            </a:endParaRPr>
          </a:p>
        </p:txBody>
      </p:sp>
      <p:cxnSp>
        <p:nvCxnSpPr>
          <p:cNvPr id="201" name="Straight Arrow Connector 200">
            <a:extLst>
              <a:ext uri="{FF2B5EF4-FFF2-40B4-BE49-F238E27FC236}">
                <a16:creationId xmlns:a16="http://schemas.microsoft.com/office/drawing/2014/main" id="{34301664-3AF6-41EE-91C6-F24EFDDB5745}"/>
              </a:ext>
            </a:extLst>
          </p:cNvPr>
          <p:cNvCxnSpPr>
            <a:cxnSpLocks/>
          </p:cNvCxnSpPr>
          <p:nvPr/>
        </p:nvCxnSpPr>
        <p:spPr>
          <a:xfrm>
            <a:off x="2171122" y="2815306"/>
            <a:ext cx="13208" cy="2749859"/>
          </a:xfrm>
          <a:prstGeom prst="straightConnector1">
            <a:avLst/>
          </a:prstGeom>
          <a:noFill/>
          <a:ln w="28575" cap="flat" cmpd="sng" algn="ctr">
            <a:solidFill>
              <a:srgbClr val="0070C0"/>
            </a:solidFill>
            <a:prstDash val="solid"/>
            <a:miter lim="800000"/>
            <a:tailEnd type="oval"/>
          </a:ln>
          <a:effectLst/>
        </p:spPr>
      </p:cxnSp>
      <p:grpSp>
        <p:nvGrpSpPr>
          <p:cNvPr id="202" name="Group 201">
            <a:extLst>
              <a:ext uri="{FF2B5EF4-FFF2-40B4-BE49-F238E27FC236}">
                <a16:creationId xmlns:a16="http://schemas.microsoft.com/office/drawing/2014/main" id="{D3C26015-B189-4ED3-90C5-A89A34B58039}"/>
              </a:ext>
            </a:extLst>
          </p:cNvPr>
          <p:cNvGrpSpPr/>
          <p:nvPr/>
        </p:nvGrpSpPr>
        <p:grpSpPr>
          <a:xfrm>
            <a:off x="1928034" y="2692073"/>
            <a:ext cx="521566" cy="553998"/>
            <a:chOff x="777308" y="810712"/>
            <a:chExt cx="1427428" cy="1427428"/>
          </a:xfrm>
        </p:grpSpPr>
        <p:sp>
          <p:nvSpPr>
            <p:cNvPr id="203" name="Freeform 6">
              <a:extLst>
                <a:ext uri="{FF2B5EF4-FFF2-40B4-BE49-F238E27FC236}">
                  <a16:creationId xmlns:a16="http://schemas.microsoft.com/office/drawing/2014/main" id="{E48AAA1E-E515-4641-AA5E-58329C2AF1E3}"/>
                </a:ext>
              </a:extLst>
            </p:cNvPr>
            <p:cNvSpPr>
              <a:spLocks noChangeArrowheads="1"/>
            </p:cNvSpPr>
            <p:nvPr/>
          </p:nvSpPr>
          <p:spPr bwMode="auto">
            <a:xfrm>
              <a:off x="777308" y="810712"/>
              <a:ext cx="1427428" cy="1427428"/>
            </a:xfrm>
            <a:custGeom>
              <a:avLst/>
              <a:gdLst>
                <a:gd name="T0" fmla="*/ 1376 w 2753"/>
                <a:gd name="T1" fmla="*/ 0 h 2753"/>
                <a:gd name="T2" fmla="*/ 1376 w 2753"/>
                <a:gd name="T3" fmla="*/ 0 h 2753"/>
                <a:gd name="T4" fmla="*/ 2752 w 2753"/>
                <a:gd name="T5" fmla="*/ 1376 h 2753"/>
                <a:gd name="T6" fmla="*/ 2752 w 2753"/>
                <a:gd name="T7" fmla="*/ 1376 h 2753"/>
                <a:gd name="T8" fmla="*/ 1376 w 2753"/>
                <a:gd name="T9" fmla="*/ 2752 h 2753"/>
                <a:gd name="T10" fmla="*/ 1376 w 2753"/>
                <a:gd name="T11" fmla="*/ 2752 h 2753"/>
                <a:gd name="T12" fmla="*/ 0 w 2753"/>
                <a:gd name="T13" fmla="*/ 1376 h 2753"/>
                <a:gd name="T14" fmla="*/ 0 w 2753"/>
                <a:gd name="T15" fmla="*/ 1376 h 2753"/>
                <a:gd name="T16" fmla="*/ 1376 w 2753"/>
                <a:gd name="T17" fmla="*/ 0 h 2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3" h="2753">
                  <a:moveTo>
                    <a:pt x="1376" y="0"/>
                  </a:moveTo>
                  <a:lnTo>
                    <a:pt x="1376" y="0"/>
                  </a:lnTo>
                  <a:cubicBezTo>
                    <a:pt x="2136" y="0"/>
                    <a:pt x="2752" y="616"/>
                    <a:pt x="2752" y="1376"/>
                  </a:cubicBezTo>
                  <a:lnTo>
                    <a:pt x="2752" y="1376"/>
                  </a:lnTo>
                  <a:cubicBezTo>
                    <a:pt x="2752" y="2136"/>
                    <a:pt x="2136" y="2752"/>
                    <a:pt x="1376" y="2752"/>
                  </a:cubicBezTo>
                  <a:lnTo>
                    <a:pt x="1376" y="2752"/>
                  </a:lnTo>
                  <a:cubicBezTo>
                    <a:pt x="616" y="2752"/>
                    <a:pt x="0" y="2136"/>
                    <a:pt x="0" y="1376"/>
                  </a:cubicBezTo>
                  <a:lnTo>
                    <a:pt x="0" y="1376"/>
                  </a:lnTo>
                  <a:cubicBezTo>
                    <a:pt x="0" y="616"/>
                    <a:pt x="616" y="0"/>
                    <a:pt x="1376" y="0"/>
                  </a:cubicBezTo>
                </a:path>
              </a:pathLst>
            </a:custGeom>
            <a:solidFill>
              <a:srgbClr val="0070C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5">
                <a:defRPr/>
              </a:pPr>
              <a:endParaRPr lang="en-US" sz="4000" kern="0" dirty="0">
                <a:solidFill>
                  <a:srgbClr val="7F7F7F"/>
                </a:solidFill>
                <a:latin typeface="Lato Light" panose="020F0502020204030203" pitchFamily="34" charset="0"/>
              </a:endParaRPr>
            </a:p>
          </p:txBody>
        </p:sp>
        <p:sp>
          <p:nvSpPr>
            <p:cNvPr id="204" name="Freeform 7">
              <a:extLst>
                <a:ext uri="{FF2B5EF4-FFF2-40B4-BE49-F238E27FC236}">
                  <a16:creationId xmlns:a16="http://schemas.microsoft.com/office/drawing/2014/main" id="{DB2636D7-DA33-44E7-ADFE-D2F815922CEB}"/>
                </a:ext>
              </a:extLst>
            </p:cNvPr>
            <p:cNvSpPr>
              <a:spLocks noChangeArrowheads="1"/>
            </p:cNvSpPr>
            <p:nvPr/>
          </p:nvSpPr>
          <p:spPr bwMode="auto">
            <a:xfrm>
              <a:off x="987763" y="1008636"/>
              <a:ext cx="1004232" cy="1004233"/>
            </a:xfrm>
            <a:custGeom>
              <a:avLst/>
              <a:gdLst>
                <a:gd name="T0" fmla="*/ 968 w 1938"/>
                <a:gd name="T1" fmla="*/ 0 h 1937"/>
                <a:gd name="T2" fmla="*/ 968 w 1938"/>
                <a:gd name="T3" fmla="*/ 0 h 1937"/>
                <a:gd name="T4" fmla="*/ 1937 w 1938"/>
                <a:gd name="T5" fmla="*/ 968 h 1937"/>
                <a:gd name="T6" fmla="*/ 1937 w 1938"/>
                <a:gd name="T7" fmla="*/ 968 h 1937"/>
                <a:gd name="T8" fmla="*/ 968 w 1938"/>
                <a:gd name="T9" fmla="*/ 1936 h 1937"/>
                <a:gd name="T10" fmla="*/ 968 w 1938"/>
                <a:gd name="T11" fmla="*/ 1936 h 1937"/>
                <a:gd name="T12" fmla="*/ 0 w 1938"/>
                <a:gd name="T13" fmla="*/ 968 h 1937"/>
                <a:gd name="T14" fmla="*/ 0 w 1938"/>
                <a:gd name="T15" fmla="*/ 968 h 1937"/>
                <a:gd name="T16" fmla="*/ 968 w 1938"/>
                <a:gd name="T17" fmla="*/ 0 h 1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8" h="1937">
                  <a:moveTo>
                    <a:pt x="968" y="0"/>
                  </a:moveTo>
                  <a:lnTo>
                    <a:pt x="968" y="0"/>
                  </a:lnTo>
                  <a:cubicBezTo>
                    <a:pt x="1503" y="0"/>
                    <a:pt x="1937" y="433"/>
                    <a:pt x="1937" y="968"/>
                  </a:cubicBezTo>
                  <a:lnTo>
                    <a:pt x="1937" y="968"/>
                  </a:lnTo>
                  <a:cubicBezTo>
                    <a:pt x="1937" y="1502"/>
                    <a:pt x="1503" y="1936"/>
                    <a:pt x="968" y="1936"/>
                  </a:cubicBezTo>
                  <a:lnTo>
                    <a:pt x="968" y="1936"/>
                  </a:lnTo>
                  <a:cubicBezTo>
                    <a:pt x="433" y="1936"/>
                    <a:pt x="0" y="1502"/>
                    <a:pt x="0" y="968"/>
                  </a:cubicBezTo>
                  <a:lnTo>
                    <a:pt x="0" y="968"/>
                  </a:lnTo>
                  <a:cubicBezTo>
                    <a:pt x="0" y="433"/>
                    <a:pt x="433" y="0"/>
                    <a:pt x="968"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5">
                <a:defRPr/>
              </a:pPr>
              <a:endParaRPr lang="en-US" sz="4000" kern="0" dirty="0">
                <a:solidFill>
                  <a:srgbClr val="7F7F7F"/>
                </a:solidFill>
                <a:latin typeface="Lato Light" panose="020F0502020204030203" pitchFamily="34" charset="0"/>
              </a:endParaRPr>
            </a:p>
          </p:txBody>
        </p:sp>
      </p:grpSp>
      <p:cxnSp>
        <p:nvCxnSpPr>
          <p:cNvPr id="205" name="Straight Arrow Connector 204">
            <a:extLst>
              <a:ext uri="{FF2B5EF4-FFF2-40B4-BE49-F238E27FC236}">
                <a16:creationId xmlns:a16="http://schemas.microsoft.com/office/drawing/2014/main" id="{F9E0D68F-7624-45AC-8B2F-CF1A9938CC8B}"/>
              </a:ext>
            </a:extLst>
          </p:cNvPr>
          <p:cNvCxnSpPr>
            <a:cxnSpLocks/>
          </p:cNvCxnSpPr>
          <p:nvPr/>
        </p:nvCxnSpPr>
        <p:spPr>
          <a:xfrm>
            <a:off x="3196441" y="2880089"/>
            <a:ext cx="17420" cy="2649687"/>
          </a:xfrm>
          <a:prstGeom prst="straightConnector1">
            <a:avLst/>
          </a:prstGeom>
          <a:noFill/>
          <a:ln w="28575" cap="flat" cmpd="sng" algn="ctr">
            <a:solidFill>
              <a:srgbClr val="0070C0"/>
            </a:solidFill>
            <a:prstDash val="solid"/>
            <a:miter lim="800000"/>
            <a:tailEnd type="oval"/>
          </a:ln>
          <a:effectLst/>
        </p:spPr>
      </p:cxnSp>
      <p:sp>
        <p:nvSpPr>
          <p:cNvPr id="206" name="Subtitle 2">
            <a:extLst>
              <a:ext uri="{FF2B5EF4-FFF2-40B4-BE49-F238E27FC236}">
                <a16:creationId xmlns:a16="http://schemas.microsoft.com/office/drawing/2014/main" id="{220F6E47-F4AD-4E07-A969-C76E535963DE}"/>
              </a:ext>
            </a:extLst>
          </p:cNvPr>
          <p:cNvSpPr txBox="1">
            <a:spLocks/>
          </p:cNvSpPr>
          <p:nvPr/>
        </p:nvSpPr>
        <p:spPr>
          <a:xfrm>
            <a:off x="1171047" y="3758469"/>
            <a:ext cx="897466" cy="1037848"/>
          </a:xfrm>
          <a:prstGeom prst="rect">
            <a:avLst/>
          </a:prstGeom>
        </p:spPr>
        <p:txBody>
          <a:bodyPr vert="horz" wrap="square" lIns="0" tIns="0" rIns="0" bIns="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05">
              <a:lnSpc>
                <a:spcPct val="80000"/>
              </a:lnSpc>
              <a:defRPr/>
            </a:pPr>
            <a:r>
              <a:rPr lang="en-US" sz="1200" dirty="0">
                <a:solidFill>
                  <a:srgbClr val="5C5C5C"/>
                </a:solidFill>
                <a:latin typeface="Calibri" panose="020F0502020204030204" pitchFamily="34" charset="0"/>
                <a:ea typeface="Lato Light" panose="020F0502020204030203" pitchFamily="34" charset="0"/>
                <a:cs typeface="Calibri" panose="020F0502020204030204" pitchFamily="34" charset="0"/>
              </a:rPr>
              <a:t>Introduced enrollment verification via text for Non-College Degree (NCD) students.</a:t>
            </a:r>
          </a:p>
        </p:txBody>
      </p:sp>
      <p:sp>
        <p:nvSpPr>
          <p:cNvPr id="207" name="TextBox 206">
            <a:extLst>
              <a:ext uri="{FF2B5EF4-FFF2-40B4-BE49-F238E27FC236}">
                <a16:creationId xmlns:a16="http://schemas.microsoft.com/office/drawing/2014/main" id="{ECE42EDB-7A8C-4855-A4EB-84419B497641}"/>
              </a:ext>
            </a:extLst>
          </p:cNvPr>
          <p:cNvSpPr txBox="1"/>
          <p:nvPr/>
        </p:nvSpPr>
        <p:spPr>
          <a:xfrm>
            <a:off x="1186508" y="3376825"/>
            <a:ext cx="1107275" cy="324063"/>
          </a:xfrm>
          <a:prstGeom prst="rect">
            <a:avLst/>
          </a:prstGeom>
          <a:noFill/>
        </p:spPr>
        <p:txBody>
          <a:bodyPr wrap="square" lIns="0" tIns="0" rIns="0" bIns="0" rtlCol="0" anchor="b" anchorCtr="0">
            <a:spAutoFit/>
          </a:bodyPr>
          <a:lstStyle/>
          <a:p>
            <a:pPr defTabSz="914195">
              <a:lnSpc>
                <a:spcPct val="80000"/>
              </a:lnSpc>
              <a:defRPr/>
            </a:pPr>
            <a:r>
              <a:rPr lang="en-US" sz="1300" b="1" dirty="0">
                <a:solidFill>
                  <a:srgbClr val="000000"/>
                </a:solidFill>
                <a:latin typeface="Calibri" panose="020F0502020204030204" pitchFamily="34" charset="0"/>
                <a:ea typeface="League Spartan" charset="0"/>
                <a:cs typeface="Calibri" panose="020F0502020204030204" pitchFamily="34" charset="0"/>
              </a:rPr>
              <a:t>Legislative Release</a:t>
            </a:r>
          </a:p>
        </p:txBody>
      </p:sp>
      <p:cxnSp>
        <p:nvCxnSpPr>
          <p:cNvPr id="208" name="Straight Arrow Connector 207">
            <a:extLst>
              <a:ext uri="{FF2B5EF4-FFF2-40B4-BE49-F238E27FC236}">
                <a16:creationId xmlns:a16="http://schemas.microsoft.com/office/drawing/2014/main" id="{11F47760-1009-4949-BD01-70CF1FAF1442}"/>
              </a:ext>
            </a:extLst>
          </p:cNvPr>
          <p:cNvCxnSpPr>
            <a:cxnSpLocks/>
          </p:cNvCxnSpPr>
          <p:nvPr/>
        </p:nvCxnSpPr>
        <p:spPr>
          <a:xfrm>
            <a:off x="1120431" y="3264258"/>
            <a:ext cx="0" cy="2305272"/>
          </a:xfrm>
          <a:prstGeom prst="straightConnector1">
            <a:avLst/>
          </a:prstGeom>
          <a:noFill/>
          <a:ln w="28575" cap="flat" cmpd="sng" algn="ctr">
            <a:solidFill>
              <a:srgbClr val="0070C0"/>
            </a:solidFill>
            <a:prstDash val="solid"/>
            <a:miter lim="800000"/>
            <a:tailEnd type="oval"/>
          </a:ln>
          <a:effectLst/>
        </p:spPr>
      </p:cxnSp>
      <p:grpSp>
        <p:nvGrpSpPr>
          <p:cNvPr id="209" name="Group 208">
            <a:extLst>
              <a:ext uri="{FF2B5EF4-FFF2-40B4-BE49-F238E27FC236}">
                <a16:creationId xmlns:a16="http://schemas.microsoft.com/office/drawing/2014/main" id="{D371220F-FD92-400C-9687-D361B0641E6B}"/>
              </a:ext>
            </a:extLst>
          </p:cNvPr>
          <p:cNvGrpSpPr/>
          <p:nvPr/>
        </p:nvGrpSpPr>
        <p:grpSpPr>
          <a:xfrm>
            <a:off x="859743" y="2797763"/>
            <a:ext cx="521566" cy="553998"/>
            <a:chOff x="777308" y="810712"/>
            <a:chExt cx="1427428" cy="1427428"/>
          </a:xfrm>
        </p:grpSpPr>
        <p:sp>
          <p:nvSpPr>
            <p:cNvPr id="210" name="Freeform 6">
              <a:extLst>
                <a:ext uri="{FF2B5EF4-FFF2-40B4-BE49-F238E27FC236}">
                  <a16:creationId xmlns:a16="http://schemas.microsoft.com/office/drawing/2014/main" id="{08C2EB36-24CB-46FF-B3F9-5E6D78F80398}"/>
                </a:ext>
              </a:extLst>
            </p:cNvPr>
            <p:cNvSpPr>
              <a:spLocks noChangeArrowheads="1"/>
            </p:cNvSpPr>
            <p:nvPr/>
          </p:nvSpPr>
          <p:spPr bwMode="auto">
            <a:xfrm>
              <a:off x="777308" y="810712"/>
              <a:ext cx="1427428" cy="1427428"/>
            </a:xfrm>
            <a:custGeom>
              <a:avLst/>
              <a:gdLst>
                <a:gd name="T0" fmla="*/ 1376 w 2753"/>
                <a:gd name="T1" fmla="*/ 0 h 2753"/>
                <a:gd name="T2" fmla="*/ 1376 w 2753"/>
                <a:gd name="T3" fmla="*/ 0 h 2753"/>
                <a:gd name="T4" fmla="*/ 2752 w 2753"/>
                <a:gd name="T5" fmla="*/ 1376 h 2753"/>
                <a:gd name="T6" fmla="*/ 2752 w 2753"/>
                <a:gd name="T7" fmla="*/ 1376 h 2753"/>
                <a:gd name="T8" fmla="*/ 1376 w 2753"/>
                <a:gd name="T9" fmla="*/ 2752 h 2753"/>
                <a:gd name="T10" fmla="*/ 1376 w 2753"/>
                <a:gd name="T11" fmla="*/ 2752 h 2753"/>
                <a:gd name="T12" fmla="*/ 0 w 2753"/>
                <a:gd name="T13" fmla="*/ 1376 h 2753"/>
                <a:gd name="T14" fmla="*/ 0 w 2753"/>
                <a:gd name="T15" fmla="*/ 1376 h 2753"/>
                <a:gd name="T16" fmla="*/ 1376 w 2753"/>
                <a:gd name="T17" fmla="*/ 0 h 2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3" h="2753">
                  <a:moveTo>
                    <a:pt x="1376" y="0"/>
                  </a:moveTo>
                  <a:lnTo>
                    <a:pt x="1376" y="0"/>
                  </a:lnTo>
                  <a:cubicBezTo>
                    <a:pt x="2136" y="0"/>
                    <a:pt x="2752" y="616"/>
                    <a:pt x="2752" y="1376"/>
                  </a:cubicBezTo>
                  <a:lnTo>
                    <a:pt x="2752" y="1376"/>
                  </a:lnTo>
                  <a:cubicBezTo>
                    <a:pt x="2752" y="2136"/>
                    <a:pt x="2136" y="2752"/>
                    <a:pt x="1376" y="2752"/>
                  </a:cubicBezTo>
                  <a:lnTo>
                    <a:pt x="1376" y="2752"/>
                  </a:lnTo>
                  <a:cubicBezTo>
                    <a:pt x="616" y="2752"/>
                    <a:pt x="0" y="2136"/>
                    <a:pt x="0" y="1376"/>
                  </a:cubicBezTo>
                  <a:lnTo>
                    <a:pt x="0" y="1376"/>
                  </a:lnTo>
                  <a:cubicBezTo>
                    <a:pt x="0" y="616"/>
                    <a:pt x="616" y="0"/>
                    <a:pt x="1376" y="0"/>
                  </a:cubicBezTo>
                </a:path>
              </a:pathLst>
            </a:custGeom>
            <a:solidFill>
              <a:srgbClr val="0070C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5">
                <a:defRPr/>
              </a:pPr>
              <a:endParaRPr lang="en-US" sz="3265" kern="0" dirty="0">
                <a:solidFill>
                  <a:srgbClr val="7F7F7F"/>
                </a:solidFill>
                <a:latin typeface="Lato Light" panose="020F0502020204030203" pitchFamily="34" charset="0"/>
              </a:endParaRPr>
            </a:p>
          </p:txBody>
        </p:sp>
        <p:sp>
          <p:nvSpPr>
            <p:cNvPr id="211" name="Freeform 7">
              <a:extLst>
                <a:ext uri="{FF2B5EF4-FFF2-40B4-BE49-F238E27FC236}">
                  <a16:creationId xmlns:a16="http://schemas.microsoft.com/office/drawing/2014/main" id="{D0BD583B-4E18-477D-813D-DB99B8DA534E}"/>
                </a:ext>
              </a:extLst>
            </p:cNvPr>
            <p:cNvSpPr>
              <a:spLocks noChangeArrowheads="1"/>
            </p:cNvSpPr>
            <p:nvPr/>
          </p:nvSpPr>
          <p:spPr bwMode="auto">
            <a:xfrm>
              <a:off x="987763" y="1023454"/>
              <a:ext cx="1004232" cy="1004233"/>
            </a:xfrm>
            <a:custGeom>
              <a:avLst/>
              <a:gdLst>
                <a:gd name="T0" fmla="*/ 968 w 1938"/>
                <a:gd name="T1" fmla="*/ 0 h 1937"/>
                <a:gd name="T2" fmla="*/ 968 w 1938"/>
                <a:gd name="T3" fmla="*/ 0 h 1937"/>
                <a:gd name="T4" fmla="*/ 1937 w 1938"/>
                <a:gd name="T5" fmla="*/ 968 h 1937"/>
                <a:gd name="T6" fmla="*/ 1937 w 1938"/>
                <a:gd name="T7" fmla="*/ 968 h 1937"/>
                <a:gd name="T8" fmla="*/ 968 w 1938"/>
                <a:gd name="T9" fmla="*/ 1936 h 1937"/>
                <a:gd name="T10" fmla="*/ 968 w 1938"/>
                <a:gd name="T11" fmla="*/ 1936 h 1937"/>
                <a:gd name="T12" fmla="*/ 0 w 1938"/>
                <a:gd name="T13" fmla="*/ 968 h 1937"/>
                <a:gd name="T14" fmla="*/ 0 w 1938"/>
                <a:gd name="T15" fmla="*/ 968 h 1937"/>
                <a:gd name="T16" fmla="*/ 968 w 1938"/>
                <a:gd name="T17" fmla="*/ 0 h 1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8" h="1937">
                  <a:moveTo>
                    <a:pt x="968" y="0"/>
                  </a:moveTo>
                  <a:lnTo>
                    <a:pt x="968" y="0"/>
                  </a:lnTo>
                  <a:cubicBezTo>
                    <a:pt x="1503" y="0"/>
                    <a:pt x="1937" y="433"/>
                    <a:pt x="1937" y="968"/>
                  </a:cubicBezTo>
                  <a:lnTo>
                    <a:pt x="1937" y="968"/>
                  </a:lnTo>
                  <a:cubicBezTo>
                    <a:pt x="1937" y="1502"/>
                    <a:pt x="1503" y="1936"/>
                    <a:pt x="968" y="1936"/>
                  </a:cubicBezTo>
                  <a:lnTo>
                    <a:pt x="968" y="1936"/>
                  </a:lnTo>
                  <a:cubicBezTo>
                    <a:pt x="433" y="1936"/>
                    <a:pt x="0" y="1502"/>
                    <a:pt x="0" y="968"/>
                  </a:cubicBezTo>
                  <a:lnTo>
                    <a:pt x="0" y="968"/>
                  </a:lnTo>
                  <a:cubicBezTo>
                    <a:pt x="0" y="433"/>
                    <a:pt x="433" y="0"/>
                    <a:pt x="968"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5">
                <a:defRPr/>
              </a:pPr>
              <a:endParaRPr lang="en-US" sz="3265" kern="0" dirty="0">
                <a:solidFill>
                  <a:srgbClr val="7F7F7F"/>
                </a:solidFill>
                <a:latin typeface="Lato Light" panose="020F0502020204030203" pitchFamily="34" charset="0"/>
              </a:endParaRPr>
            </a:p>
          </p:txBody>
        </p:sp>
      </p:grpSp>
      <p:sp>
        <p:nvSpPr>
          <p:cNvPr id="212" name="Subtitle 2">
            <a:extLst>
              <a:ext uri="{FF2B5EF4-FFF2-40B4-BE49-F238E27FC236}">
                <a16:creationId xmlns:a16="http://schemas.microsoft.com/office/drawing/2014/main" id="{2642AD6D-11DA-48CF-9E47-2AD796389094}"/>
              </a:ext>
            </a:extLst>
          </p:cNvPr>
          <p:cNvSpPr txBox="1">
            <a:spLocks/>
          </p:cNvSpPr>
          <p:nvPr/>
        </p:nvSpPr>
        <p:spPr>
          <a:xfrm>
            <a:off x="404219" y="4792559"/>
            <a:ext cx="989583" cy="299184"/>
          </a:xfrm>
          <a:prstGeom prst="rect">
            <a:avLst/>
          </a:prstGeom>
        </p:spPr>
        <p:txBody>
          <a:bodyPr vert="horz" wrap="square" lIns="0" tIns="0" rIns="0" bIns="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05">
              <a:lnSpc>
                <a:spcPct val="80000"/>
              </a:lnSpc>
              <a:defRPr/>
            </a:pPr>
            <a:r>
              <a:rPr lang="en-US" sz="1200" dirty="0">
                <a:solidFill>
                  <a:srgbClr val="5C5C5C"/>
                </a:solidFill>
                <a:latin typeface="Calibri" panose="020F0502020204030204" pitchFamily="34" charset="0"/>
                <a:ea typeface="Lato Light" panose="020F0502020204030203" pitchFamily="34" charset="0"/>
                <a:cs typeface="Calibri" panose="020F0502020204030204" pitchFamily="34" charset="0"/>
              </a:rPr>
              <a:t>Contract awarded.</a:t>
            </a:r>
          </a:p>
        </p:txBody>
      </p:sp>
      <p:sp>
        <p:nvSpPr>
          <p:cNvPr id="213" name="TextBox 212">
            <a:extLst>
              <a:ext uri="{FF2B5EF4-FFF2-40B4-BE49-F238E27FC236}">
                <a16:creationId xmlns:a16="http://schemas.microsoft.com/office/drawing/2014/main" id="{B18D4057-9F97-4D39-A973-7E455CA302FD}"/>
              </a:ext>
            </a:extLst>
          </p:cNvPr>
          <p:cNvSpPr txBox="1"/>
          <p:nvPr/>
        </p:nvSpPr>
        <p:spPr>
          <a:xfrm>
            <a:off x="401379" y="4066376"/>
            <a:ext cx="644048" cy="644151"/>
          </a:xfrm>
          <a:prstGeom prst="rect">
            <a:avLst/>
          </a:prstGeom>
          <a:noFill/>
        </p:spPr>
        <p:txBody>
          <a:bodyPr wrap="square" lIns="0" tIns="0" rIns="0" bIns="0" rtlCol="0" anchor="b" anchorCtr="0">
            <a:spAutoFit/>
          </a:bodyPr>
          <a:lstStyle/>
          <a:p>
            <a:pPr defTabSz="914195">
              <a:lnSpc>
                <a:spcPct val="80000"/>
              </a:lnSpc>
              <a:defRPr/>
            </a:pPr>
            <a:r>
              <a:rPr lang="en-US" sz="1300" b="1" dirty="0">
                <a:solidFill>
                  <a:srgbClr val="000000"/>
                </a:solidFill>
                <a:latin typeface="Calibri" panose="020F0502020204030204" pitchFamily="34" charset="0"/>
                <a:ea typeface="League Spartan" charset="0"/>
                <a:cs typeface="Calibri" panose="020F0502020204030204" pitchFamily="34" charset="0"/>
              </a:rPr>
              <a:t>Modern-</a:t>
            </a:r>
            <a:r>
              <a:rPr lang="en-US" sz="1300" b="1" dirty="0" err="1">
                <a:solidFill>
                  <a:srgbClr val="000000"/>
                </a:solidFill>
                <a:latin typeface="Calibri" panose="020F0502020204030204" pitchFamily="34" charset="0"/>
                <a:ea typeface="League Spartan" charset="0"/>
                <a:cs typeface="Calibri" panose="020F0502020204030204" pitchFamily="34" charset="0"/>
              </a:rPr>
              <a:t>ization</a:t>
            </a:r>
            <a:r>
              <a:rPr lang="en-US" sz="1300" b="1" dirty="0">
                <a:solidFill>
                  <a:srgbClr val="000000"/>
                </a:solidFill>
                <a:latin typeface="Calibri" panose="020F0502020204030204" pitchFamily="34" charset="0"/>
                <a:ea typeface="League Spartan" charset="0"/>
                <a:cs typeface="Calibri" panose="020F0502020204030204" pitchFamily="34" charset="0"/>
              </a:rPr>
              <a:t> Journey Starts</a:t>
            </a:r>
          </a:p>
        </p:txBody>
      </p:sp>
      <p:cxnSp>
        <p:nvCxnSpPr>
          <p:cNvPr id="214" name="Straight Arrow Connector 213">
            <a:extLst>
              <a:ext uri="{FF2B5EF4-FFF2-40B4-BE49-F238E27FC236}">
                <a16:creationId xmlns:a16="http://schemas.microsoft.com/office/drawing/2014/main" id="{C6819ED0-DC08-4AC7-9917-F44F13409A7E}"/>
              </a:ext>
            </a:extLst>
          </p:cNvPr>
          <p:cNvCxnSpPr>
            <a:cxnSpLocks/>
          </p:cNvCxnSpPr>
          <p:nvPr/>
        </p:nvCxnSpPr>
        <p:spPr>
          <a:xfrm flipH="1">
            <a:off x="307786" y="4010160"/>
            <a:ext cx="5790" cy="1535706"/>
          </a:xfrm>
          <a:prstGeom prst="straightConnector1">
            <a:avLst/>
          </a:prstGeom>
          <a:noFill/>
          <a:ln w="28575" cap="flat" cmpd="sng" algn="ctr">
            <a:solidFill>
              <a:srgbClr val="0070C0"/>
            </a:solidFill>
            <a:prstDash val="solid"/>
            <a:miter lim="800000"/>
            <a:tailEnd type="oval"/>
          </a:ln>
          <a:effectLst/>
        </p:spPr>
      </p:cxnSp>
      <p:grpSp>
        <p:nvGrpSpPr>
          <p:cNvPr id="215" name="Group 214">
            <a:extLst>
              <a:ext uri="{FF2B5EF4-FFF2-40B4-BE49-F238E27FC236}">
                <a16:creationId xmlns:a16="http://schemas.microsoft.com/office/drawing/2014/main" id="{649134F5-4792-49B8-9FAC-72F1BC76D120}"/>
              </a:ext>
            </a:extLst>
          </p:cNvPr>
          <p:cNvGrpSpPr/>
          <p:nvPr/>
        </p:nvGrpSpPr>
        <p:grpSpPr>
          <a:xfrm>
            <a:off x="56808" y="3541341"/>
            <a:ext cx="521566" cy="553998"/>
            <a:chOff x="777308" y="810712"/>
            <a:chExt cx="1427428" cy="1427428"/>
          </a:xfrm>
        </p:grpSpPr>
        <p:sp>
          <p:nvSpPr>
            <p:cNvPr id="216" name="Freeform 6">
              <a:extLst>
                <a:ext uri="{FF2B5EF4-FFF2-40B4-BE49-F238E27FC236}">
                  <a16:creationId xmlns:a16="http://schemas.microsoft.com/office/drawing/2014/main" id="{B8D5B5E5-D5A1-4B85-A6AA-7CC1EC010B0B}"/>
                </a:ext>
              </a:extLst>
            </p:cNvPr>
            <p:cNvSpPr>
              <a:spLocks noChangeArrowheads="1"/>
            </p:cNvSpPr>
            <p:nvPr/>
          </p:nvSpPr>
          <p:spPr bwMode="auto">
            <a:xfrm>
              <a:off x="777308" y="810712"/>
              <a:ext cx="1427428" cy="1427428"/>
            </a:xfrm>
            <a:custGeom>
              <a:avLst/>
              <a:gdLst>
                <a:gd name="T0" fmla="*/ 1376 w 2753"/>
                <a:gd name="T1" fmla="*/ 0 h 2753"/>
                <a:gd name="T2" fmla="*/ 1376 w 2753"/>
                <a:gd name="T3" fmla="*/ 0 h 2753"/>
                <a:gd name="T4" fmla="*/ 2752 w 2753"/>
                <a:gd name="T5" fmla="*/ 1376 h 2753"/>
                <a:gd name="T6" fmla="*/ 2752 w 2753"/>
                <a:gd name="T7" fmla="*/ 1376 h 2753"/>
                <a:gd name="T8" fmla="*/ 1376 w 2753"/>
                <a:gd name="T9" fmla="*/ 2752 h 2753"/>
                <a:gd name="T10" fmla="*/ 1376 w 2753"/>
                <a:gd name="T11" fmla="*/ 2752 h 2753"/>
                <a:gd name="T12" fmla="*/ 0 w 2753"/>
                <a:gd name="T13" fmla="*/ 1376 h 2753"/>
                <a:gd name="T14" fmla="*/ 0 w 2753"/>
                <a:gd name="T15" fmla="*/ 1376 h 2753"/>
                <a:gd name="T16" fmla="*/ 1376 w 2753"/>
                <a:gd name="T17" fmla="*/ 0 h 2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3" h="2753">
                  <a:moveTo>
                    <a:pt x="1376" y="0"/>
                  </a:moveTo>
                  <a:lnTo>
                    <a:pt x="1376" y="0"/>
                  </a:lnTo>
                  <a:cubicBezTo>
                    <a:pt x="2136" y="0"/>
                    <a:pt x="2752" y="616"/>
                    <a:pt x="2752" y="1376"/>
                  </a:cubicBezTo>
                  <a:lnTo>
                    <a:pt x="2752" y="1376"/>
                  </a:lnTo>
                  <a:cubicBezTo>
                    <a:pt x="2752" y="2136"/>
                    <a:pt x="2136" y="2752"/>
                    <a:pt x="1376" y="2752"/>
                  </a:cubicBezTo>
                  <a:lnTo>
                    <a:pt x="1376" y="2752"/>
                  </a:lnTo>
                  <a:cubicBezTo>
                    <a:pt x="616" y="2752"/>
                    <a:pt x="0" y="2136"/>
                    <a:pt x="0" y="1376"/>
                  </a:cubicBezTo>
                  <a:lnTo>
                    <a:pt x="0" y="1376"/>
                  </a:lnTo>
                  <a:cubicBezTo>
                    <a:pt x="0" y="616"/>
                    <a:pt x="616" y="0"/>
                    <a:pt x="1376" y="0"/>
                  </a:cubicBezTo>
                </a:path>
              </a:pathLst>
            </a:custGeom>
            <a:solidFill>
              <a:srgbClr val="0070C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5">
                <a:defRPr/>
              </a:pPr>
              <a:endParaRPr lang="en-US" sz="4000" kern="0">
                <a:solidFill>
                  <a:srgbClr val="7F7F7F"/>
                </a:solidFill>
                <a:latin typeface="Lato Light" panose="020F0502020204030203" pitchFamily="34" charset="0"/>
              </a:endParaRPr>
            </a:p>
          </p:txBody>
        </p:sp>
        <p:sp>
          <p:nvSpPr>
            <p:cNvPr id="217" name="Freeform 7">
              <a:extLst>
                <a:ext uri="{FF2B5EF4-FFF2-40B4-BE49-F238E27FC236}">
                  <a16:creationId xmlns:a16="http://schemas.microsoft.com/office/drawing/2014/main" id="{DF69113D-D617-4ED7-8F0E-563D6E37E6F5}"/>
                </a:ext>
              </a:extLst>
            </p:cNvPr>
            <p:cNvSpPr>
              <a:spLocks noChangeArrowheads="1"/>
            </p:cNvSpPr>
            <p:nvPr/>
          </p:nvSpPr>
          <p:spPr bwMode="auto">
            <a:xfrm>
              <a:off x="987764" y="1023454"/>
              <a:ext cx="1004233" cy="1004233"/>
            </a:xfrm>
            <a:custGeom>
              <a:avLst/>
              <a:gdLst>
                <a:gd name="T0" fmla="*/ 968 w 1938"/>
                <a:gd name="T1" fmla="*/ 0 h 1937"/>
                <a:gd name="T2" fmla="*/ 968 w 1938"/>
                <a:gd name="T3" fmla="*/ 0 h 1937"/>
                <a:gd name="T4" fmla="*/ 1937 w 1938"/>
                <a:gd name="T5" fmla="*/ 968 h 1937"/>
                <a:gd name="T6" fmla="*/ 1937 w 1938"/>
                <a:gd name="T7" fmla="*/ 968 h 1937"/>
                <a:gd name="T8" fmla="*/ 968 w 1938"/>
                <a:gd name="T9" fmla="*/ 1936 h 1937"/>
                <a:gd name="T10" fmla="*/ 968 w 1938"/>
                <a:gd name="T11" fmla="*/ 1936 h 1937"/>
                <a:gd name="T12" fmla="*/ 0 w 1938"/>
                <a:gd name="T13" fmla="*/ 968 h 1937"/>
                <a:gd name="T14" fmla="*/ 0 w 1938"/>
                <a:gd name="T15" fmla="*/ 968 h 1937"/>
                <a:gd name="T16" fmla="*/ 968 w 1938"/>
                <a:gd name="T17" fmla="*/ 0 h 1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8" h="1937">
                  <a:moveTo>
                    <a:pt x="968" y="0"/>
                  </a:moveTo>
                  <a:lnTo>
                    <a:pt x="968" y="0"/>
                  </a:lnTo>
                  <a:cubicBezTo>
                    <a:pt x="1503" y="0"/>
                    <a:pt x="1937" y="433"/>
                    <a:pt x="1937" y="968"/>
                  </a:cubicBezTo>
                  <a:lnTo>
                    <a:pt x="1937" y="968"/>
                  </a:lnTo>
                  <a:cubicBezTo>
                    <a:pt x="1937" y="1502"/>
                    <a:pt x="1503" y="1936"/>
                    <a:pt x="968" y="1936"/>
                  </a:cubicBezTo>
                  <a:lnTo>
                    <a:pt x="968" y="1936"/>
                  </a:lnTo>
                  <a:cubicBezTo>
                    <a:pt x="433" y="1936"/>
                    <a:pt x="0" y="1502"/>
                    <a:pt x="0" y="968"/>
                  </a:cubicBezTo>
                  <a:lnTo>
                    <a:pt x="0" y="968"/>
                  </a:lnTo>
                  <a:cubicBezTo>
                    <a:pt x="0" y="433"/>
                    <a:pt x="433" y="0"/>
                    <a:pt x="968"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5">
                <a:defRPr/>
              </a:pPr>
              <a:endParaRPr lang="en-US" sz="4000" kern="0">
                <a:solidFill>
                  <a:srgbClr val="7F7F7F"/>
                </a:solidFill>
                <a:latin typeface="Lato Light" panose="020F0502020204030203" pitchFamily="34" charset="0"/>
              </a:endParaRPr>
            </a:p>
          </p:txBody>
        </p:sp>
      </p:grpSp>
      <p:sp>
        <p:nvSpPr>
          <p:cNvPr id="218" name="Subtitle 2">
            <a:extLst>
              <a:ext uri="{FF2B5EF4-FFF2-40B4-BE49-F238E27FC236}">
                <a16:creationId xmlns:a16="http://schemas.microsoft.com/office/drawing/2014/main" id="{CBDCFC6A-517E-4375-8B33-CC86D487F545}"/>
              </a:ext>
            </a:extLst>
          </p:cNvPr>
          <p:cNvSpPr txBox="1">
            <a:spLocks/>
          </p:cNvSpPr>
          <p:nvPr/>
        </p:nvSpPr>
        <p:spPr>
          <a:xfrm>
            <a:off x="3262594" y="3654203"/>
            <a:ext cx="1112693" cy="1185581"/>
          </a:xfrm>
          <a:prstGeom prst="rect">
            <a:avLst/>
          </a:prstGeom>
        </p:spPr>
        <p:txBody>
          <a:bodyPr vert="horz" wrap="square" lIns="0" tIns="0" rIns="0" bIns="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05">
              <a:lnSpc>
                <a:spcPct val="80000"/>
              </a:lnSpc>
              <a:defRPr/>
            </a:pPr>
            <a:r>
              <a:rPr lang="en-US" sz="1200">
                <a:solidFill>
                  <a:srgbClr val="5C5C5C"/>
                </a:solidFill>
                <a:latin typeface="Calibri" panose="020F0502020204030204" pitchFamily="34" charset="0"/>
                <a:ea typeface="Lato Light" panose="020F0502020204030203" pitchFamily="34" charset="0"/>
                <a:cs typeface="Calibri" panose="020F0502020204030204" pitchFamily="34" charset="0"/>
              </a:rPr>
              <a:t>Introduced text enrollment verification for Institution of Higher Learning (IHL) students; included new email verification.</a:t>
            </a:r>
          </a:p>
        </p:txBody>
      </p:sp>
      <p:sp>
        <p:nvSpPr>
          <p:cNvPr id="219" name="TextBox 218">
            <a:extLst>
              <a:ext uri="{FF2B5EF4-FFF2-40B4-BE49-F238E27FC236}">
                <a16:creationId xmlns:a16="http://schemas.microsoft.com/office/drawing/2014/main" id="{3EFED5A9-9FCE-4E31-88DB-B148AAB36114}"/>
              </a:ext>
            </a:extLst>
          </p:cNvPr>
          <p:cNvSpPr txBox="1"/>
          <p:nvPr/>
        </p:nvSpPr>
        <p:spPr>
          <a:xfrm>
            <a:off x="3271463" y="3256951"/>
            <a:ext cx="1061205" cy="324063"/>
          </a:xfrm>
          <a:prstGeom prst="rect">
            <a:avLst/>
          </a:prstGeom>
          <a:noFill/>
        </p:spPr>
        <p:txBody>
          <a:bodyPr wrap="square" lIns="0" tIns="0" rIns="0" bIns="0" rtlCol="0" anchor="b" anchorCtr="0">
            <a:spAutoFit/>
          </a:bodyPr>
          <a:lstStyle/>
          <a:p>
            <a:pPr defTabSz="914195">
              <a:lnSpc>
                <a:spcPct val="80000"/>
              </a:lnSpc>
              <a:defRPr/>
            </a:pPr>
            <a:r>
              <a:rPr lang="en-US" sz="1300" b="1">
                <a:latin typeface="Calibri" panose="020F0502020204030204" pitchFamily="34" charset="0"/>
                <a:ea typeface="League Spartan" charset="0"/>
                <a:cs typeface="Calibri" panose="020F0502020204030204" pitchFamily="34" charset="0"/>
              </a:rPr>
              <a:t>Legislative Release</a:t>
            </a:r>
          </a:p>
        </p:txBody>
      </p:sp>
      <p:cxnSp>
        <p:nvCxnSpPr>
          <p:cNvPr id="220" name="Straight Arrow Connector 219">
            <a:extLst>
              <a:ext uri="{FF2B5EF4-FFF2-40B4-BE49-F238E27FC236}">
                <a16:creationId xmlns:a16="http://schemas.microsoft.com/office/drawing/2014/main" id="{985A476F-C855-4EA7-ADE3-95BCFB11C918}"/>
              </a:ext>
            </a:extLst>
          </p:cNvPr>
          <p:cNvCxnSpPr>
            <a:cxnSpLocks/>
          </p:cNvCxnSpPr>
          <p:nvPr/>
        </p:nvCxnSpPr>
        <p:spPr>
          <a:xfrm>
            <a:off x="4463495" y="3425893"/>
            <a:ext cx="0" cy="2111600"/>
          </a:xfrm>
          <a:prstGeom prst="straightConnector1">
            <a:avLst/>
          </a:prstGeom>
          <a:noFill/>
          <a:ln w="28575" cap="flat" cmpd="sng" algn="ctr">
            <a:solidFill>
              <a:srgbClr val="0070C0"/>
            </a:solidFill>
            <a:prstDash val="solid"/>
            <a:miter lim="800000"/>
            <a:tailEnd type="oval"/>
          </a:ln>
          <a:effectLst/>
        </p:spPr>
      </p:cxnSp>
      <p:sp>
        <p:nvSpPr>
          <p:cNvPr id="222" name="TextBox 221">
            <a:extLst>
              <a:ext uri="{FF2B5EF4-FFF2-40B4-BE49-F238E27FC236}">
                <a16:creationId xmlns:a16="http://schemas.microsoft.com/office/drawing/2014/main" id="{7DAD6D1F-1091-4FE3-A37E-FF086EEC73CA}"/>
              </a:ext>
            </a:extLst>
          </p:cNvPr>
          <p:cNvSpPr txBox="1"/>
          <p:nvPr/>
        </p:nvSpPr>
        <p:spPr>
          <a:xfrm>
            <a:off x="4525101" y="3484862"/>
            <a:ext cx="818342" cy="939360"/>
          </a:xfrm>
          <a:prstGeom prst="rect">
            <a:avLst/>
          </a:prstGeom>
          <a:noFill/>
        </p:spPr>
        <p:txBody>
          <a:bodyPr wrap="square" lIns="0" tIns="0" rIns="0" bIns="0" rtlCol="0" anchor="b" anchorCtr="0">
            <a:spAutoFit/>
          </a:bodyPr>
          <a:lstStyle/>
          <a:p>
            <a:pPr defTabSz="914195">
              <a:lnSpc>
                <a:spcPct val="80000"/>
              </a:lnSpc>
              <a:defRPr/>
            </a:pPr>
            <a:r>
              <a:rPr lang="en-US" sz="1300" b="1">
                <a:latin typeface="Calibri" panose="020F0502020204030204" pitchFamily="34" charset="0"/>
                <a:ea typeface="League Spartan" charset="0"/>
                <a:cs typeface="Calibri" panose="020F0502020204030204" pitchFamily="34" charset="0"/>
              </a:rPr>
              <a:t>VET TEC </a:t>
            </a:r>
          </a:p>
          <a:p>
            <a:pPr defTabSz="914195">
              <a:lnSpc>
                <a:spcPct val="80000"/>
              </a:lnSpc>
              <a:defRPr/>
            </a:pPr>
            <a:r>
              <a:rPr lang="en-US" sz="1300" b="1">
                <a:latin typeface="Calibri" panose="020F0502020204030204" pitchFamily="34" charset="0"/>
                <a:ea typeface="League Spartan" charset="0"/>
                <a:cs typeface="Calibri" panose="020F0502020204030204" pitchFamily="34" charset="0"/>
              </a:rPr>
              <a:t>Managed Service </a:t>
            </a:r>
          </a:p>
          <a:p>
            <a:pPr defTabSz="914195">
              <a:lnSpc>
                <a:spcPct val="80000"/>
              </a:lnSpc>
              <a:defRPr/>
            </a:pPr>
            <a:r>
              <a:rPr lang="en-US" sz="1300" b="1">
                <a:latin typeface="Calibri" panose="020F0502020204030204" pitchFamily="34" charset="0"/>
                <a:ea typeface="League Spartan" charset="0"/>
                <a:cs typeface="Calibri" panose="020F0502020204030204" pitchFamily="34" charset="0"/>
              </a:rPr>
              <a:t>Go-Live</a:t>
            </a:r>
            <a:br>
              <a:rPr lang="en-US" sz="1300" b="1">
                <a:latin typeface="Calibri" panose="020F0502020204030204" pitchFamily="34" charset="0"/>
                <a:ea typeface="League Spartan" charset="0"/>
                <a:cs typeface="Calibri" panose="020F0502020204030204" pitchFamily="34" charset="0"/>
              </a:rPr>
            </a:br>
            <a:r>
              <a:rPr lang="en-US" sz="1200" i="1">
                <a:solidFill>
                  <a:srgbClr val="5C5C5C"/>
                </a:solidFill>
                <a:latin typeface="Calibri" panose="020F0502020204030204" pitchFamily="34" charset="0"/>
                <a:ea typeface="League Spartan" charset="0"/>
                <a:cs typeface="Calibri" panose="020F0502020204030204" pitchFamily="34" charset="0"/>
              </a:rPr>
              <a:t>Retired VET TEC</a:t>
            </a:r>
            <a:endParaRPr lang="en-US" sz="1200" b="1" i="1">
              <a:solidFill>
                <a:srgbClr val="5C5C5C"/>
              </a:solidFill>
              <a:latin typeface="Calibri" panose="020F0502020204030204" pitchFamily="34" charset="0"/>
              <a:ea typeface="League Spartan" charset="0"/>
              <a:cs typeface="Calibri" panose="020F0502020204030204" pitchFamily="34" charset="0"/>
            </a:endParaRPr>
          </a:p>
        </p:txBody>
      </p:sp>
      <p:grpSp>
        <p:nvGrpSpPr>
          <p:cNvPr id="226" name="Group 140">
            <a:extLst>
              <a:ext uri="{FF2B5EF4-FFF2-40B4-BE49-F238E27FC236}">
                <a16:creationId xmlns:a16="http://schemas.microsoft.com/office/drawing/2014/main" id="{39F81A81-D75A-4275-A520-715BF09AB641}"/>
              </a:ext>
            </a:extLst>
          </p:cNvPr>
          <p:cNvGrpSpPr>
            <a:grpSpLocks noChangeAspect="1"/>
          </p:cNvGrpSpPr>
          <p:nvPr/>
        </p:nvGrpSpPr>
        <p:grpSpPr bwMode="auto">
          <a:xfrm>
            <a:off x="200611" y="3697121"/>
            <a:ext cx="225932" cy="225931"/>
            <a:chOff x="1560" y="3157"/>
            <a:chExt cx="426" cy="426"/>
          </a:xfrm>
          <a:solidFill>
            <a:srgbClr val="0070C0"/>
          </a:solidFill>
        </p:grpSpPr>
        <p:sp>
          <p:nvSpPr>
            <p:cNvPr id="227" name="Freeform 141">
              <a:extLst>
                <a:ext uri="{FF2B5EF4-FFF2-40B4-BE49-F238E27FC236}">
                  <a16:creationId xmlns:a16="http://schemas.microsoft.com/office/drawing/2014/main" id="{DCC86F7C-843A-44AF-9116-D450CABCFB3A}"/>
                </a:ext>
              </a:extLst>
            </p:cNvPr>
            <p:cNvSpPr>
              <a:spLocks noEditPoints="1"/>
            </p:cNvSpPr>
            <p:nvPr/>
          </p:nvSpPr>
          <p:spPr bwMode="auto">
            <a:xfrm>
              <a:off x="1702" y="3211"/>
              <a:ext cx="142" cy="141"/>
            </a:xfrm>
            <a:custGeom>
              <a:avLst/>
              <a:gdLst>
                <a:gd name="T0" fmla="*/ 48 w 96"/>
                <a:gd name="T1" fmla="*/ 96 h 96"/>
                <a:gd name="T2" fmla="*/ 0 w 96"/>
                <a:gd name="T3" fmla="*/ 48 h 96"/>
                <a:gd name="T4" fmla="*/ 48 w 96"/>
                <a:gd name="T5" fmla="*/ 0 h 96"/>
                <a:gd name="T6" fmla="*/ 96 w 96"/>
                <a:gd name="T7" fmla="*/ 48 h 96"/>
                <a:gd name="T8" fmla="*/ 48 w 96"/>
                <a:gd name="T9" fmla="*/ 96 h 96"/>
                <a:gd name="T10" fmla="*/ 48 w 96"/>
                <a:gd name="T11" fmla="*/ 12 h 96"/>
                <a:gd name="T12" fmla="*/ 12 w 96"/>
                <a:gd name="T13" fmla="*/ 48 h 96"/>
                <a:gd name="T14" fmla="*/ 48 w 96"/>
                <a:gd name="T15" fmla="*/ 84 h 96"/>
                <a:gd name="T16" fmla="*/ 84 w 96"/>
                <a:gd name="T17" fmla="*/ 48 h 96"/>
                <a:gd name="T18" fmla="*/ 48 w 96"/>
                <a:gd name="T19"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96"/>
                  </a:moveTo>
                  <a:cubicBezTo>
                    <a:pt x="22" y="96"/>
                    <a:pt x="0" y="75"/>
                    <a:pt x="0" y="48"/>
                  </a:cubicBezTo>
                  <a:cubicBezTo>
                    <a:pt x="0" y="22"/>
                    <a:pt x="22" y="0"/>
                    <a:pt x="48" y="0"/>
                  </a:cubicBezTo>
                  <a:cubicBezTo>
                    <a:pt x="75" y="0"/>
                    <a:pt x="96" y="22"/>
                    <a:pt x="96" y="48"/>
                  </a:cubicBezTo>
                  <a:cubicBezTo>
                    <a:pt x="96" y="75"/>
                    <a:pt x="75" y="96"/>
                    <a:pt x="48" y="96"/>
                  </a:cubicBezTo>
                  <a:close/>
                  <a:moveTo>
                    <a:pt x="48" y="12"/>
                  </a:moveTo>
                  <a:cubicBezTo>
                    <a:pt x="28" y="12"/>
                    <a:pt x="12" y="29"/>
                    <a:pt x="12" y="48"/>
                  </a:cubicBezTo>
                  <a:cubicBezTo>
                    <a:pt x="12" y="68"/>
                    <a:pt x="28" y="84"/>
                    <a:pt x="48" y="84"/>
                  </a:cubicBezTo>
                  <a:cubicBezTo>
                    <a:pt x="68" y="84"/>
                    <a:pt x="84" y="68"/>
                    <a:pt x="84" y="48"/>
                  </a:cubicBezTo>
                  <a:cubicBezTo>
                    <a:pt x="84" y="29"/>
                    <a:pt x="68" y="12"/>
                    <a:pt x="4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AU" sz="2400" kern="0">
                <a:solidFill>
                  <a:srgbClr val="96968C"/>
                </a:solidFill>
                <a:cs typeface="Arial" panose="020B0604020202020204" pitchFamily="34" charset="0"/>
              </a:endParaRPr>
            </a:p>
          </p:txBody>
        </p:sp>
        <p:sp>
          <p:nvSpPr>
            <p:cNvPr id="228" name="Freeform 142">
              <a:extLst>
                <a:ext uri="{FF2B5EF4-FFF2-40B4-BE49-F238E27FC236}">
                  <a16:creationId xmlns:a16="http://schemas.microsoft.com/office/drawing/2014/main" id="{4C8006B4-C5D3-4BCB-B7E7-13B0828025C9}"/>
                </a:ext>
              </a:extLst>
            </p:cNvPr>
            <p:cNvSpPr>
              <a:spLocks noEditPoints="1"/>
            </p:cNvSpPr>
            <p:nvPr/>
          </p:nvSpPr>
          <p:spPr bwMode="auto">
            <a:xfrm>
              <a:off x="1643" y="3157"/>
              <a:ext cx="262" cy="392"/>
            </a:xfrm>
            <a:custGeom>
              <a:avLst/>
              <a:gdLst>
                <a:gd name="T0" fmla="*/ 88 w 177"/>
                <a:gd name="T1" fmla="*/ 265 h 265"/>
                <a:gd name="T2" fmla="*/ 88 w 177"/>
                <a:gd name="T3" fmla="*/ 265 h 265"/>
                <a:gd name="T4" fmla="*/ 83 w 177"/>
                <a:gd name="T5" fmla="*/ 262 h 265"/>
                <a:gd name="T6" fmla="*/ 0 w 177"/>
                <a:gd name="T7" fmla="*/ 89 h 265"/>
                <a:gd name="T8" fmla="*/ 88 w 177"/>
                <a:gd name="T9" fmla="*/ 0 h 265"/>
                <a:gd name="T10" fmla="*/ 177 w 177"/>
                <a:gd name="T11" fmla="*/ 89 h 265"/>
                <a:gd name="T12" fmla="*/ 93 w 177"/>
                <a:gd name="T13" fmla="*/ 262 h 265"/>
                <a:gd name="T14" fmla="*/ 88 w 177"/>
                <a:gd name="T15" fmla="*/ 265 h 265"/>
                <a:gd name="T16" fmla="*/ 88 w 177"/>
                <a:gd name="T17" fmla="*/ 12 h 265"/>
                <a:gd name="T18" fmla="*/ 12 w 177"/>
                <a:gd name="T19" fmla="*/ 89 h 265"/>
                <a:gd name="T20" fmla="*/ 88 w 177"/>
                <a:gd name="T21" fmla="*/ 248 h 265"/>
                <a:gd name="T22" fmla="*/ 165 w 177"/>
                <a:gd name="T23" fmla="*/ 89 h 265"/>
                <a:gd name="T24" fmla="*/ 88 w 177"/>
                <a:gd name="T25" fmla="*/ 1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265">
                  <a:moveTo>
                    <a:pt x="88" y="265"/>
                  </a:moveTo>
                  <a:cubicBezTo>
                    <a:pt x="88" y="265"/>
                    <a:pt x="88" y="265"/>
                    <a:pt x="88" y="265"/>
                  </a:cubicBezTo>
                  <a:cubicBezTo>
                    <a:pt x="86" y="265"/>
                    <a:pt x="84" y="264"/>
                    <a:pt x="83" y="262"/>
                  </a:cubicBezTo>
                  <a:cubicBezTo>
                    <a:pt x="80" y="257"/>
                    <a:pt x="0" y="135"/>
                    <a:pt x="0" y="89"/>
                  </a:cubicBezTo>
                  <a:cubicBezTo>
                    <a:pt x="0" y="40"/>
                    <a:pt x="40" y="0"/>
                    <a:pt x="88" y="0"/>
                  </a:cubicBezTo>
                  <a:cubicBezTo>
                    <a:pt x="137" y="0"/>
                    <a:pt x="177" y="40"/>
                    <a:pt x="177" y="89"/>
                  </a:cubicBezTo>
                  <a:cubicBezTo>
                    <a:pt x="177" y="135"/>
                    <a:pt x="97" y="257"/>
                    <a:pt x="93" y="262"/>
                  </a:cubicBezTo>
                  <a:cubicBezTo>
                    <a:pt x="92" y="264"/>
                    <a:pt x="90" y="265"/>
                    <a:pt x="88" y="265"/>
                  </a:cubicBezTo>
                  <a:close/>
                  <a:moveTo>
                    <a:pt x="88" y="12"/>
                  </a:moveTo>
                  <a:cubicBezTo>
                    <a:pt x="46" y="12"/>
                    <a:pt x="12" y="47"/>
                    <a:pt x="12" y="89"/>
                  </a:cubicBezTo>
                  <a:cubicBezTo>
                    <a:pt x="12" y="126"/>
                    <a:pt x="71" y="220"/>
                    <a:pt x="88" y="248"/>
                  </a:cubicBezTo>
                  <a:cubicBezTo>
                    <a:pt x="106" y="220"/>
                    <a:pt x="165" y="126"/>
                    <a:pt x="165" y="89"/>
                  </a:cubicBezTo>
                  <a:cubicBezTo>
                    <a:pt x="165" y="47"/>
                    <a:pt x="130" y="12"/>
                    <a:pt x="8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AU" sz="2400" kern="0">
                <a:solidFill>
                  <a:srgbClr val="96968C"/>
                </a:solidFill>
                <a:cs typeface="Arial" panose="020B0604020202020204" pitchFamily="34" charset="0"/>
              </a:endParaRPr>
            </a:p>
          </p:txBody>
        </p:sp>
        <p:sp>
          <p:nvSpPr>
            <p:cNvPr id="229" name="Freeform 143">
              <a:extLst>
                <a:ext uri="{FF2B5EF4-FFF2-40B4-BE49-F238E27FC236}">
                  <a16:creationId xmlns:a16="http://schemas.microsoft.com/office/drawing/2014/main" id="{D9930EEF-9B37-40B6-9AB9-AD18B28AAACC}"/>
                </a:ext>
              </a:extLst>
            </p:cNvPr>
            <p:cNvSpPr>
              <a:spLocks noEditPoints="1"/>
            </p:cNvSpPr>
            <p:nvPr/>
          </p:nvSpPr>
          <p:spPr bwMode="auto">
            <a:xfrm>
              <a:off x="1560" y="3499"/>
              <a:ext cx="426" cy="84"/>
            </a:xfrm>
            <a:custGeom>
              <a:avLst/>
              <a:gdLst>
                <a:gd name="T0" fmla="*/ 144 w 288"/>
                <a:gd name="T1" fmla="*/ 57 h 57"/>
                <a:gd name="T2" fmla="*/ 0 w 288"/>
                <a:gd name="T3" fmla="*/ 27 h 57"/>
                <a:gd name="T4" fmla="*/ 83 w 288"/>
                <a:gd name="T5" fmla="*/ 0 h 57"/>
                <a:gd name="T6" fmla="*/ 90 w 288"/>
                <a:gd name="T7" fmla="*/ 5 h 57"/>
                <a:gd name="T8" fmla="*/ 84 w 288"/>
                <a:gd name="T9" fmla="*/ 12 h 57"/>
                <a:gd name="T10" fmla="*/ 13 w 288"/>
                <a:gd name="T11" fmla="*/ 27 h 57"/>
                <a:gd name="T12" fmla="*/ 144 w 288"/>
                <a:gd name="T13" fmla="*/ 45 h 57"/>
                <a:gd name="T14" fmla="*/ 276 w 288"/>
                <a:gd name="T15" fmla="*/ 27 h 57"/>
                <a:gd name="T16" fmla="*/ 204 w 288"/>
                <a:gd name="T17" fmla="*/ 12 h 57"/>
                <a:gd name="T18" fmla="*/ 198 w 288"/>
                <a:gd name="T19" fmla="*/ 5 h 57"/>
                <a:gd name="T20" fmla="*/ 205 w 288"/>
                <a:gd name="T21" fmla="*/ 0 h 57"/>
                <a:gd name="T22" fmla="*/ 288 w 288"/>
                <a:gd name="T23" fmla="*/ 27 h 57"/>
                <a:gd name="T24" fmla="*/ 144 w 288"/>
                <a:gd name="T25" fmla="*/ 57 h 57"/>
                <a:gd name="T26" fmla="*/ 276 w 288"/>
                <a:gd name="T27" fmla="*/ 28 h 57"/>
                <a:gd name="T28" fmla="*/ 276 w 288"/>
                <a:gd name="T29"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57">
                  <a:moveTo>
                    <a:pt x="144" y="57"/>
                  </a:moveTo>
                  <a:cubicBezTo>
                    <a:pt x="130" y="57"/>
                    <a:pt x="0" y="57"/>
                    <a:pt x="0" y="27"/>
                  </a:cubicBezTo>
                  <a:cubicBezTo>
                    <a:pt x="0" y="14"/>
                    <a:pt x="28" y="5"/>
                    <a:pt x="83" y="0"/>
                  </a:cubicBezTo>
                  <a:cubicBezTo>
                    <a:pt x="87" y="0"/>
                    <a:pt x="89" y="2"/>
                    <a:pt x="90" y="5"/>
                  </a:cubicBezTo>
                  <a:cubicBezTo>
                    <a:pt x="90" y="9"/>
                    <a:pt x="88" y="12"/>
                    <a:pt x="84" y="12"/>
                  </a:cubicBezTo>
                  <a:cubicBezTo>
                    <a:pt x="33" y="16"/>
                    <a:pt x="16" y="24"/>
                    <a:pt x="13" y="27"/>
                  </a:cubicBezTo>
                  <a:cubicBezTo>
                    <a:pt x="18" y="34"/>
                    <a:pt x="65" y="45"/>
                    <a:pt x="144" y="45"/>
                  </a:cubicBezTo>
                  <a:cubicBezTo>
                    <a:pt x="223" y="45"/>
                    <a:pt x="270" y="34"/>
                    <a:pt x="276" y="27"/>
                  </a:cubicBezTo>
                  <a:cubicBezTo>
                    <a:pt x="273" y="24"/>
                    <a:pt x="255" y="16"/>
                    <a:pt x="204" y="12"/>
                  </a:cubicBezTo>
                  <a:cubicBezTo>
                    <a:pt x="200" y="12"/>
                    <a:pt x="198" y="9"/>
                    <a:pt x="198" y="5"/>
                  </a:cubicBezTo>
                  <a:cubicBezTo>
                    <a:pt x="199" y="2"/>
                    <a:pt x="201" y="0"/>
                    <a:pt x="205" y="0"/>
                  </a:cubicBezTo>
                  <a:cubicBezTo>
                    <a:pt x="260" y="5"/>
                    <a:pt x="288" y="14"/>
                    <a:pt x="288" y="27"/>
                  </a:cubicBezTo>
                  <a:cubicBezTo>
                    <a:pt x="288" y="57"/>
                    <a:pt x="159" y="57"/>
                    <a:pt x="144" y="57"/>
                  </a:cubicBezTo>
                  <a:close/>
                  <a:moveTo>
                    <a:pt x="276" y="28"/>
                  </a:moveTo>
                  <a:cubicBezTo>
                    <a:pt x="276" y="28"/>
                    <a:pt x="276" y="28"/>
                    <a:pt x="27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AU" sz="2400" kern="0">
                <a:solidFill>
                  <a:srgbClr val="96968C"/>
                </a:solidFill>
                <a:cs typeface="Arial" panose="020B0604020202020204" pitchFamily="34" charset="0"/>
              </a:endParaRPr>
            </a:p>
          </p:txBody>
        </p:sp>
      </p:grpSp>
      <p:grpSp>
        <p:nvGrpSpPr>
          <p:cNvPr id="230" name="Group 130">
            <a:extLst>
              <a:ext uri="{FF2B5EF4-FFF2-40B4-BE49-F238E27FC236}">
                <a16:creationId xmlns:a16="http://schemas.microsoft.com/office/drawing/2014/main" id="{2CA10FDD-3904-428F-8E41-BE058DD9836F}"/>
              </a:ext>
            </a:extLst>
          </p:cNvPr>
          <p:cNvGrpSpPr>
            <a:grpSpLocks noChangeAspect="1"/>
          </p:cNvGrpSpPr>
          <p:nvPr/>
        </p:nvGrpSpPr>
        <p:grpSpPr bwMode="auto">
          <a:xfrm>
            <a:off x="995137" y="2931580"/>
            <a:ext cx="253916" cy="253916"/>
            <a:chOff x="1373" y="3000"/>
            <a:chExt cx="426" cy="426"/>
          </a:xfrm>
          <a:solidFill>
            <a:srgbClr val="0070C0"/>
          </a:solidFill>
        </p:grpSpPr>
        <p:sp>
          <p:nvSpPr>
            <p:cNvPr id="231" name="Freeform 131">
              <a:extLst>
                <a:ext uri="{FF2B5EF4-FFF2-40B4-BE49-F238E27FC236}">
                  <a16:creationId xmlns:a16="http://schemas.microsoft.com/office/drawing/2014/main" id="{CC0F098F-548B-41DA-A4B1-3CA6E69D3926}"/>
                </a:ext>
              </a:extLst>
            </p:cNvPr>
            <p:cNvSpPr>
              <a:spLocks noEditPoints="1"/>
            </p:cNvSpPr>
            <p:nvPr/>
          </p:nvSpPr>
          <p:spPr bwMode="auto">
            <a:xfrm>
              <a:off x="1408" y="3337"/>
              <a:ext cx="356" cy="54"/>
            </a:xfrm>
            <a:custGeom>
              <a:avLst/>
              <a:gdLst>
                <a:gd name="T0" fmla="*/ 234 w 240"/>
                <a:gd name="T1" fmla="*/ 36 h 36"/>
                <a:gd name="T2" fmla="*/ 6 w 240"/>
                <a:gd name="T3" fmla="*/ 36 h 36"/>
                <a:gd name="T4" fmla="*/ 0 w 240"/>
                <a:gd name="T5" fmla="*/ 30 h 36"/>
                <a:gd name="T6" fmla="*/ 0 w 240"/>
                <a:gd name="T7" fmla="*/ 6 h 36"/>
                <a:gd name="T8" fmla="*/ 6 w 240"/>
                <a:gd name="T9" fmla="*/ 0 h 36"/>
                <a:gd name="T10" fmla="*/ 234 w 240"/>
                <a:gd name="T11" fmla="*/ 0 h 36"/>
                <a:gd name="T12" fmla="*/ 240 w 240"/>
                <a:gd name="T13" fmla="*/ 6 h 36"/>
                <a:gd name="T14" fmla="*/ 240 w 240"/>
                <a:gd name="T15" fmla="*/ 30 h 36"/>
                <a:gd name="T16" fmla="*/ 234 w 240"/>
                <a:gd name="T17" fmla="*/ 36 h 36"/>
                <a:gd name="T18" fmla="*/ 12 w 240"/>
                <a:gd name="T19" fmla="*/ 24 h 36"/>
                <a:gd name="T20" fmla="*/ 228 w 240"/>
                <a:gd name="T21" fmla="*/ 24 h 36"/>
                <a:gd name="T22" fmla="*/ 228 w 240"/>
                <a:gd name="T23" fmla="*/ 12 h 36"/>
                <a:gd name="T24" fmla="*/ 12 w 240"/>
                <a:gd name="T25" fmla="*/ 12 h 36"/>
                <a:gd name="T26" fmla="*/ 12 w 240"/>
                <a:gd name="T2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0" h="36">
                  <a:moveTo>
                    <a:pt x="234" y="36"/>
                  </a:moveTo>
                  <a:cubicBezTo>
                    <a:pt x="6" y="36"/>
                    <a:pt x="6" y="36"/>
                    <a:pt x="6" y="36"/>
                  </a:cubicBezTo>
                  <a:cubicBezTo>
                    <a:pt x="2" y="36"/>
                    <a:pt x="0" y="34"/>
                    <a:pt x="0" y="30"/>
                  </a:cubicBezTo>
                  <a:cubicBezTo>
                    <a:pt x="0" y="6"/>
                    <a:pt x="0" y="6"/>
                    <a:pt x="0" y="6"/>
                  </a:cubicBezTo>
                  <a:cubicBezTo>
                    <a:pt x="0" y="3"/>
                    <a:pt x="2" y="0"/>
                    <a:pt x="6" y="0"/>
                  </a:cubicBezTo>
                  <a:cubicBezTo>
                    <a:pt x="234" y="0"/>
                    <a:pt x="234" y="0"/>
                    <a:pt x="234" y="0"/>
                  </a:cubicBezTo>
                  <a:cubicBezTo>
                    <a:pt x="237" y="0"/>
                    <a:pt x="240" y="3"/>
                    <a:pt x="240" y="6"/>
                  </a:cubicBezTo>
                  <a:cubicBezTo>
                    <a:pt x="240" y="30"/>
                    <a:pt x="240" y="30"/>
                    <a:pt x="240" y="30"/>
                  </a:cubicBezTo>
                  <a:cubicBezTo>
                    <a:pt x="240" y="34"/>
                    <a:pt x="237" y="36"/>
                    <a:pt x="234" y="36"/>
                  </a:cubicBezTo>
                  <a:close/>
                  <a:moveTo>
                    <a:pt x="12" y="24"/>
                  </a:moveTo>
                  <a:cubicBezTo>
                    <a:pt x="228" y="24"/>
                    <a:pt x="228" y="24"/>
                    <a:pt x="228" y="24"/>
                  </a:cubicBezTo>
                  <a:cubicBezTo>
                    <a:pt x="228" y="12"/>
                    <a:pt x="228" y="12"/>
                    <a:pt x="228" y="12"/>
                  </a:cubicBezTo>
                  <a:cubicBezTo>
                    <a:pt x="12" y="12"/>
                    <a:pt x="12" y="12"/>
                    <a:pt x="12" y="12"/>
                  </a:cubicBezTo>
                  <a:lnTo>
                    <a:pt x="1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fontAlgn="base">
                <a:spcBef>
                  <a:spcPct val="0"/>
                </a:spcBef>
                <a:spcAft>
                  <a:spcPct val="0"/>
                </a:spcAft>
                <a:defRPr/>
              </a:pPr>
              <a:endParaRPr lang="en-AU" kern="0">
                <a:solidFill>
                  <a:srgbClr val="96968C"/>
                </a:solidFill>
                <a:cs typeface="Arial" panose="020B0604020202020204" pitchFamily="34" charset="0"/>
              </a:endParaRPr>
            </a:p>
          </p:txBody>
        </p:sp>
        <p:sp>
          <p:nvSpPr>
            <p:cNvPr id="232" name="Freeform 132">
              <a:extLst>
                <a:ext uri="{FF2B5EF4-FFF2-40B4-BE49-F238E27FC236}">
                  <a16:creationId xmlns:a16="http://schemas.microsoft.com/office/drawing/2014/main" id="{601771A2-E0F2-40B7-A3FC-4390843144F3}"/>
                </a:ext>
              </a:extLst>
            </p:cNvPr>
            <p:cNvSpPr>
              <a:spLocks noEditPoints="1"/>
            </p:cNvSpPr>
            <p:nvPr/>
          </p:nvSpPr>
          <p:spPr bwMode="auto">
            <a:xfrm>
              <a:off x="1426" y="3142"/>
              <a:ext cx="320" cy="213"/>
            </a:xfrm>
            <a:custGeom>
              <a:avLst/>
              <a:gdLst>
                <a:gd name="T0" fmla="*/ 210 w 216"/>
                <a:gd name="T1" fmla="*/ 144 h 144"/>
                <a:gd name="T2" fmla="*/ 6 w 216"/>
                <a:gd name="T3" fmla="*/ 144 h 144"/>
                <a:gd name="T4" fmla="*/ 0 w 216"/>
                <a:gd name="T5" fmla="*/ 138 h 144"/>
                <a:gd name="T6" fmla="*/ 0 w 216"/>
                <a:gd name="T7" fmla="*/ 6 h 144"/>
                <a:gd name="T8" fmla="*/ 6 w 216"/>
                <a:gd name="T9" fmla="*/ 0 h 144"/>
                <a:gd name="T10" fmla="*/ 210 w 216"/>
                <a:gd name="T11" fmla="*/ 0 h 144"/>
                <a:gd name="T12" fmla="*/ 216 w 216"/>
                <a:gd name="T13" fmla="*/ 6 h 144"/>
                <a:gd name="T14" fmla="*/ 216 w 216"/>
                <a:gd name="T15" fmla="*/ 138 h 144"/>
                <a:gd name="T16" fmla="*/ 210 w 216"/>
                <a:gd name="T17" fmla="*/ 144 h 144"/>
                <a:gd name="T18" fmla="*/ 12 w 216"/>
                <a:gd name="T19" fmla="*/ 132 h 144"/>
                <a:gd name="T20" fmla="*/ 204 w 216"/>
                <a:gd name="T21" fmla="*/ 132 h 144"/>
                <a:gd name="T22" fmla="*/ 204 w 216"/>
                <a:gd name="T23" fmla="*/ 12 h 144"/>
                <a:gd name="T24" fmla="*/ 12 w 216"/>
                <a:gd name="T25" fmla="*/ 12 h 144"/>
                <a:gd name="T26" fmla="*/ 12 w 216"/>
                <a:gd name="T27" fmla="*/ 13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6" h="144">
                  <a:moveTo>
                    <a:pt x="210" y="144"/>
                  </a:moveTo>
                  <a:cubicBezTo>
                    <a:pt x="6" y="144"/>
                    <a:pt x="6" y="144"/>
                    <a:pt x="6" y="144"/>
                  </a:cubicBezTo>
                  <a:cubicBezTo>
                    <a:pt x="2" y="144"/>
                    <a:pt x="0" y="142"/>
                    <a:pt x="0" y="138"/>
                  </a:cubicBezTo>
                  <a:cubicBezTo>
                    <a:pt x="0" y="6"/>
                    <a:pt x="0" y="6"/>
                    <a:pt x="0" y="6"/>
                  </a:cubicBezTo>
                  <a:cubicBezTo>
                    <a:pt x="0" y="3"/>
                    <a:pt x="2" y="0"/>
                    <a:pt x="6" y="0"/>
                  </a:cubicBezTo>
                  <a:cubicBezTo>
                    <a:pt x="210" y="0"/>
                    <a:pt x="210" y="0"/>
                    <a:pt x="210" y="0"/>
                  </a:cubicBezTo>
                  <a:cubicBezTo>
                    <a:pt x="213" y="0"/>
                    <a:pt x="216" y="3"/>
                    <a:pt x="216" y="6"/>
                  </a:cubicBezTo>
                  <a:cubicBezTo>
                    <a:pt x="216" y="138"/>
                    <a:pt x="216" y="138"/>
                    <a:pt x="216" y="138"/>
                  </a:cubicBezTo>
                  <a:cubicBezTo>
                    <a:pt x="216" y="142"/>
                    <a:pt x="213" y="144"/>
                    <a:pt x="210" y="144"/>
                  </a:cubicBezTo>
                  <a:close/>
                  <a:moveTo>
                    <a:pt x="12" y="132"/>
                  </a:moveTo>
                  <a:cubicBezTo>
                    <a:pt x="204" y="132"/>
                    <a:pt x="204" y="132"/>
                    <a:pt x="204" y="132"/>
                  </a:cubicBezTo>
                  <a:cubicBezTo>
                    <a:pt x="204" y="12"/>
                    <a:pt x="204" y="12"/>
                    <a:pt x="204" y="12"/>
                  </a:cubicBezTo>
                  <a:cubicBezTo>
                    <a:pt x="12" y="12"/>
                    <a:pt x="12" y="12"/>
                    <a:pt x="12" y="12"/>
                  </a:cubicBezTo>
                  <a:lnTo>
                    <a:pt x="12"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fontAlgn="base">
                <a:spcBef>
                  <a:spcPct val="0"/>
                </a:spcBef>
                <a:spcAft>
                  <a:spcPct val="0"/>
                </a:spcAft>
                <a:defRPr/>
              </a:pPr>
              <a:endParaRPr lang="en-AU" kern="0">
                <a:solidFill>
                  <a:srgbClr val="96968C"/>
                </a:solidFill>
                <a:cs typeface="Arial" panose="020B0604020202020204" pitchFamily="34" charset="0"/>
              </a:endParaRPr>
            </a:p>
          </p:txBody>
        </p:sp>
        <p:sp>
          <p:nvSpPr>
            <p:cNvPr id="233" name="Freeform 133">
              <a:extLst>
                <a:ext uri="{FF2B5EF4-FFF2-40B4-BE49-F238E27FC236}">
                  <a16:creationId xmlns:a16="http://schemas.microsoft.com/office/drawing/2014/main" id="{4004BECE-164A-4941-B27D-B2FA25E81A90}"/>
                </a:ext>
              </a:extLst>
            </p:cNvPr>
            <p:cNvSpPr>
              <a:spLocks/>
            </p:cNvSpPr>
            <p:nvPr/>
          </p:nvSpPr>
          <p:spPr bwMode="auto">
            <a:xfrm>
              <a:off x="1373" y="3408"/>
              <a:ext cx="426" cy="18"/>
            </a:xfrm>
            <a:custGeom>
              <a:avLst/>
              <a:gdLst>
                <a:gd name="T0" fmla="*/ 282 w 288"/>
                <a:gd name="T1" fmla="*/ 12 h 12"/>
                <a:gd name="T2" fmla="*/ 6 w 288"/>
                <a:gd name="T3" fmla="*/ 12 h 12"/>
                <a:gd name="T4" fmla="*/ 0 w 288"/>
                <a:gd name="T5" fmla="*/ 6 h 12"/>
                <a:gd name="T6" fmla="*/ 6 w 288"/>
                <a:gd name="T7" fmla="*/ 0 h 12"/>
                <a:gd name="T8" fmla="*/ 282 w 288"/>
                <a:gd name="T9" fmla="*/ 0 h 12"/>
                <a:gd name="T10" fmla="*/ 288 w 288"/>
                <a:gd name="T11" fmla="*/ 6 h 12"/>
                <a:gd name="T12" fmla="*/ 282 w 28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88" h="12">
                  <a:moveTo>
                    <a:pt x="282" y="12"/>
                  </a:moveTo>
                  <a:cubicBezTo>
                    <a:pt x="6" y="12"/>
                    <a:pt x="6" y="12"/>
                    <a:pt x="6" y="12"/>
                  </a:cubicBezTo>
                  <a:cubicBezTo>
                    <a:pt x="2" y="12"/>
                    <a:pt x="0" y="10"/>
                    <a:pt x="0" y="6"/>
                  </a:cubicBezTo>
                  <a:cubicBezTo>
                    <a:pt x="0" y="3"/>
                    <a:pt x="2" y="0"/>
                    <a:pt x="6" y="0"/>
                  </a:cubicBezTo>
                  <a:cubicBezTo>
                    <a:pt x="282" y="0"/>
                    <a:pt x="282" y="0"/>
                    <a:pt x="282" y="0"/>
                  </a:cubicBezTo>
                  <a:cubicBezTo>
                    <a:pt x="285" y="0"/>
                    <a:pt x="288" y="3"/>
                    <a:pt x="288" y="6"/>
                  </a:cubicBezTo>
                  <a:cubicBezTo>
                    <a:pt x="288" y="10"/>
                    <a:pt x="285" y="12"/>
                    <a:pt x="28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fontAlgn="base">
                <a:spcBef>
                  <a:spcPct val="0"/>
                </a:spcBef>
                <a:spcAft>
                  <a:spcPct val="0"/>
                </a:spcAft>
                <a:defRPr/>
              </a:pPr>
              <a:endParaRPr lang="en-AU" kern="0">
                <a:solidFill>
                  <a:srgbClr val="96968C"/>
                </a:solidFill>
                <a:cs typeface="Arial" panose="020B0604020202020204" pitchFamily="34" charset="0"/>
              </a:endParaRPr>
            </a:p>
          </p:txBody>
        </p:sp>
        <p:sp>
          <p:nvSpPr>
            <p:cNvPr id="234" name="Freeform 134">
              <a:extLst>
                <a:ext uri="{FF2B5EF4-FFF2-40B4-BE49-F238E27FC236}">
                  <a16:creationId xmlns:a16="http://schemas.microsoft.com/office/drawing/2014/main" id="{AE232C48-BA81-43EF-951C-D5D7404A74E4}"/>
                </a:ext>
              </a:extLst>
            </p:cNvPr>
            <p:cNvSpPr>
              <a:spLocks/>
            </p:cNvSpPr>
            <p:nvPr/>
          </p:nvSpPr>
          <p:spPr bwMode="auto">
            <a:xfrm>
              <a:off x="1373" y="3373"/>
              <a:ext cx="426" cy="18"/>
            </a:xfrm>
            <a:custGeom>
              <a:avLst/>
              <a:gdLst>
                <a:gd name="T0" fmla="*/ 282 w 288"/>
                <a:gd name="T1" fmla="*/ 12 h 12"/>
                <a:gd name="T2" fmla="*/ 6 w 288"/>
                <a:gd name="T3" fmla="*/ 12 h 12"/>
                <a:gd name="T4" fmla="*/ 0 w 288"/>
                <a:gd name="T5" fmla="*/ 6 h 12"/>
                <a:gd name="T6" fmla="*/ 6 w 288"/>
                <a:gd name="T7" fmla="*/ 0 h 12"/>
                <a:gd name="T8" fmla="*/ 282 w 288"/>
                <a:gd name="T9" fmla="*/ 0 h 12"/>
                <a:gd name="T10" fmla="*/ 288 w 288"/>
                <a:gd name="T11" fmla="*/ 6 h 12"/>
                <a:gd name="T12" fmla="*/ 282 w 28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88" h="12">
                  <a:moveTo>
                    <a:pt x="282" y="12"/>
                  </a:moveTo>
                  <a:cubicBezTo>
                    <a:pt x="6" y="12"/>
                    <a:pt x="6" y="12"/>
                    <a:pt x="6" y="12"/>
                  </a:cubicBezTo>
                  <a:cubicBezTo>
                    <a:pt x="2" y="12"/>
                    <a:pt x="0" y="10"/>
                    <a:pt x="0" y="6"/>
                  </a:cubicBezTo>
                  <a:cubicBezTo>
                    <a:pt x="0" y="3"/>
                    <a:pt x="2" y="0"/>
                    <a:pt x="6" y="0"/>
                  </a:cubicBezTo>
                  <a:cubicBezTo>
                    <a:pt x="282" y="0"/>
                    <a:pt x="282" y="0"/>
                    <a:pt x="282" y="0"/>
                  </a:cubicBezTo>
                  <a:cubicBezTo>
                    <a:pt x="285" y="0"/>
                    <a:pt x="288" y="3"/>
                    <a:pt x="288" y="6"/>
                  </a:cubicBezTo>
                  <a:cubicBezTo>
                    <a:pt x="288" y="10"/>
                    <a:pt x="285" y="12"/>
                    <a:pt x="28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fontAlgn="base">
                <a:spcBef>
                  <a:spcPct val="0"/>
                </a:spcBef>
                <a:spcAft>
                  <a:spcPct val="0"/>
                </a:spcAft>
                <a:defRPr/>
              </a:pPr>
              <a:endParaRPr lang="en-AU" kern="0">
                <a:solidFill>
                  <a:srgbClr val="96968C"/>
                </a:solidFill>
                <a:cs typeface="Arial" panose="020B0604020202020204" pitchFamily="34" charset="0"/>
              </a:endParaRPr>
            </a:p>
          </p:txBody>
        </p:sp>
        <p:sp>
          <p:nvSpPr>
            <p:cNvPr id="235" name="Freeform 135">
              <a:extLst>
                <a:ext uri="{FF2B5EF4-FFF2-40B4-BE49-F238E27FC236}">
                  <a16:creationId xmlns:a16="http://schemas.microsoft.com/office/drawing/2014/main" id="{21279967-AB36-4036-9AE6-5B3BC73E1B00}"/>
                </a:ext>
              </a:extLst>
            </p:cNvPr>
            <p:cNvSpPr>
              <a:spLocks/>
            </p:cNvSpPr>
            <p:nvPr/>
          </p:nvSpPr>
          <p:spPr bwMode="auto">
            <a:xfrm>
              <a:off x="1462" y="3142"/>
              <a:ext cx="17" cy="213"/>
            </a:xfrm>
            <a:custGeom>
              <a:avLst/>
              <a:gdLst>
                <a:gd name="T0" fmla="*/ 6 w 12"/>
                <a:gd name="T1" fmla="*/ 144 h 144"/>
                <a:gd name="T2" fmla="*/ 0 w 12"/>
                <a:gd name="T3" fmla="*/ 138 h 144"/>
                <a:gd name="T4" fmla="*/ 0 w 12"/>
                <a:gd name="T5" fmla="*/ 6 h 144"/>
                <a:gd name="T6" fmla="*/ 6 w 12"/>
                <a:gd name="T7" fmla="*/ 0 h 144"/>
                <a:gd name="T8" fmla="*/ 12 w 12"/>
                <a:gd name="T9" fmla="*/ 6 h 144"/>
                <a:gd name="T10" fmla="*/ 12 w 12"/>
                <a:gd name="T11" fmla="*/ 138 h 144"/>
                <a:gd name="T12" fmla="*/ 6 w 12"/>
                <a:gd name="T13" fmla="*/ 144 h 144"/>
              </a:gdLst>
              <a:ahLst/>
              <a:cxnLst>
                <a:cxn ang="0">
                  <a:pos x="T0" y="T1"/>
                </a:cxn>
                <a:cxn ang="0">
                  <a:pos x="T2" y="T3"/>
                </a:cxn>
                <a:cxn ang="0">
                  <a:pos x="T4" y="T5"/>
                </a:cxn>
                <a:cxn ang="0">
                  <a:pos x="T6" y="T7"/>
                </a:cxn>
                <a:cxn ang="0">
                  <a:pos x="T8" y="T9"/>
                </a:cxn>
                <a:cxn ang="0">
                  <a:pos x="T10" y="T11"/>
                </a:cxn>
                <a:cxn ang="0">
                  <a:pos x="T12" y="T13"/>
                </a:cxn>
              </a:cxnLst>
              <a:rect l="0" t="0" r="r" b="b"/>
              <a:pathLst>
                <a:path w="12" h="144">
                  <a:moveTo>
                    <a:pt x="6" y="144"/>
                  </a:moveTo>
                  <a:cubicBezTo>
                    <a:pt x="2" y="144"/>
                    <a:pt x="0" y="142"/>
                    <a:pt x="0" y="138"/>
                  </a:cubicBezTo>
                  <a:cubicBezTo>
                    <a:pt x="0" y="6"/>
                    <a:pt x="0" y="6"/>
                    <a:pt x="0" y="6"/>
                  </a:cubicBezTo>
                  <a:cubicBezTo>
                    <a:pt x="0" y="3"/>
                    <a:pt x="2" y="0"/>
                    <a:pt x="6" y="0"/>
                  </a:cubicBezTo>
                  <a:cubicBezTo>
                    <a:pt x="9" y="0"/>
                    <a:pt x="12" y="3"/>
                    <a:pt x="12" y="6"/>
                  </a:cubicBezTo>
                  <a:cubicBezTo>
                    <a:pt x="12" y="138"/>
                    <a:pt x="12" y="138"/>
                    <a:pt x="12" y="138"/>
                  </a:cubicBezTo>
                  <a:cubicBezTo>
                    <a:pt x="12" y="142"/>
                    <a:pt x="9" y="144"/>
                    <a:pt x="6" y="1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fontAlgn="base">
                <a:spcBef>
                  <a:spcPct val="0"/>
                </a:spcBef>
                <a:spcAft>
                  <a:spcPct val="0"/>
                </a:spcAft>
                <a:defRPr/>
              </a:pPr>
              <a:endParaRPr lang="en-AU" kern="0">
                <a:solidFill>
                  <a:srgbClr val="96968C"/>
                </a:solidFill>
                <a:cs typeface="Arial" panose="020B0604020202020204" pitchFamily="34" charset="0"/>
              </a:endParaRPr>
            </a:p>
          </p:txBody>
        </p:sp>
        <p:sp>
          <p:nvSpPr>
            <p:cNvPr id="236" name="Freeform 136">
              <a:extLst>
                <a:ext uri="{FF2B5EF4-FFF2-40B4-BE49-F238E27FC236}">
                  <a16:creationId xmlns:a16="http://schemas.microsoft.com/office/drawing/2014/main" id="{E7BEFEC5-2E4A-4CF0-9C52-A517C98F963B}"/>
                </a:ext>
              </a:extLst>
            </p:cNvPr>
            <p:cNvSpPr>
              <a:spLocks/>
            </p:cNvSpPr>
            <p:nvPr/>
          </p:nvSpPr>
          <p:spPr bwMode="auto">
            <a:xfrm>
              <a:off x="1551" y="3142"/>
              <a:ext cx="17" cy="213"/>
            </a:xfrm>
            <a:custGeom>
              <a:avLst/>
              <a:gdLst>
                <a:gd name="T0" fmla="*/ 6 w 12"/>
                <a:gd name="T1" fmla="*/ 144 h 144"/>
                <a:gd name="T2" fmla="*/ 0 w 12"/>
                <a:gd name="T3" fmla="*/ 138 h 144"/>
                <a:gd name="T4" fmla="*/ 0 w 12"/>
                <a:gd name="T5" fmla="*/ 6 h 144"/>
                <a:gd name="T6" fmla="*/ 6 w 12"/>
                <a:gd name="T7" fmla="*/ 0 h 144"/>
                <a:gd name="T8" fmla="*/ 12 w 12"/>
                <a:gd name="T9" fmla="*/ 6 h 144"/>
                <a:gd name="T10" fmla="*/ 12 w 12"/>
                <a:gd name="T11" fmla="*/ 138 h 144"/>
                <a:gd name="T12" fmla="*/ 6 w 12"/>
                <a:gd name="T13" fmla="*/ 144 h 144"/>
              </a:gdLst>
              <a:ahLst/>
              <a:cxnLst>
                <a:cxn ang="0">
                  <a:pos x="T0" y="T1"/>
                </a:cxn>
                <a:cxn ang="0">
                  <a:pos x="T2" y="T3"/>
                </a:cxn>
                <a:cxn ang="0">
                  <a:pos x="T4" y="T5"/>
                </a:cxn>
                <a:cxn ang="0">
                  <a:pos x="T6" y="T7"/>
                </a:cxn>
                <a:cxn ang="0">
                  <a:pos x="T8" y="T9"/>
                </a:cxn>
                <a:cxn ang="0">
                  <a:pos x="T10" y="T11"/>
                </a:cxn>
                <a:cxn ang="0">
                  <a:pos x="T12" y="T13"/>
                </a:cxn>
              </a:cxnLst>
              <a:rect l="0" t="0" r="r" b="b"/>
              <a:pathLst>
                <a:path w="12" h="144">
                  <a:moveTo>
                    <a:pt x="6" y="144"/>
                  </a:moveTo>
                  <a:cubicBezTo>
                    <a:pt x="2" y="144"/>
                    <a:pt x="0" y="142"/>
                    <a:pt x="0" y="138"/>
                  </a:cubicBezTo>
                  <a:cubicBezTo>
                    <a:pt x="0" y="6"/>
                    <a:pt x="0" y="6"/>
                    <a:pt x="0" y="6"/>
                  </a:cubicBezTo>
                  <a:cubicBezTo>
                    <a:pt x="0" y="3"/>
                    <a:pt x="2" y="0"/>
                    <a:pt x="6" y="0"/>
                  </a:cubicBezTo>
                  <a:cubicBezTo>
                    <a:pt x="9" y="0"/>
                    <a:pt x="12" y="3"/>
                    <a:pt x="12" y="6"/>
                  </a:cubicBezTo>
                  <a:cubicBezTo>
                    <a:pt x="12" y="138"/>
                    <a:pt x="12" y="138"/>
                    <a:pt x="12" y="138"/>
                  </a:cubicBezTo>
                  <a:cubicBezTo>
                    <a:pt x="12" y="142"/>
                    <a:pt x="9" y="144"/>
                    <a:pt x="6" y="1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fontAlgn="base">
                <a:spcBef>
                  <a:spcPct val="0"/>
                </a:spcBef>
                <a:spcAft>
                  <a:spcPct val="0"/>
                </a:spcAft>
                <a:defRPr/>
              </a:pPr>
              <a:endParaRPr lang="en-AU" kern="0">
                <a:solidFill>
                  <a:srgbClr val="96968C"/>
                </a:solidFill>
                <a:cs typeface="Arial" panose="020B0604020202020204" pitchFamily="34" charset="0"/>
              </a:endParaRPr>
            </a:p>
          </p:txBody>
        </p:sp>
        <p:sp>
          <p:nvSpPr>
            <p:cNvPr id="237" name="Freeform 137">
              <a:extLst>
                <a:ext uri="{FF2B5EF4-FFF2-40B4-BE49-F238E27FC236}">
                  <a16:creationId xmlns:a16="http://schemas.microsoft.com/office/drawing/2014/main" id="{F155D99F-BFB2-45F6-9BF6-9A115033E1BF}"/>
                </a:ext>
              </a:extLst>
            </p:cNvPr>
            <p:cNvSpPr>
              <a:spLocks/>
            </p:cNvSpPr>
            <p:nvPr/>
          </p:nvSpPr>
          <p:spPr bwMode="auto">
            <a:xfrm>
              <a:off x="1515" y="3142"/>
              <a:ext cx="18" cy="213"/>
            </a:xfrm>
            <a:custGeom>
              <a:avLst/>
              <a:gdLst>
                <a:gd name="T0" fmla="*/ 6 w 12"/>
                <a:gd name="T1" fmla="*/ 144 h 144"/>
                <a:gd name="T2" fmla="*/ 0 w 12"/>
                <a:gd name="T3" fmla="*/ 138 h 144"/>
                <a:gd name="T4" fmla="*/ 0 w 12"/>
                <a:gd name="T5" fmla="*/ 6 h 144"/>
                <a:gd name="T6" fmla="*/ 6 w 12"/>
                <a:gd name="T7" fmla="*/ 0 h 144"/>
                <a:gd name="T8" fmla="*/ 12 w 12"/>
                <a:gd name="T9" fmla="*/ 6 h 144"/>
                <a:gd name="T10" fmla="*/ 12 w 12"/>
                <a:gd name="T11" fmla="*/ 138 h 144"/>
                <a:gd name="T12" fmla="*/ 6 w 12"/>
                <a:gd name="T13" fmla="*/ 144 h 144"/>
              </a:gdLst>
              <a:ahLst/>
              <a:cxnLst>
                <a:cxn ang="0">
                  <a:pos x="T0" y="T1"/>
                </a:cxn>
                <a:cxn ang="0">
                  <a:pos x="T2" y="T3"/>
                </a:cxn>
                <a:cxn ang="0">
                  <a:pos x="T4" y="T5"/>
                </a:cxn>
                <a:cxn ang="0">
                  <a:pos x="T6" y="T7"/>
                </a:cxn>
                <a:cxn ang="0">
                  <a:pos x="T8" y="T9"/>
                </a:cxn>
                <a:cxn ang="0">
                  <a:pos x="T10" y="T11"/>
                </a:cxn>
                <a:cxn ang="0">
                  <a:pos x="T12" y="T13"/>
                </a:cxn>
              </a:cxnLst>
              <a:rect l="0" t="0" r="r" b="b"/>
              <a:pathLst>
                <a:path w="12" h="144">
                  <a:moveTo>
                    <a:pt x="6" y="144"/>
                  </a:moveTo>
                  <a:cubicBezTo>
                    <a:pt x="2" y="144"/>
                    <a:pt x="0" y="142"/>
                    <a:pt x="0" y="138"/>
                  </a:cubicBezTo>
                  <a:cubicBezTo>
                    <a:pt x="0" y="6"/>
                    <a:pt x="0" y="6"/>
                    <a:pt x="0" y="6"/>
                  </a:cubicBezTo>
                  <a:cubicBezTo>
                    <a:pt x="0" y="3"/>
                    <a:pt x="2" y="0"/>
                    <a:pt x="6" y="0"/>
                  </a:cubicBezTo>
                  <a:cubicBezTo>
                    <a:pt x="9" y="0"/>
                    <a:pt x="12" y="3"/>
                    <a:pt x="12" y="6"/>
                  </a:cubicBezTo>
                  <a:cubicBezTo>
                    <a:pt x="12" y="138"/>
                    <a:pt x="12" y="138"/>
                    <a:pt x="12" y="138"/>
                  </a:cubicBezTo>
                  <a:cubicBezTo>
                    <a:pt x="12" y="142"/>
                    <a:pt x="9" y="144"/>
                    <a:pt x="6" y="1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fontAlgn="base">
                <a:spcBef>
                  <a:spcPct val="0"/>
                </a:spcBef>
                <a:spcAft>
                  <a:spcPct val="0"/>
                </a:spcAft>
                <a:defRPr/>
              </a:pPr>
              <a:endParaRPr lang="en-AU" kern="0">
                <a:solidFill>
                  <a:srgbClr val="96968C"/>
                </a:solidFill>
                <a:cs typeface="Arial" panose="020B0604020202020204" pitchFamily="34" charset="0"/>
              </a:endParaRPr>
            </a:p>
          </p:txBody>
        </p:sp>
        <p:sp>
          <p:nvSpPr>
            <p:cNvPr id="238" name="Freeform 138">
              <a:extLst>
                <a:ext uri="{FF2B5EF4-FFF2-40B4-BE49-F238E27FC236}">
                  <a16:creationId xmlns:a16="http://schemas.microsoft.com/office/drawing/2014/main" id="{FCD5229C-C76F-4F55-A1AD-2271BD5099D1}"/>
                </a:ext>
              </a:extLst>
            </p:cNvPr>
            <p:cNvSpPr>
              <a:spLocks/>
            </p:cNvSpPr>
            <p:nvPr/>
          </p:nvSpPr>
          <p:spPr bwMode="auto">
            <a:xfrm>
              <a:off x="1604" y="3142"/>
              <a:ext cx="18" cy="213"/>
            </a:xfrm>
            <a:custGeom>
              <a:avLst/>
              <a:gdLst>
                <a:gd name="T0" fmla="*/ 6 w 12"/>
                <a:gd name="T1" fmla="*/ 144 h 144"/>
                <a:gd name="T2" fmla="*/ 0 w 12"/>
                <a:gd name="T3" fmla="*/ 138 h 144"/>
                <a:gd name="T4" fmla="*/ 0 w 12"/>
                <a:gd name="T5" fmla="*/ 6 h 144"/>
                <a:gd name="T6" fmla="*/ 6 w 12"/>
                <a:gd name="T7" fmla="*/ 0 h 144"/>
                <a:gd name="T8" fmla="*/ 12 w 12"/>
                <a:gd name="T9" fmla="*/ 6 h 144"/>
                <a:gd name="T10" fmla="*/ 12 w 12"/>
                <a:gd name="T11" fmla="*/ 138 h 144"/>
                <a:gd name="T12" fmla="*/ 6 w 12"/>
                <a:gd name="T13" fmla="*/ 144 h 144"/>
              </a:gdLst>
              <a:ahLst/>
              <a:cxnLst>
                <a:cxn ang="0">
                  <a:pos x="T0" y="T1"/>
                </a:cxn>
                <a:cxn ang="0">
                  <a:pos x="T2" y="T3"/>
                </a:cxn>
                <a:cxn ang="0">
                  <a:pos x="T4" y="T5"/>
                </a:cxn>
                <a:cxn ang="0">
                  <a:pos x="T6" y="T7"/>
                </a:cxn>
                <a:cxn ang="0">
                  <a:pos x="T8" y="T9"/>
                </a:cxn>
                <a:cxn ang="0">
                  <a:pos x="T10" y="T11"/>
                </a:cxn>
                <a:cxn ang="0">
                  <a:pos x="T12" y="T13"/>
                </a:cxn>
              </a:cxnLst>
              <a:rect l="0" t="0" r="r" b="b"/>
              <a:pathLst>
                <a:path w="12" h="144">
                  <a:moveTo>
                    <a:pt x="6" y="144"/>
                  </a:moveTo>
                  <a:cubicBezTo>
                    <a:pt x="2" y="144"/>
                    <a:pt x="0" y="142"/>
                    <a:pt x="0" y="138"/>
                  </a:cubicBezTo>
                  <a:cubicBezTo>
                    <a:pt x="0" y="6"/>
                    <a:pt x="0" y="6"/>
                    <a:pt x="0" y="6"/>
                  </a:cubicBezTo>
                  <a:cubicBezTo>
                    <a:pt x="0" y="3"/>
                    <a:pt x="2" y="0"/>
                    <a:pt x="6" y="0"/>
                  </a:cubicBezTo>
                  <a:cubicBezTo>
                    <a:pt x="9" y="0"/>
                    <a:pt x="12" y="3"/>
                    <a:pt x="12" y="6"/>
                  </a:cubicBezTo>
                  <a:cubicBezTo>
                    <a:pt x="12" y="138"/>
                    <a:pt x="12" y="138"/>
                    <a:pt x="12" y="138"/>
                  </a:cubicBezTo>
                  <a:cubicBezTo>
                    <a:pt x="12" y="142"/>
                    <a:pt x="9" y="144"/>
                    <a:pt x="6" y="1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fontAlgn="base">
                <a:spcBef>
                  <a:spcPct val="0"/>
                </a:spcBef>
                <a:spcAft>
                  <a:spcPct val="0"/>
                </a:spcAft>
                <a:defRPr/>
              </a:pPr>
              <a:endParaRPr lang="en-AU" kern="0">
                <a:solidFill>
                  <a:srgbClr val="96968C"/>
                </a:solidFill>
                <a:cs typeface="Arial" panose="020B0604020202020204" pitchFamily="34" charset="0"/>
              </a:endParaRPr>
            </a:p>
          </p:txBody>
        </p:sp>
        <p:sp>
          <p:nvSpPr>
            <p:cNvPr id="239" name="Freeform 139">
              <a:extLst>
                <a:ext uri="{FF2B5EF4-FFF2-40B4-BE49-F238E27FC236}">
                  <a16:creationId xmlns:a16="http://schemas.microsoft.com/office/drawing/2014/main" id="{B950EE90-CEBB-4B7C-90E6-D2462639914E}"/>
                </a:ext>
              </a:extLst>
            </p:cNvPr>
            <p:cNvSpPr>
              <a:spLocks/>
            </p:cNvSpPr>
            <p:nvPr/>
          </p:nvSpPr>
          <p:spPr bwMode="auto">
            <a:xfrm>
              <a:off x="1639" y="3142"/>
              <a:ext cx="18" cy="213"/>
            </a:xfrm>
            <a:custGeom>
              <a:avLst/>
              <a:gdLst>
                <a:gd name="T0" fmla="*/ 6 w 12"/>
                <a:gd name="T1" fmla="*/ 144 h 144"/>
                <a:gd name="T2" fmla="*/ 0 w 12"/>
                <a:gd name="T3" fmla="*/ 138 h 144"/>
                <a:gd name="T4" fmla="*/ 0 w 12"/>
                <a:gd name="T5" fmla="*/ 6 h 144"/>
                <a:gd name="T6" fmla="*/ 6 w 12"/>
                <a:gd name="T7" fmla="*/ 0 h 144"/>
                <a:gd name="T8" fmla="*/ 12 w 12"/>
                <a:gd name="T9" fmla="*/ 6 h 144"/>
                <a:gd name="T10" fmla="*/ 12 w 12"/>
                <a:gd name="T11" fmla="*/ 138 h 144"/>
                <a:gd name="T12" fmla="*/ 6 w 12"/>
                <a:gd name="T13" fmla="*/ 144 h 144"/>
              </a:gdLst>
              <a:ahLst/>
              <a:cxnLst>
                <a:cxn ang="0">
                  <a:pos x="T0" y="T1"/>
                </a:cxn>
                <a:cxn ang="0">
                  <a:pos x="T2" y="T3"/>
                </a:cxn>
                <a:cxn ang="0">
                  <a:pos x="T4" y="T5"/>
                </a:cxn>
                <a:cxn ang="0">
                  <a:pos x="T6" y="T7"/>
                </a:cxn>
                <a:cxn ang="0">
                  <a:pos x="T8" y="T9"/>
                </a:cxn>
                <a:cxn ang="0">
                  <a:pos x="T10" y="T11"/>
                </a:cxn>
                <a:cxn ang="0">
                  <a:pos x="T12" y="T13"/>
                </a:cxn>
              </a:cxnLst>
              <a:rect l="0" t="0" r="r" b="b"/>
              <a:pathLst>
                <a:path w="12" h="144">
                  <a:moveTo>
                    <a:pt x="6" y="144"/>
                  </a:moveTo>
                  <a:cubicBezTo>
                    <a:pt x="2" y="144"/>
                    <a:pt x="0" y="142"/>
                    <a:pt x="0" y="138"/>
                  </a:cubicBezTo>
                  <a:cubicBezTo>
                    <a:pt x="0" y="6"/>
                    <a:pt x="0" y="6"/>
                    <a:pt x="0" y="6"/>
                  </a:cubicBezTo>
                  <a:cubicBezTo>
                    <a:pt x="0" y="3"/>
                    <a:pt x="2" y="0"/>
                    <a:pt x="6" y="0"/>
                  </a:cubicBezTo>
                  <a:cubicBezTo>
                    <a:pt x="9" y="0"/>
                    <a:pt x="12" y="3"/>
                    <a:pt x="12" y="6"/>
                  </a:cubicBezTo>
                  <a:cubicBezTo>
                    <a:pt x="12" y="138"/>
                    <a:pt x="12" y="138"/>
                    <a:pt x="12" y="138"/>
                  </a:cubicBezTo>
                  <a:cubicBezTo>
                    <a:pt x="12" y="142"/>
                    <a:pt x="9" y="144"/>
                    <a:pt x="6" y="1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fontAlgn="base">
                <a:spcBef>
                  <a:spcPct val="0"/>
                </a:spcBef>
                <a:spcAft>
                  <a:spcPct val="0"/>
                </a:spcAft>
                <a:defRPr/>
              </a:pPr>
              <a:endParaRPr lang="en-AU" kern="0">
                <a:solidFill>
                  <a:srgbClr val="96968C"/>
                </a:solidFill>
                <a:cs typeface="Arial" panose="020B0604020202020204" pitchFamily="34" charset="0"/>
              </a:endParaRPr>
            </a:p>
          </p:txBody>
        </p:sp>
        <p:sp>
          <p:nvSpPr>
            <p:cNvPr id="240" name="Freeform 140">
              <a:extLst>
                <a:ext uri="{FF2B5EF4-FFF2-40B4-BE49-F238E27FC236}">
                  <a16:creationId xmlns:a16="http://schemas.microsoft.com/office/drawing/2014/main" id="{6CE0815B-C658-47E6-9F73-84D0D848DA76}"/>
                </a:ext>
              </a:extLst>
            </p:cNvPr>
            <p:cNvSpPr>
              <a:spLocks/>
            </p:cNvSpPr>
            <p:nvPr/>
          </p:nvSpPr>
          <p:spPr bwMode="auto">
            <a:xfrm>
              <a:off x="1693" y="3142"/>
              <a:ext cx="17" cy="213"/>
            </a:xfrm>
            <a:custGeom>
              <a:avLst/>
              <a:gdLst>
                <a:gd name="T0" fmla="*/ 6 w 12"/>
                <a:gd name="T1" fmla="*/ 144 h 144"/>
                <a:gd name="T2" fmla="*/ 0 w 12"/>
                <a:gd name="T3" fmla="*/ 138 h 144"/>
                <a:gd name="T4" fmla="*/ 0 w 12"/>
                <a:gd name="T5" fmla="*/ 6 h 144"/>
                <a:gd name="T6" fmla="*/ 6 w 12"/>
                <a:gd name="T7" fmla="*/ 0 h 144"/>
                <a:gd name="T8" fmla="*/ 12 w 12"/>
                <a:gd name="T9" fmla="*/ 6 h 144"/>
                <a:gd name="T10" fmla="*/ 12 w 12"/>
                <a:gd name="T11" fmla="*/ 138 h 144"/>
                <a:gd name="T12" fmla="*/ 6 w 12"/>
                <a:gd name="T13" fmla="*/ 144 h 144"/>
              </a:gdLst>
              <a:ahLst/>
              <a:cxnLst>
                <a:cxn ang="0">
                  <a:pos x="T0" y="T1"/>
                </a:cxn>
                <a:cxn ang="0">
                  <a:pos x="T2" y="T3"/>
                </a:cxn>
                <a:cxn ang="0">
                  <a:pos x="T4" y="T5"/>
                </a:cxn>
                <a:cxn ang="0">
                  <a:pos x="T6" y="T7"/>
                </a:cxn>
                <a:cxn ang="0">
                  <a:pos x="T8" y="T9"/>
                </a:cxn>
                <a:cxn ang="0">
                  <a:pos x="T10" y="T11"/>
                </a:cxn>
                <a:cxn ang="0">
                  <a:pos x="T12" y="T13"/>
                </a:cxn>
              </a:cxnLst>
              <a:rect l="0" t="0" r="r" b="b"/>
              <a:pathLst>
                <a:path w="12" h="144">
                  <a:moveTo>
                    <a:pt x="6" y="144"/>
                  </a:moveTo>
                  <a:cubicBezTo>
                    <a:pt x="2" y="144"/>
                    <a:pt x="0" y="142"/>
                    <a:pt x="0" y="138"/>
                  </a:cubicBezTo>
                  <a:cubicBezTo>
                    <a:pt x="0" y="6"/>
                    <a:pt x="0" y="6"/>
                    <a:pt x="0" y="6"/>
                  </a:cubicBezTo>
                  <a:cubicBezTo>
                    <a:pt x="0" y="3"/>
                    <a:pt x="2" y="0"/>
                    <a:pt x="6" y="0"/>
                  </a:cubicBezTo>
                  <a:cubicBezTo>
                    <a:pt x="9" y="0"/>
                    <a:pt x="12" y="3"/>
                    <a:pt x="12" y="6"/>
                  </a:cubicBezTo>
                  <a:cubicBezTo>
                    <a:pt x="12" y="138"/>
                    <a:pt x="12" y="138"/>
                    <a:pt x="12" y="138"/>
                  </a:cubicBezTo>
                  <a:cubicBezTo>
                    <a:pt x="12" y="142"/>
                    <a:pt x="9" y="144"/>
                    <a:pt x="6" y="1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fontAlgn="base">
                <a:spcBef>
                  <a:spcPct val="0"/>
                </a:spcBef>
                <a:spcAft>
                  <a:spcPct val="0"/>
                </a:spcAft>
                <a:defRPr/>
              </a:pPr>
              <a:endParaRPr lang="en-AU" kern="0">
                <a:solidFill>
                  <a:srgbClr val="96968C"/>
                </a:solidFill>
                <a:cs typeface="Arial" panose="020B0604020202020204" pitchFamily="34" charset="0"/>
              </a:endParaRPr>
            </a:p>
          </p:txBody>
        </p:sp>
        <p:sp>
          <p:nvSpPr>
            <p:cNvPr id="241" name="Freeform 141">
              <a:extLst>
                <a:ext uri="{FF2B5EF4-FFF2-40B4-BE49-F238E27FC236}">
                  <a16:creationId xmlns:a16="http://schemas.microsoft.com/office/drawing/2014/main" id="{26D4D20B-816D-48A3-8B6A-DCA1651996F0}"/>
                </a:ext>
              </a:extLst>
            </p:cNvPr>
            <p:cNvSpPr>
              <a:spLocks noEditPoints="1"/>
            </p:cNvSpPr>
            <p:nvPr/>
          </p:nvSpPr>
          <p:spPr bwMode="auto">
            <a:xfrm>
              <a:off x="1391" y="3107"/>
              <a:ext cx="390" cy="53"/>
            </a:xfrm>
            <a:custGeom>
              <a:avLst/>
              <a:gdLst>
                <a:gd name="T0" fmla="*/ 258 w 264"/>
                <a:gd name="T1" fmla="*/ 36 h 36"/>
                <a:gd name="T2" fmla="*/ 6 w 264"/>
                <a:gd name="T3" fmla="*/ 36 h 36"/>
                <a:gd name="T4" fmla="*/ 0 w 264"/>
                <a:gd name="T5" fmla="*/ 30 h 36"/>
                <a:gd name="T6" fmla="*/ 0 w 264"/>
                <a:gd name="T7" fmla="*/ 6 h 36"/>
                <a:gd name="T8" fmla="*/ 6 w 264"/>
                <a:gd name="T9" fmla="*/ 0 h 36"/>
                <a:gd name="T10" fmla="*/ 258 w 264"/>
                <a:gd name="T11" fmla="*/ 0 h 36"/>
                <a:gd name="T12" fmla="*/ 264 w 264"/>
                <a:gd name="T13" fmla="*/ 6 h 36"/>
                <a:gd name="T14" fmla="*/ 264 w 264"/>
                <a:gd name="T15" fmla="*/ 30 h 36"/>
                <a:gd name="T16" fmla="*/ 258 w 264"/>
                <a:gd name="T17" fmla="*/ 36 h 36"/>
                <a:gd name="T18" fmla="*/ 12 w 264"/>
                <a:gd name="T19" fmla="*/ 24 h 36"/>
                <a:gd name="T20" fmla="*/ 252 w 264"/>
                <a:gd name="T21" fmla="*/ 24 h 36"/>
                <a:gd name="T22" fmla="*/ 252 w 264"/>
                <a:gd name="T23" fmla="*/ 12 h 36"/>
                <a:gd name="T24" fmla="*/ 12 w 264"/>
                <a:gd name="T25" fmla="*/ 12 h 36"/>
                <a:gd name="T26" fmla="*/ 12 w 264"/>
                <a:gd name="T2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4" h="36">
                  <a:moveTo>
                    <a:pt x="258" y="36"/>
                  </a:moveTo>
                  <a:cubicBezTo>
                    <a:pt x="6" y="36"/>
                    <a:pt x="6" y="36"/>
                    <a:pt x="6" y="36"/>
                  </a:cubicBezTo>
                  <a:cubicBezTo>
                    <a:pt x="2" y="36"/>
                    <a:pt x="0" y="34"/>
                    <a:pt x="0" y="30"/>
                  </a:cubicBezTo>
                  <a:cubicBezTo>
                    <a:pt x="0" y="6"/>
                    <a:pt x="0" y="6"/>
                    <a:pt x="0" y="6"/>
                  </a:cubicBezTo>
                  <a:cubicBezTo>
                    <a:pt x="0" y="3"/>
                    <a:pt x="2" y="0"/>
                    <a:pt x="6" y="0"/>
                  </a:cubicBezTo>
                  <a:cubicBezTo>
                    <a:pt x="258" y="0"/>
                    <a:pt x="258" y="0"/>
                    <a:pt x="258" y="0"/>
                  </a:cubicBezTo>
                  <a:cubicBezTo>
                    <a:pt x="261" y="0"/>
                    <a:pt x="264" y="3"/>
                    <a:pt x="264" y="6"/>
                  </a:cubicBezTo>
                  <a:cubicBezTo>
                    <a:pt x="264" y="30"/>
                    <a:pt x="264" y="30"/>
                    <a:pt x="264" y="30"/>
                  </a:cubicBezTo>
                  <a:cubicBezTo>
                    <a:pt x="264" y="34"/>
                    <a:pt x="261" y="36"/>
                    <a:pt x="258" y="36"/>
                  </a:cubicBezTo>
                  <a:close/>
                  <a:moveTo>
                    <a:pt x="12" y="24"/>
                  </a:moveTo>
                  <a:cubicBezTo>
                    <a:pt x="252" y="24"/>
                    <a:pt x="252" y="24"/>
                    <a:pt x="252" y="24"/>
                  </a:cubicBezTo>
                  <a:cubicBezTo>
                    <a:pt x="252" y="12"/>
                    <a:pt x="252" y="12"/>
                    <a:pt x="252" y="12"/>
                  </a:cubicBezTo>
                  <a:cubicBezTo>
                    <a:pt x="12" y="12"/>
                    <a:pt x="12" y="12"/>
                    <a:pt x="12" y="12"/>
                  </a:cubicBezTo>
                  <a:lnTo>
                    <a:pt x="1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fontAlgn="base">
                <a:spcBef>
                  <a:spcPct val="0"/>
                </a:spcBef>
                <a:spcAft>
                  <a:spcPct val="0"/>
                </a:spcAft>
                <a:defRPr/>
              </a:pPr>
              <a:endParaRPr lang="en-AU" kern="0">
                <a:solidFill>
                  <a:srgbClr val="96968C"/>
                </a:solidFill>
                <a:cs typeface="Arial" panose="020B0604020202020204" pitchFamily="34" charset="0"/>
              </a:endParaRPr>
            </a:p>
          </p:txBody>
        </p:sp>
        <p:sp>
          <p:nvSpPr>
            <p:cNvPr id="242" name="Freeform 142">
              <a:extLst>
                <a:ext uri="{FF2B5EF4-FFF2-40B4-BE49-F238E27FC236}">
                  <a16:creationId xmlns:a16="http://schemas.microsoft.com/office/drawing/2014/main" id="{347E907C-5306-4A56-B15F-D0231A9874D5}"/>
                </a:ext>
              </a:extLst>
            </p:cNvPr>
            <p:cNvSpPr>
              <a:spLocks noEditPoints="1"/>
            </p:cNvSpPr>
            <p:nvPr/>
          </p:nvSpPr>
          <p:spPr bwMode="auto">
            <a:xfrm>
              <a:off x="1389" y="3000"/>
              <a:ext cx="392" cy="125"/>
            </a:xfrm>
            <a:custGeom>
              <a:avLst/>
              <a:gdLst>
                <a:gd name="T0" fmla="*/ 259 w 265"/>
                <a:gd name="T1" fmla="*/ 84 h 84"/>
                <a:gd name="T2" fmla="*/ 7 w 265"/>
                <a:gd name="T3" fmla="*/ 84 h 84"/>
                <a:gd name="T4" fmla="*/ 1 w 265"/>
                <a:gd name="T5" fmla="*/ 80 h 84"/>
                <a:gd name="T6" fmla="*/ 4 w 265"/>
                <a:gd name="T7" fmla="*/ 73 h 84"/>
                <a:gd name="T8" fmla="*/ 130 w 265"/>
                <a:gd name="T9" fmla="*/ 1 h 84"/>
                <a:gd name="T10" fmla="*/ 136 w 265"/>
                <a:gd name="T11" fmla="*/ 1 h 84"/>
                <a:gd name="T12" fmla="*/ 262 w 265"/>
                <a:gd name="T13" fmla="*/ 73 h 84"/>
                <a:gd name="T14" fmla="*/ 264 w 265"/>
                <a:gd name="T15" fmla="*/ 80 h 84"/>
                <a:gd name="T16" fmla="*/ 259 w 265"/>
                <a:gd name="T17" fmla="*/ 84 h 84"/>
                <a:gd name="T18" fmla="*/ 29 w 265"/>
                <a:gd name="T19" fmla="*/ 72 h 84"/>
                <a:gd name="T20" fmla="*/ 236 w 265"/>
                <a:gd name="T21" fmla="*/ 72 h 84"/>
                <a:gd name="T22" fmla="*/ 133 w 265"/>
                <a:gd name="T23" fmla="*/ 13 h 84"/>
                <a:gd name="T24" fmla="*/ 29 w 265"/>
                <a:gd name="T25" fmla="*/ 7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5" h="84">
                  <a:moveTo>
                    <a:pt x="259" y="84"/>
                  </a:moveTo>
                  <a:cubicBezTo>
                    <a:pt x="7" y="84"/>
                    <a:pt x="7" y="84"/>
                    <a:pt x="7" y="84"/>
                  </a:cubicBezTo>
                  <a:cubicBezTo>
                    <a:pt x="4" y="84"/>
                    <a:pt x="2" y="83"/>
                    <a:pt x="1" y="80"/>
                  </a:cubicBezTo>
                  <a:cubicBezTo>
                    <a:pt x="0" y="77"/>
                    <a:pt x="1" y="75"/>
                    <a:pt x="4" y="73"/>
                  </a:cubicBezTo>
                  <a:cubicBezTo>
                    <a:pt x="130" y="1"/>
                    <a:pt x="130" y="1"/>
                    <a:pt x="130" y="1"/>
                  </a:cubicBezTo>
                  <a:cubicBezTo>
                    <a:pt x="132" y="0"/>
                    <a:pt x="134" y="0"/>
                    <a:pt x="136" y="1"/>
                  </a:cubicBezTo>
                  <a:cubicBezTo>
                    <a:pt x="262" y="73"/>
                    <a:pt x="262" y="73"/>
                    <a:pt x="262" y="73"/>
                  </a:cubicBezTo>
                  <a:cubicBezTo>
                    <a:pt x="264" y="75"/>
                    <a:pt x="265" y="77"/>
                    <a:pt x="264" y="80"/>
                  </a:cubicBezTo>
                  <a:cubicBezTo>
                    <a:pt x="264" y="83"/>
                    <a:pt x="261" y="84"/>
                    <a:pt x="259" y="84"/>
                  </a:cubicBezTo>
                  <a:close/>
                  <a:moveTo>
                    <a:pt x="29" y="72"/>
                  </a:moveTo>
                  <a:cubicBezTo>
                    <a:pt x="236" y="72"/>
                    <a:pt x="236" y="72"/>
                    <a:pt x="236" y="72"/>
                  </a:cubicBezTo>
                  <a:cubicBezTo>
                    <a:pt x="133" y="13"/>
                    <a:pt x="133" y="13"/>
                    <a:pt x="133" y="13"/>
                  </a:cubicBezTo>
                  <a:lnTo>
                    <a:pt x="29"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fontAlgn="base">
                <a:spcBef>
                  <a:spcPct val="0"/>
                </a:spcBef>
                <a:spcAft>
                  <a:spcPct val="0"/>
                </a:spcAft>
                <a:defRPr/>
              </a:pPr>
              <a:endParaRPr lang="en-AU" kern="0">
                <a:solidFill>
                  <a:srgbClr val="96968C"/>
                </a:solidFill>
                <a:cs typeface="Arial" panose="020B0604020202020204" pitchFamily="34" charset="0"/>
              </a:endParaRPr>
            </a:p>
          </p:txBody>
        </p:sp>
      </p:grpSp>
      <p:sp>
        <p:nvSpPr>
          <p:cNvPr id="260" name="Freeform 132">
            <a:extLst>
              <a:ext uri="{FF2B5EF4-FFF2-40B4-BE49-F238E27FC236}">
                <a16:creationId xmlns:a16="http://schemas.microsoft.com/office/drawing/2014/main" id="{EA5C94B9-C1C0-48F2-8AE9-C79DBBCC85F6}"/>
              </a:ext>
            </a:extLst>
          </p:cNvPr>
          <p:cNvSpPr>
            <a:spLocks noEditPoints="1"/>
          </p:cNvSpPr>
          <p:nvPr/>
        </p:nvSpPr>
        <p:spPr bwMode="auto">
          <a:xfrm>
            <a:off x="2061033" y="2842716"/>
            <a:ext cx="246846" cy="252713"/>
          </a:xfrm>
          <a:custGeom>
            <a:avLst/>
            <a:gdLst>
              <a:gd name="T0" fmla="*/ 9 w 133"/>
              <a:gd name="T1" fmla="*/ 0 h 116"/>
              <a:gd name="T2" fmla="*/ 0 w 133"/>
              <a:gd name="T3" fmla="*/ 91 h 116"/>
              <a:gd name="T4" fmla="*/ 56 w 133"/>
              <a:gd name="T5" fmla="*/ 99 h 116"/>
              <a:gd name="T6" fmla="*/ 39 w 133"/>
              <a:gd name="T7" fmla="*/ 110 h 116"/>
              <a:gd name="T8" fmla="*/ 39 w 133"/>
              <a:gd name="T9" fmla="*/ 116 h 116"/>
              <a:gd name="T10" fmla="*/ 97 w 133"/>
              <a:gd name="T11" fmla="*/ 113 h 116"/>
              <a:gd name="T12" fmla="*/ 78 w 133"/>
              <a:gd name="T13" fmla="*/ 110 h 116"/>
              <a:gd name="T14" fmla="*/ 124 w 133"/>
              <a:gd name="T15" fmla="*/ 99 h 116"/>
              <a:gd name="T16" fmla="*/ 133 w 133"/>
              <a:gd name="T17" fmla="*/ 8 h 116"/>
              <a:gd name="T18" fmla="*/ 72 w 133"/>
              <a:gd name="T19" fmla="*/ 110 h 116"/>
              <a:gd name="T20" fmla="*/ 61 w 133"/>
              <a:gd name="T21" fmla="*/ 99 h 116"/>
              <a:gd name="T22" fmla="*/ 72 w 133"/>
              <a:gd name="T23" fmla="*/ 110 h 116"/>
              <a:gd name="T24" fmla="*/ 124 w 133"/>
              <a:gd name="T25" fmla="*/ 94 h 116"/>
              <a:gd name="T26" fmla="*/ 6 w 133"/>
              <a:gd name="T27" fmla="*/ 91 h 116"/>
              <a:gd name="T28" fmla="*/ 9 w 133"/>
              <a:gd name="T29" fmla="*/ 5 h 116"/>
              <a:gd name="T30" fmla="*/ 127 w 133"/>
              <a:gd name="T31" fmla="*/ 8 h 116"/>
              <a:gd name="T32" fmla="*/ 109 w 133"/>
              <a:gd name="T33" fmla="*/ 36 h 116"/>
              <a:gd name="T34" fmla="*/ 68 w 133"/>
              <a:gd name="T35" fmla="*/ 19 h 116"/>
              <a:gd name="T36" fmla="*/ 30 w 133"/>
              <a:gd name="T37" fmla="*/ 36 h 116"/>
              <a:gd name="T38" fmla="*/ 30 w 133"/>
              <a:gd name="T39" fmla="*/ 36 h 116"/>
              <a:gd name="T40" fmla="*/ 28 w 133"/>
              <a:gd name="T41" fmla="*/ 37 h 116"/>
              <a:gd name="T42" fmla="*/ 28 w 133"/>
              <a:gd name="T43" fmla="*/ 57 h 116"/>
              <a:gd name="T44" fmla="*/ 23 w 133"/>
              <a:gd name="T45" fmla="*/ 76 h 116"/>
              <a:gd name="T46" fmla="*/ 36 w 133"/>
              <a:gd name="T47" fmla="*/ 77 h 116"/>
              <a:gd name="T48" fmla="*/ 39 w 133"/>
              <a:gd name="T49" fmla="*/ 73 h 116"/>
              <a:gd name="T50" fmla="*/ 34 w 133"/>
              <a:gd name="T51" fmla="*/ 43 h 116"/>
              <a:gd name="T52" fmla="*/ 45 w 133"/>
              <a:gd name="T53" fmla="*/ 66 h 116"/>
              <a:gd name="T54" fmla="*/ 68 w 133"/>
              <a:gd name="T55" fmla="*/ 79 h 116"/>
              <a:gd name="T56" fmla="*/ 71 w 133"/>
              <a:gd name="T57" fmla="*/ 79 h 116"/>
              <a:gd name="T58" fmla="*/ 94 w 133"/>
              <a:gd name="T59" fmla="*/ 66 h 116"/>
              <a:gd name="T60" fmla="*/ 109 w 133"/>
              <a:gd name="T61" fmla="*/ 41 h 116"/>
              <a:gd name="T62" fmla="*/ 109 w 133"/>
              <a:gd name="T63" fmla="*/ 36 h 116"/>
              <a:gd name="T64" fmla="*/ 31 w 133"/>
              <a:gd name="T65" fmla="*/ 66 h 116"/>
              <a:gd name="T66" fmla="*/ 29 w 133"/>
              <a:gd name="T67" fmla="*/ 71 h 116"/>
              <a:gd name="T68" fmla="*/ 69 w 133"/>
              <a:gd name="T69" fmla="*/ 74 h 116"/>
              <a:gd name="T70" fmla="*/ 50 w 133"/>
              <a:gd name="T71" fmla="*/ 50 h 116"/>
              <a:gd name="T72" fmla="*/ 69 w 133"/>
              <a:gd name="T73" fmla="*/ 58 h 116"/>
              <a:gd name="T74" fmla="*/ 89 w 133"/>
              <a:gd name="T75" fmla="*/ 50 h 116"/>
              <a:gd name="T76" fmla="*/ 69 w 133"/>
              <a:gd name="T77" fmla="*/ 52 h 116"/>
              <a:gd name="T78" fmla="*/ 69 w 133"/>
              <a:gd name="T79" fmla="*/ 25 h 116"/>
              <a:gd name="T80" fmla="*/ 69 w 133"/>
              <a:gd name="T81" fmla="*/ 5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3" h="116">
                <a:moveTo>
                  <a:pt x="124" y="0"/>
                </a:moveTo>
                <a:cubicBezTo>
                  <a:pt x="9" y="0"/>
                  <a:pt x="9" y="0"/>
                  <a:pt x="9" y="0"/>
                </a:cubicBezTo>
                <a:cubicBezTo>
                  <a:pt x="4" y="0"/>
                  <a:pt x="0" y="4"/>
                  <a:pt x="0" y="8"/>
                </a:cubicBezTo>
                <a:cubicBezTo>
                  <a:pt x="0" y="91"/>
                  <a:pt x="0" y="91"/>
                  <a:pt x="0" y="91"/>
                </a:cubicBezTo>
                <a:cubicBezTo>
                  <a:pt x="0" y="95"/>
                  <a:pt x="4" y="99"/>
                  <a:pt x="9" y="99"/>
                </a:cubicBezTo>
                <a:cubicBezTo>
                  <a:pt x="56" y="99"/>
                  <a:pt x="56" y="99"/>
                  <a:pt x="56" y="99"/>
                </a:cubicBezTo>
                <a:cubicBezTo>
                  <a:pt x="56" y="110"/>
                  <a:pt x="56" y="110"/>
                  <a:pt x="56" y="110"/>
                </a:cubicBezTo>
                <a:cubicBezTo>
                  <a:pt x="39" y="110"/>
                  <a:pt x="39" y="110"/>
                  <a:pt x="39" y="110"/>
                </a:cubicBezTo>
                <a:cubicBezTo>
                  <a:pt x="37" y="110"/>
                  <a:pt x="36" y="111"/>
                  <a:pt x="36" y="113"/>
                </a:cubicBezTo>
                <a:cubicBezTo>
                  <a:pt x="36" y="114"/>
                  <a:pt x="37" y="116"/>
                  <a:pt x="39" y="116"/>
                </a:cubicBezTo>
                <a:cubicBezTo>
                  <a:pt x="94" y="116"/>
                  <a:pt x="94" y="116"/>
                  <a:pt x="94" y="116"/>
                </a:cubicBezTo>
                <a:cubicBezTo>
                  <a:pt x="96" y="116"/>
                  <a:pt x="97" y="114"/>
                  <a:pt x="97" y="113"/>
                </a:cubicBezTo>
                <a:cubicBezTo>
                  <a:pt x="97" y="111"/>
                  <a:pt x="96" y="110"/>
                  <a:pt x="94" y="110"/>
                </a:cubicBezTo>
                <a:cubicBezTo>
                  <a:pt x="78" y="110"/>
                  <a:pt x="78" y="110"/>
                  <a:pt x="78" y="110"/>
                </a:cubicBezTo>
                <a:cubicBezTo>
                  <a:pt x="78" y="99"/>
                  <a:pt x="78" y="99"/>
                  <a:pt x="78" y="99"/>
                </a:cubicBezTo>
                <a:cubicBezTo>
                  <a:pt x="124" y="99"/>
                  <a:pt x="124" y="99"/>
                  <a:pt x="124" y="99"/>
                </a:cubicBezTo>
                <a:cubicBezTo>
                  <a:pt x="129" y="99"/>
                  <a:pt x="133" y="95"/>
                  <a:pt x="133" y="91"/>
                </a:cubicBezTo>
                <a:cubicBezTo>
                  <a:pt x="133" y="8"/>
                  <a:pt x="133" y="8"/>
                  <a:pt x="133" y="8"/>
                </a:cubicBezTo>
                <a:cubicBezTo>
                  <a:pt x="133" y="4"/>
                  <a:pt x="129" y="0"/>
                  <a:pt x="124" y="0"/>
                </a:cubicBezTo>
                <a:close/>
                <a:moveTo>
                  <a:pt x="72" y="110"/>
                </a:moveTo>
                <a:cubicBezTo>
                  <a:pt x="61" y="110"/>
                  <a:pt x="61" y="110"/>
                  <a:pt x="61" y="110"/>
                </a:cubicBezTo>
                <a:cubicBezTo>
                  <a:pt x="61" y="99"/>
                  <a:pt x="61" y="99"/>
                  <a:pt x="61" y="99"/>
                </a:cubicBezTo>
                <a:cubicBezTo>
                  <a:pt x="72" y="99"/>
                  <a:pt x="72" y="99"/>
                  <a:pt x="72" y="99"/>
                </a:cubicBezTo>
                <a:lnTo>
                  <a:pt x="72" y="110"/>
                </a:lnTo>
                <a:close/>
                <a:moveTo>
                  <a:pt x="127" y="91"/>
                </a:moveTo>
                <a:cubicBezTo>
                  <a:pt x="127" y="92"/>
                  <a:pt x="126" y="94"/>
                  <a:pt x="124" y="94"/>
                </a:cubicBezTo>
                <a:cubicBezTo>
                  <a:pt x="9" y="94"/>
                  <a:pt x="9" y="94"/>
                  <a:pt x="9" y="94"/>
                </a:cubicBezTo>
                <a:cubicBezTo>
                  <a:pt x="7" y="94"/>
                  <a:pt x="6" y="92"/>
                  <a:pt x="6" y="91"/>
                </a:cubicBezTo>
                <a:cubicBezTo>
                  <a:pt x="6" y="8"/>
                  <a:pt x="6" y="8"/>
                  <a:pt x="6" y="8"/>
                </a:cubicBezTo>
                <a:cubicBezTo>
                  <a:pt x="6" y="7"/>
                  <a:pt x="7" y="5"/>
                  <a:pt x="9" y="5"/>
                </a:cubicBezTo>
                <a:cubicBezTo>
                  <a:pt x="124" y="5"/>
                  <a:pt x="124" y="5"/>
                  <a:pt x="124" y="5"/>
                </a:cubicBezTo>
                <a:cubicBezTo>
                  <a:pt x="126" y="5"/>
                  <a:pt x="127" y="7"/>
                  <a:pt x="127" y="8"/>
                </a:cubicBezTo>
                <a:lnTo>
                  <a:pt x="127" y="91"/>
                </a:lnTo>
                <a:close/>
                <a:moveTo>
                  <a:pt x="109" y="36"/>
                </a:moveTo>
                <a:cubicBezTo>
                  <a:pt x="70" y="19"/>
                  <a:pt x="70" y="19"/>
                  <a:pt x="70" y="19"/>
                </a:cubicBezTo>
                <a:cubicBezTo>
                  <a:pt x="70" y="19"/>
                  <a:pt x="69" y="19"/>
                  <a:pt x="68" y="19"/>
                </a:cubicBezTo>
                <a:cubicBezTo>
                  <a:pt x="30" y="36"/>
                  <a:pt x="30" y="36"/>
                  <a:pt x="30" y="36"/>
                </a:cubicBezTo>
                <a:cubicBezTo>
                  <a:pt x="30" y="36"/>
                  <a:pt x="30" y="36"/>
                  <a:pt x="30" y="36"/>
                </a:cubicBezTo>
                <a:cubicBezTo>
                  <a:pt x="30" y="36"/>
                  <a:pt x="30" y="36"/>
                  <a:pt x="30" y="36"/>
                </a:cubicBezTo>
                <a:cubicBezTo>
                  <a:pt x="30" y="36"/>
                  <a:pt x="30" y="36"/>
                  <a:pt x="30" y="36"/>
                </a:cubicBezTo>
                <a:cubicBezTo>
                  <a:pt x="29" y="36"/>
                  <a:pt x="29" y="36"/>
                  <a:pt x="29" y="37"/>
                </a:cubicBezTo>
                <a:cubicBezTo>
                  <a:pt x="29" y="37"/>
                  <a:pt x="28" y="37"/>
                  <a:pt x="28" y="37"/>
                </a:cubicBezTo>
                <a:cubicBezTo>
                  <a:pt x="28" y="37"/>
                  <a:pt x="28" y="38"/>
                  <a:pt x="28" y="38"/>
                </a:cubicBezTo>
                <a:cubicBezTo>
                  <a:pt x="28" y="57"/>
                  <a:pt x="28" y="57"/>
                  <a:pt x="28" y="57"/>
                </a:cubicBezTo>
                <a:cubicBezTo>
                  <a:pt x="23" y="73"/>
                  <a:pt x="23" y="73"/>
                  <a:pt x="23" y="73"/>
                </a:cubicBezTo>
                <a:cubicBezTo>
                  <a:pt x="22" y="74"/>
                  <a:pt x="22" y="75"/>
                  <a:pt x="23" y="76"/>
                </a:cubicBezTo>
                <a:cubicBezTo>
                  <a:pt x="24" y="77"/>
                  <a:pt x="24" y="77"/>
                  <a:pt x="25" y="77"/>
                </a:cubicBezTo>
                <a:cubicBezTo>
                  <a:pt x="36" y="77"/>
                  <a:pt x="36" y="77"/>
                  <a:pt x="36" y="77"/>
                </a:cubicBezTo>
                <a:cubicBezTo>
                  <a:pt x="37" y="77"/>
                  <a:pt x="38" y="77"/>
                  <a:pt x="38" y="76"/>
                </a:cubicBezTo>
                <a:cubicBezTo>
                  <a:pt x="39" y="75"/>
                  <a:pt x="39" y="74"/>
                  <a:pt x="39" y="73"/>
                </a:cubicBezTo>
                <a:cubicBezTo>
                  <a:pt x="34" y="57"/>
                  <a:pt x="34" y="57"/>
                  <a:pt x="34" y="57"/>
                </a:cubicBezTo>
                <a:cubicBezTo>
                  <a:pt x="34" y="43"/>
                  <a:pt x="34" y="43"/>
                  <a:pt x="34" y="43"/>
                </a:cubicBezTo>
                <a:cubicBezTo>
                  <a:pt x="45" y="47"/>
                  <a:pt x="45" y="47"/>
                  <a:pt x="45" y="47"/>
                </a:cubicBezTo>
                <a:cubicBezTo>
                  <a:pt x="45" y="66"/>
                  <a:pt x="45" y="66"/>
                  <a:pt x="45" y="66"/>
                </a:cubicBezTo>
                <a:cubicBezTo>
                  <a:pt x="45" y="67"/>
                  <a:pt x="45" y="68"/>
                  <a:pt x="46" y="68"/>
                </a:cubicBezTo>
                <a:cubicBezTo>
                  <a:pt x="68" y="79"/>
                  <a:pt x="68" y="79"/>
                  <a:pt x="68" y="79"/>
                </a:cubicBezTo>
                <a:cubicBezTo>
                  <a:pt x="68" y="80"/>
                  <a:pt x="69" y="80"/>
                  <a:pt x="69" y="80"/>
                </a:cubicBezTo>
                <a:cubicBezTo>
                  <a:pt x="70" y="80"/>
                  <a:pt x="70" y="80"/>
                  <a:pt x="71" y="79"/>
                </a:cubicBezTo>
                <a:cubicBezTo>
                  <a:pt x="93" y="68"/>
                  <a:pt x="93" y="68"/>
                  <a:pt x="93" y="68"/>
                </a:cubicBezTo>
                <a:cubicBezTo>
                  <a:pt x="94" y="68"/>
                  <a:pt x="94" y="67"/>
                  <a:pt x="94" y="66"/>
                </a:cubicBezTo>
                <a:cubicBezTo>
                  <a:pt x="94" y="47"/>
                  <a:pt x="94" y="47"/>
                  <a:pt x="94" y="47"/>
                </a:cubicBezTo>
                <a:cubicBezTo>
                  <a:pt x="109" y="41"/>
                  <a:pt x="109" y="41"/>
                  <a:pt x="109" y="41"/>
                </a:cubicBezTo>
                <a:cubicBezTo>
                  <a:pt x="110" y="41"/>
                  <a:pt x="111" y="40"/>
                  <a:pt x="111" y="38"/>
                </a:cubicBezTo>
                <a:cubicBezTo>
                  <a:pt x="111" y="37"/>
                  <a:pt x="110" y="36"/>
                  <a:pt x="109" y="36"/>
                </a:cubicBezTo>
                <a:close/>
                <a:moveTo>
                  <a:pt x="29" y="71"/>
                </a:moveTo>
                <a:cubicBezTo>
                  <a:pt x="31" y="66"/>
                  <a:pt x="31" y="66"/>
                  <a:pt x="31" y="66"/>
                </a:cubicBezTo>
                <a:cubicBezTo>
                  <a:pt x="32" y="71"/>
                  <a:pt x="32" y="71"/>
                  <a:pt x="32" y="71"/>
                </a:cubicBezTo>
                <a:lnTo>
                  <a:pt x="29" y="71"/>
                </a:lnTo>
                <a:close/>
                <a:moveTo>
                  <a:pt x="89" y="64"/>
                </a:moveTo>
                <a:cubicBezTo>
                  <a:pt x="69" y="74"/>
                  <a:pt x="69" y="74"/>
                  <a:pt x="69" y="74"/>
                </a:cubicBezTo>
                <a:cubicBezTo>
                  <a:pt x="50" y="64"/>
                  <a:pt x="50" y="64"/>
                  <a:pt x="50" y="64"/>
                </a:cubicBezTo>
                <a:cubicBezTo>
                  <a:pt x="50" y="50"/>
                  <a:pt x="50" y="50"/>
                  <a:pt x="50" y="50"/>
                </a:cubicBezTo>
                <a:cubicBezTo>
                  <a:pt x="68" y="57"/>
                  <a:pt x="68" y="57"/>
                  <a:pt x="68" y="57"/>
                </a:cubicBezTo>
                <a:cubicBezTo>
                  <a:pt x="69" y="58"/>
                  <a:pt x="69" y="58"/>
                  <a:pt x="69" y="58"/>
                </a:cubicBezTo>
                <a:cubicBezTo>
                  <a:pt x="70" y="58"/>
                  <a:pt x="70" y="58"/>
                  <a:pt x="70" y="57"/>
                </a:cubicBezTo>
                <a:cubicBezTo>
                  <a:pt x="89" y="50"/>
                  <a:pt x="89" y="50"/>
                  <a:pt x="89" y="50"/>
                </a:cubicBezTo>
                <a:lnTo>
                  <a:pt x="89" y="64"/>
                </a:lnTo>
                <a:close/>
                <a:moveTo>
                  <a:pt x="69" y="52"/>
                </a:moveTo>
                <a:cubicBezTo>
                  <a:pt x="38" y="38"/>
                  <a:pt x="38" y="38"/>
                  <a:pt x="38" y="38"/>
                </a:cubicBezTo>
                <a:cubicBezTo>
                  <a:pt x="69" y="25"/>
                  <a:pt x="69" y="25"/>
                  <a:pt x="69" y="25"/>
                </a:cubicBezTo>
                <a:cubicBezTo>
                  <a:pt x="101" y="38"/>
                  <a:pt x="101" y="38"/>
                  <a:pt x="101" y="38"/>
                </a:cubicBezTo>
                <a:lnTo>
                  <a:pt x="69" y="52"/>
                </a:lnTo>
                <a:close/>
              </a:path>
            </a:pathLst>
          </a:custGeom>
          <a:solidFill>
            <a:srgbClr val="0070C0"/>
          </a:solidFill>
          <a:ln>
            <a:noFill/>
          </a:ln>
        </p:spPr>
        <p:txBody>
          <a:bodyPr vert="horz" wrap="square" lIns="91440" tIns="45720" rIns="91440" bIns="45720" numCol="1" anchor="t" anchorCtr="0" compatLnSpc="1">
            <a:prstTxWarp prst="textNoShape">
              <a:avLst/>
            </a:prstTxWarp>
          </a:bodyPr>
          <a:lstStyle/>
          <a:p>
            <a:pPr defTabSz="457189" fontAlgn="base">
              <a:spcBef>
                <a:spcPct val="0"/>
              </a:spcBef>
              <a:spcAft>
                <a:spcPct val="0"/>
              </a:spcAft>
              <a:defRPr/>
            </a:pPr>
            <a:endParaRPr lang="en-AU" sz="2400" kern="0">
              <a:solidFill>
                <a:srgbClr val="96968C"/>
              </a:solidFill>
              <a:cs typeface="Arial" panose="020B0604020202020204" pitchFamily="34" charset="0"/>
            </a:endParaRPr>
          </a:p>
        </p:txBody>
      </p:sp>
      <p:sp>
        <p:nvSpPr>
          <p:cNvPr id="261" name="Freeform 132">
            <a:extLst>
              <a:ext uri="{FF2B5EF4-FFF2-40B4-BE49-F238E27FC236}">
                <a16:creationId xmlns:a16="http://schemas.microsoft.com/office/drawing/2014/main" id="{0686F8D1-834A-4419-84AE-B11387A130D1}"/>
              </a:ext>
            </a:extLst>
          </p:cNvPr>
          <p:cNvSpPr>
            <a:spLocks noEditPoints="1"/>
          </p:cNvSpPr>
          <p:nvPr/>
        </p:nvSpPr>
        <p:spPr bwMode="auto">
          <a:xfrm>
            <a:off x="4355886" y="3015813"/>
            <a:ext cx="246846" cy="252713"/>
          </a:xfrm>
          <a:custGeom>
            <a:avLst/>
            <a:gdLst>
              <a:gd name="T0" fmla="*/ 9 w 133"/>
              <a:gd name="T1" fmla="*/ 0 h 116"/>
              <a:gd name="T2" fmla="*/ 0 w 133"/>
              <a:gd name="T3" fmla="*/ 91 h 116"/>
              <a:gd name="T4" fmla="*/ 56 w 133"/>
              <a:gd name="T5" fmla="*/ 99 h 116"/>
              <a:gd name="T6" fmla="*/ 39 w 133"/>
              <a:gd name="T7" fmla="*/ 110 h 116"/>
              <a:gd name="T8" fmla="*/ 39 w 133"/>
              <a:gd name="T9" fmla="*/ 116 h 116"/>
              <a:gd name="T10" fmla="*/ 97 w 133"/>
              <a:gd name="T11" fmla="*/ 113 h 116"/>
              <a:gd name="T12" fmla="*/ 78 w 133"/>
              <a:gd name="T13" fmla="*/ 110 h 116"/>
              <a:gd name="T14" fmla="*/ 124 w 133"/>
              <a:gd name="T15" fmla="*/ 99 h 116"/>
              <a:gd name="T16" fmla="*/ 133 w 133"/>
              <a:gd name="T17" fmla="*/ 8 h 116"/>
              <a:gd name="T18" fmla="*/ 72 w 133"/>
              <a:gd name="T19" fmla="*/ 110 h 116"/>
              <a:gd name="T20" fmla="*/ 61 w 133"/>
              <a:gd name="T21" fmla="*/ 99 h 116"/>
              <a:gd name="T22" fmla="*/ 72 w 133"/>
              <a:gd name="T23" fmla="*/ 110 h 116"/>
              <a:gd name="T24" fmla="*/ 124 w 133"/>
              <a:gd name="T25" fmla="*/ 94 h 116"/>
              <a:gd name="T26" fmla="*/ 6 w 133"/>
              <a:gd name="T27" fmla="*/ 91 h 116"/>
              <a:gd name="T28" fmla="*/ 9 w 133"/>
              <a:gd name="T29" fmla="*/ 5 h 116"/>
              <a:gd name="T30" fmla="*/ 127 w 133"/>
              <a:gd name="T31" fmla="*/ 8 h 116"/>
              <a:gd name="T32" fmla="*/ 109 w 133"/>
              <a:gd name="T33" fmla="*/ 36 h 116"/>
              <a:gd name="T34" fmla="*/ 68 w 133"/>
              <a:gd name="T35" fmla="*/ 19 h 116"/>
              <a:gd name="T36" fmla="*/ 30 w 133"/>
              <a:gd name="T37" fmla="*/ 36 h 116"/>
              <a:gd name="T38" fmla="*/ 30 w 133"/>
              <a:gd name="T39" fmla="*/ 36 h 116"/>
              <a:gd name="T40" fmla="*/ 28 w 133"/>
              <a:gd name="T41" fmla="*/ 37 h 116"/>
              <a:gd name="T42" fmla="*/ 28 w 133"/>
              <a:gd name="T43" fmla="*/ 57 h 116"/>
              <a:gd name="T44" fmla="*/ 23 w 133"/>
              <a:gd name="T45" fmla="*/ 76 h 116"/>
              <a:gd name="T46" fmla="*/ 36 w 133"/>
              <a:gd name="T47" fmla="*/ 77 h 116"/>
              <a:gd name="T48" fmla="*/ 39 w 133"/>
              <a:gd name="T49" fmla="*/ 73 h 116"/>
              <a:gd name="T50" fmla="*/ 34 w 133"/>
              <a:gd name="T51" fmla="*/ 43 h 116"/>
              <a:gd name="T52" fmla="*/ 45 w 133"/>
              <a:gd name="T53" fmla="*/ 66 h 116"/>
              <a:gd name="T54" fmla="*/ 68 w 133"/>
              <a:gd name="T55" fmla="*/ 79 h 116"/>
              <a:gd name="T56" fmla="*/ 71 w 133"/>
              <a:gd name="T57" fmla="*/ 79 h 116"/>
              <a:gd name="T58" fmla="*/ 94 w 133"/>
              <a:gd name="T59" fmla="*/ 66 h 116"/>
              <a:gd name="T60" fmla="*/ 109 w 133"/>
              <a:gd name="T61" fmla="*/ 41 h 116"/>
              <a:gd name="T62" fmla="*/ 109 w 133"/>
              <a:gd name="T63" fmla="*/ 36 h 116"/>
              <a:gd name="T64" fmla="*/ 31 w 133"/>
              <a:gd name="T65" fmla="*/ 66 h 116"/>
              <a:gd name="T66" fmla="*/ 29 w 133"/>
              <a:gd name="T67" fmla="*/ 71 h 116"/>
              <a:gd name="T68" fmla="*/ 69 w 133"/>
              <a:gd name="T69" fmla="*/ 74 h 116"/>
              <a:gd name="T70" fmla="*/ 50 w 133"/>
              <a:gd name="T71" fmla="*/ 50 h 116"/>
              <a:gd name="T72" fmla="*/ 69 w 133"/>
              <a:gd name="T73" fmla="*/ 58 h 116"/>
              <a:gd name="T74" fmla="*/ 89 w 133"/>
              <a:gd name="T75" fmla="*/ 50 h 116"/>
              <a:gd name="T76" fmla="*/ 69 w 133"/>
              <a:gd name="T77" fmla="*/ 52 h 116"/>
              <a:gd name="T78" fmla="*/ 69 w 133"/>
              <a:gd name="T79" fmla="*/ 25 h 116"/>
              <a:gd name="T80" fmla="*/ 69 w 133"/>
              <a:gd name="T81" fmla="*/ 5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3" h="116">
                <a:moveTo>
                  <a:pt x="124" y="0"/>
                </a:moveTo>
                <a:cubicBezTo>
                  <a:pt x="9" y="0"/>
                  <a:pt x="9" y="0"/>
                  <a:pt x="9" y="0"/>
                </a:cubicBezTo>
                <a:cubicBezTo>
                  <a:pt x="4" y="0"/>
                  <a:pt x="0" y="4"/>
                  <a:pt x="0" y="8"/>
                </a:cubicBezTo>
                <a:cubicBezTo>
                  <a:pt x="0" y="91"/>
                  <a:pt x="0" y="91"/>
                  <a:pt x="0" y="91"/>
                </a:cubicBezTo>
                <a:cubicBezTo>
                  <a:pt x="0" y="95"/>
                  <a:pt x="4" y="99"/>
                  <a:pt x="9" y="99"/>
                </a:cubicBezTo>
                <a:cubicBezTo>
                  <a:pt x="56" y="99"/>
                  <a:pt x="56" y="99"/>
                  <a:pt x="56" y="99"/>
                </a:cubicBezTo>
                <a:cubicBezTo>
                  <a:pt x="56" y="110"/>
                  <a:pt x="56" y="110"/>
                  <a:pt x="56" y="110"/>
                </a:cubicBezTo>
                <a:cubicBezTo>
                  <a:pt x="39" y="110"/>
                  <a:pt x="39" y="110"/>
                  <a:pt x="39" y="110"/>
                </a:cubicBezTo>
                <a:cubicBezTo>
                  <a:pt x="37" y="110"/>
                  <a:pt x="36" y="111"/>
                  <a:pt x="36" y="113"/>
                </a:cubicBezTo>
                <a:cubicBezTo>
                  <a:pt x="36" y="114"/>
                  <a:pt x="37" y="116"/>
                  <a:pt x="39" y="116"/>
                </a:cubicBezTo>
                <a:cubicBezTo>
                  <a:pt x="94" y="116"/>
                  <a:pt x="94" y="116"/>
                  <a:pt x="94" y="116"/>
                </a:cubicBezTo>
                <a:cubicBezTo>
                  <a:pt x="96" y="116"/>
                  <a:pt x="97" y="114"/>
                  <a:pt x="97" y="113"/>
                </a:cubicBezTo>
                <a:cubicBezTo>
                  <a:pt x="97" y="111"/>
                  <a:pt x="96" y="110"/>
                  <a:pt x="94" y="110"/>
                </a:cubicBezTo>
                <a:cubicBezTo>
                  <a:pt x="78" y="110"/>
                  <a:pt x="78" y="110"/>
                  <a:pt x="78" y="110"/>
                </a:cubicBezTo>
                <a:cubicBezTo>
                  <a:pt x="78" y="99"/>
                  <a:pt x="78" y="99"/>
                  <a:pt x="78" y="99"/>
                </a:cubicBezTo>
                <a:cubicBezTo>
                  <a:pt x="124" y="99"/>
                  <a:pt x="124" y="99"/>
                  <a:pt x="124" y="99"/>
                </a:cubicBezTo>
                <a:cubicBezTo>
                  <a:pt x="129" y="99"/>
                  <a:pt x="133" y="95"/>
                  <a:pt x="133" y="91"/>
                </a:cubicBezTo>
                <a:cubicBezTo>
                  <a:pt x="133" y="8"/>
                  <a:pt x="133" y="8"/>
                  <a:pt x="133" y="8"/>
                </a:cubicBezTo>
                <a:cubicBezTo>
                  <a:pt x="133" y="4"/>
                  <a:pt x="129" y="0"/>
                  <a:pt x="124" y="0"/>
                </a:cubicBezTo>
                <a:close/>
                <a:moveTo>
                  <a:pt x="72" y="110"/>
                </a:moveTo>
                <a:cubicBezTo>
                  <a:pt x="61" y="110"/>
                  <a:pt x="61" y="110"/>
                  <a:pt x="61" y="110"/>
                </a:cubicBezTo>
                <a:cubicBezTo>
                  <a:pt x="61" y="99"/>
                  <a:pt x="61" y="99"/>
                  <a:pt x="61" y="99"/>
                </a:cubicBezTo>
                <a:cubicBezTo>
                  <a:pt x="72" y="99"/>
                  <a:pt x="72" y="99"/>
                  <a:pt x="72" y="99"/>
                </a:cubicBezTo>
                <a:lnTo>
                  <a:pt x="72" y="110"/>
                </a:lnTo>
                <a:close/>
                <a:moveTo>
                  <a:pt x="127" y="91"/>
                </a:moveTo>
                <a:cubicBezTo>
                  <a:pt x="127" y="92"/>
                  <a:pt x="126" y="94"/>
                  <a:pt x="124" y="94"/>
                </a:cubicBezTo>
                <a:cubicBezTo>
                  <a:pt x="9" y="94"/>
                  <a:pt x="9" y="94"/>
                  <a:pt x="9" y="94"/>
                </a:cubicBezTo>
                <a:cubicBezTo>
                  <a:pt x="7" y="94"/>
                  <a:pt x="6" y="92"/>
                  <a:pt x="6" y="91"/>
                </a:cubicBezTo>
                <a:cubicBezTo>
                  <a:pt x="6" y="8"/>
                  <a:pt x="6" y="8"/>
                  <a:pt x="6" y="8"/>
                </a:cubicBezTo>
                <a:cubicBezTo>
                  <a:pt x="6" y="7"/>
                  <a:pt x="7" y="5"/>
                  <a:pt x="9" y="5"/>
                </a:cubicBezTo>
                <a:cubicBezTo>
                  <a:pt x="124" y="5"/>
                  <a:pt x="124" y="5"/>
                  <a:pt x="124" y="5"/>
                </a:cubicBezTo>
                <a:cubicBezTo>
                  <a:pt x="126" y="5"/>
                  <a:pt x="127" y="7"/>
                  <a:pt x="127" y="8"/>
                </a:cubicBezTo>
                <a:lnTo>
                  <a:pt x="127" y="91"/>
                </a:lnTo>
                <a:close/>
                <a:moveTo>
                  <a:pt x="109" y="36"/>
                </a:moveTo>
                <a:cubicBezTo>
                  <a:pt x="70" y="19"/>
                  <a:pt x="70" y="19"/>
                  <a:pt x="70" y="19"/>
                </a:cubicBezTo>
                <a:cubicBezTo>
                  <a:pt x="70" y="19"/>
                  <a:pt x="69" y="19"/>
                  <a:pt x="68" y="19"/>
                </a:cubicBezTo>
                <a:cubicBezTo>
                  <a:pt x="30" y="36"/>
                  <a:pt x="30" y="36"/>
                  <a:pt x="30" y="36"/>
                </a:cubicBezTo>
                <a:cubicBezTo>
                  <a:pt x="30" y="36"/>
                  <a:pt x="30" y="36"/>
                  <a:pt x="30" y="36"/>
                </a:cubicBezTo>
                <a:cubicBezTo>
                  <a:pt x="30" y="36"/>
                  <a:pt x="30" y="36"/>
                  <a:pt x="30" y="36"/>
                </a:cubicBezTo>
                <a:cubicBezTo>
                  <a:pt x="30" y="36"/>
                  <a:pt x="30" y="36"/>
                  <a:pt x="30" y="36"/>
                </a:cubicBezTo>
                <a:cubicBezTo>
                  <a:pt x="29" y="36"/>
                  <a:pt x="29" y="36"/>
                  <a:pt x="29" y="37"/>
                </a:cubicBezTo>
                <a:cubicBezTo>
                  <a:pt x="29" y="37"/>
                  <a:pt x="28" y="37"/>
                  <a:pt x="28" y="37"/>
                </a:cubicBezTo>
                <a:cubicBezTo>
                  <a:pt x="28" y="37"/>
                  <a:pt x="28" y="38"/>
                  <a:pt x="28" y="38"/>
                </a:cubicBezTo>
                <a:cubicBezTo>
                  <a:pt x="28" y="57"/>
                  <a:pt x="28" y="57"/>
                  <a:pt x="28" y="57"/>
                </a:cubicBezTo>
                <a:cubicBezTo>
                  <a:pt x="23" y="73"/>
                  <a:pt x="23" y="73"/>
                  <a:pt x="23" y="73"/>
                </a:cubicBezTo>
                <a:cubicBezTo>
                  <a:pt x="22" y="74"/>
                  <a:pt x="22" y="75"/>
                  <a:pt x="23" y="76"/>
                </a:cubicBezTo>
                <a:cubicBezTo>
                  <a:pt x="24" y="77"/>
                  <a:pt x="24" y="77"/>
                  <a:pt x="25" y="77"/>
                </a:cubicBezTo>
                <a:cubicBezTo>
                  <a:pt x="36" y="77"/>
                  <a:pt x="36" y="77"/>
                  <a:pt x="36" y="77"/>
                </a:cubicBezTo>
                <a:cubicBezTo>
                  <a:pt x="37" y="77"/>
                  <a:pt x="38" y="77"/>
                  <a:pt x="38" y="76"/>
                </a:cubicBezTo>
                <a:cubicBezTo>
                  <a:pt x="39" y="75"/>
                  <a:pt x="39" y="74"/>
                  <a:pt x="39" y="73"/>
                </a:cubicBezTo>
                <a:cubicBezTo>
                  <a:pt x="34" y="57"/>
                  <a:pt x="34" y="57"/>
                  <a:pt x="34" y="57"/>
                </a:cubicBezTo>
                <a:cubicBezTo>
                  <a:pt x="34" y="43"/>
                  <a:pt x="34" y="43"/>
                  <a:pt x="34" y="43"/>
                </a:cubicBezTo>
                <a:cubicBezTo>
                  <a:pt x="45" y="47"/>
                  <a:pt x="45" y="47"/>
                  <a:pt x="45" y="47"/>
                </a:cubicBezTo>
                <a:cubicBezTo>
                  <a:pt x="45" y="66"/>
                  <a:pt x="45" y="66"/>
                  <a:pt x="45" y="66"/>
                </a:cubicBezTo>
                <a:cubicBezTo>
                  <a:pt x="45" y="67"/>
                  <a:pt x="45" y="68"/>
                  <a:pt x="46" y="68"/>
                </a:cubicBezTo>
                <a:cubicBezTo>
                  <a:pt x="68" y="79"/>
                  <a:pt x="68" y="79"/>
                  <a:pt x="68" y="79"/>
                </a:cubicBezTo>
                <a:cubicBezTo>
                  <a:pt x="68" y="80"/>
                  <a:pt x="69" y="80"/>
                  <a:pt x="69" y="80"/>
                </a:cubicBezTo>
                <a:cubicBezTo>
                  <a:pt x="70" y="80"/>
                  <a:pt x="70" y="80"/>
                  <a:pt x="71" y="79"/>
                </a:cubicBezTo>
                <a:cubicBezTo>
                  <a:pt x="93" y="68"/>
                  <a:pt x="93" y="68"/>
                  <a:pt x="93" y="68"/>
                </a:cubicBezTo>
                <a:cubicBezTo>
                  <a:pt x="94" y="68"/>
                  <a:pt x="94" y="67"/>
                  <a:pt x="94" y="66"/>
                </a:cubicBezTo>
                <a:cubicBezTo>
                  <a:pt x="94" y="47"/>
                  <a:pt x="94" y="47"/>
                  <a:pt x="94" y="47"/>
                </a:cubicBezTo>
                <a:cubicBezTo>
                  <a:pt x="109" y="41"/>
                  <a:pt x="109" y="41"/>
                  <a:pt x="109" y="41"/>
                </a:cubicBezTo>
                <a:cubicBezTo>
                  <a:pt x="110" y="41"/>
                  <a:pt x="111" y="40"/>
                  <a:pt x="111" y="38"/>
                </a:cubicBezTo>
                <a:cubicBezTo>
                  <a:pt x="111" y="37"/>
                  <a:pt x="110" y="36"/>
                  <a:pt x="109" y="36"/>
                </a:cubicBezTo>
                <a:close/>
                <a:moveTo>
                  <a:pt x="29" y="71"/>
                </a:moveTo>
                <a:cubicBezTo>
                  <a:pt x="31" y="66"/>
                  <a:pt x="31" y="66"/>
                  <a:pt x="31" y="66"/>
                </a:cubicBezTo>
                <a:cubicBezTo>
                  <a:pt x="32" y="71"/>
                  <a:pt x="32" y="71"/>
                  <a:pt x="32" y="71"/>
                </a:cubicBezTo>
                <a:lnTo>
                  <a:pt x="29" y="71"/>
                </a:lnTo>
                <a:close/>
                <a:moveTo>
                  <a:pt x="89" y="64"/>
                </a:moveTo>
                <a:cubicBezTo>
                  <a:pt x="69" y="74"/>
                  <a:pt x="69" y="74"/>
                  <a:pt x="69" y="74"/>
                </a:cubicBezTo>
                <a:cubicBezTo>
                  <a:pt x="50" y="64"/>
                  <a:pt x="50" y="64"/>
                  <a:pt x="50" y="64"/>
                </a:cubicBezTo>
                <a:cubicBezTo>
                  <a:pt x="50" y="50"/>
                  <a:pt x="50" y="50"/>
                  <a:pt x="50" y="50"/>
                </a:cubicBezTo>
                <a:cubicBezTo>
                  <a:pt x="68" y="57"/>
                  <a:pt x="68" y="57"/>
                  <a:pt x="68" y="57"/>
                </a:cubicBezTo>
                <a:cubicBezTo>
                  <a:pt x="69" y="58"/>
                  <a:pt x="69" y="58"/>
                  <a:pt x="69" y="58"/>
                </a:cubicBezTo>
                <a:cubicBezTo>
                  <a:pt x="70" y="58"/>
                  <a:pt x="70" y="58"/>
                  <a:pt x="70" y="57"/>
                </a:cubicBezTo>
                <a:cubicBezTo>
                  <a:pt x="89" y="50"/>
                  <a:pt x="89" y="50"/>
                  <a:pt x="89" y="50"/>
                </a:cubicBezTo>
                <a:lnTo>
                  <a:pt x="89" y="64"/>
                </a:lnTo>
                <a:close/>
                <a:moveTo>
                  <a:pt x="69" y="52"/>
                </a:moveTo>
                <a:cubicBezTo>
                  <a:pt x="38" y="38"/>
                  <a:pt x="38" y="38"/>
                  <a:pt x="38" y="38"/>
                </a:cubicBezTo>
                <a:cubicBezTo>
                  <a:pt x="69" y="25"/>
                  <a:pt x="69" y="25"/>
                  <a:pt x="69" y="25"/>
                </a:cubicBezTo>
                <a:cubicBezTo>
                  <a:pt x="101" y="38"/>
                  <a:pt x="101" y="38"/>
                  <a:pt x="101" y="38"/>
                </a:cubicBezTo>
                <a:lnTo>
                  <a:pt x="69" y="52"/>
                </a:lnTo>
                <a:close/>
              </a:path>
            </a:pathLst>
          </a:custGeom>
          <a:solidFill>
            <a:srgbClr val="0070C0"/>
          </a:solidFill>
          <a:ln>
            <a:noFill/>
          </a:ln>
        </p:spPr>
        <p:txBody>
          <a:bodyPr vert="horz" wrap="square" lIns="91440" tIns="45720" rIns="91440" bIns="45720" numCol="1" anchor="t" anchorCtr="0" compatLnSpc="1">
            <a:prstTxWarp prst="textNoShape">
              <a:avLst/>
            </a:prstTxWarp>
          </a:bodyPr>
          <a:lstStyle/>
          <a:p>
            <a:pPr defTabSz="457189" fontAlgn="base">
              <a:spcBef>
                <a:spcPct val="0"/>
              </a:spcBef>
              <a:spcAft>
                <a:spcPct val="0"/>
              </a:spcAft>
              <a:defRPr/>
            </a:pPr>
            <a:endParaRPr lang="en-AU" kern="0">
              <a:solidFill>
                <a:srgbClr val="96968C"/>
              </a:solidFill>
              <a:cs typeface="Arial" panose="020B0604020202020204" pitchFamily="34" charset="0"/>
            </a:endParaRPr>
          </a:p>
        </p:txBody>
      </p:sp>
      <p:grpSp>
        <p:nvGrpSpPr>
          <p:cNvPr id="262" name="Group 261">
            <a:extLst>
              <a:ext uri="{FF2B5EF4-FFF2-40B4-BE49-F238E27FC236}">
                <a16:creationId xmlns:a16="http://schemas.microsoft.com/office/drawing/2014/main" id="{372F1665-AC59-4446-9280-70D4B14FAD64}"/>
              </a:ext>
            </a:extLst>
          </p:cNvPr>
          <p:cNvGrpSpPr/>
          <p:nvPr/>
        </p:nvGrpSpPr>
        <p:grpSpPr>
          <a:xfrm>
            <a:off x="1538510" y="2016851"/>
            <a:ext cx="182880" cy="182880"/>
            <a:chOff x="6533186" y="-562131"/>
            <a:chExt cx="234927" cy="234077"/>
          </a:xfrm>
        </p:grpSpPr>
        <p:sp>
          <p:nvSpPr>
            <p:cNvPr id="263" name="Oval 262">
              <a:extLst>
                <a:ext uri="{FF2B5EF4-FFF2-40B4-BE49-F238E27FC236}">
                  <a16:creationId xmlns:a16="http://schemas.microsoft.com/office/drawing/2014/main" id="{4DECEE0F-6F98-46BA-8765-F75E5D572C57}"/>
                </a:ext>
              </a:extLst>
            </p:cNvPr>
            <p:cNvSpPr/>
            <p:nvPr/>
          </p:nvSpPr>
          <p:spPr>
            <a:xfrm>
              <a:off x="6533186" y="-562131"/>
              <a:ext cx="234927" cy="234077"/>
            </a:xfrm>
            <a:prstGeom prst="ellipse">
              <a:avLst/>
            </a:prstGeom>
            <a:solidFill>
              <a:srgbClr val="7500C0">
                <a:lumMod val="50000"/>
              </a:srgbClr>
            </a:solidFill>
            <a:ln w="12700" cap="flat" cmpd="sng" algn="ctr">
              <a:noFill/>
              <a:prstDash val="solid"/>
              <a:miter lim="800000"/>
            </a:ln>
            <a:effectLst/>
          </p:spPr>
          <p:txBody>
            <a:bodyPr rtlCol="0" anchor="ctr"/>
            <a:lstStyle/>
            <a:p>
              <a:pPr algn="ctr">
                <a:defRPr/>
              </a:pPr>
              <a:endParaRPr lang="en-US" kern="0">
                <a:solidFill>
                  <a:srgbClr val="FFFFFF"/>
                </a:solidFill>
                <a:latin typeface="Graphik"/>
              </a:endParaRPr>
            </a:p>
          </p:txBody>
        </p:sp>
        <p:grpSp>
          <p:nvGrpSpPr>
            <p:cNvPr id="264" name="Group 200">
              <a:extLst>
                <a:ext uri="{FF2B5EF4-FFF2-40B4-BE49-F238E27FC236}">
                  <a16:creationId xmlns:a16="http://schemas.microsoft.com/office/drawing/2014/main" id="{293F0102-C17F-4B2E-A099-57B9C639BA87}"/>
                </a:ext>
              </a:extLst>
            </p:cNvPr>
            <p:cNvGrpSpPr>
              <a:grpSpLocks noChangeAspect="1"/>
            </p:cNvGrpSpPr>
            <p:nvPr/>
          </p:nvGrpSpPr>
          <p:grpSpPr bwMode="auto">
            <a:xfrm>
              <a:off x="6577897" y="-531578"/>
              <a:ext cx="145535" cy="145535"/>
              <a:chOff x="6539" y="3000"/>
              <a:chExt cx="426" cy="426"/>
            </a:xfrm>
            <a:solidFill>
              <a:srgbClr val="FFFFFF"/>
            </a:solidFill>
          </p:grpSpPr>
          <p:sp>
            <p:nvSpPr>
              <p:cNvPr id="265" name="Freeform 201">
                <a:extLst>
                  <a:ext uri="{FF2B5EF4-FFF2-40B4-BE49-F238E27FC236}">
                    <a16:creationId xmlns:a16="http://schemas.microsoft.com/office/drawing/2014/main" id="{CEC76C90-B715-45C5-A14E-8134764532A9}"/>
                  </a:ext>
                </a:extLst>
              </p:cNvPr>
              <p:cNvSpPr>
                <a:spLocks noEditPoints="1"/>
              </p:cNvSpPr>
              <p:nvPr/>
            </p:nvSpPr>
            <p:spPr bwMode="auto">
              <a:xfrm>
                <a:off x="6645" y="3107"/>
                <a:ext cx="214" cy="213"/>
              </a:xfrm>
              <a:custGeom>
                <a:avLst/>
                <a:gdLst>
                  <a:gd name="T0" fmla="*/ 138 w 144"/>
                  <a:gd name="T1" fmla="*/ 144 h 144"/>
                  <a:gd name="T2" fmla="*/ 6 w 144"/>
                  <a:gd name="T3" fmla="*/ 144 h 144"/>
                  <a:gd name="T4" fmla="*/ 0 w 144"/>
                  <a:gd name="T5" fmla="*/ 138 h 144"/>
                  <a:gd name="T6" fmla="*/ 0 w 144"/>
                  <a:gd name="T7" fmla="*/ 6 h 144"/>
                  <a:gd name="T8" fmla="*/ 6 w 144"/>
                  <a:gd name="T9" fmla="*/ 0 h 144"/>
                  <a:gd name="T10" fmla="*/ 138 w 144"/>
                  <a:gd name="T11" fmla="*/ 0 h 144"/>
                  <a:gd name="T12" fmla="*/ 144 w 144"/>
                  <a:gd name="T13" fmla="*/ 6 h 144"/>
                  <a:gd name="T14" fmla="*/ 144 w 144"/>
                  <a:gd name="T15" fmla="*/ 138 h 144"/>
                  <a:gd name="T16" fmla="*/ 138 w 144"/>
                  <a:gd name="T17" fmla="*/ 144 h 144"/>
                  <a:gd name="T18" fmla="*/ 12 w 144"/>
                  <a:gd name="T19" fmla="*/ 132 h 144"/>
                  <a:gd name="T20" fmla="*/ 132 w 144"/>
                  <a:gd name="T21" fmla="*/ 132 h 144"/>
                  <a:gd name="T22" fmla="*/ 132 w 144"/>
                  <a:gd name="T23" fmla="*/ 12 h 144"/>
                  <a:gd name="T24" fmla="*/ 12 w 144"/>
                  <a:gd name="T25" fmla="*/ 12 h 144"/>
                  <a:gd name="T26" fmla="*/ 12 w 144"/>
                  <a:gd name="T27" fmla="*/ 13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144">
                    <a:moveTo>
                      <a:pt x="138" y="144"/>
                    </a:moveTo>
                    <a:cubicBezTo>
                      <a:pt x="6" y="144"/>
                      <a:pt x="6" y="144"/>
                      <a:pt x="6" y="144"/>
                    </a:cubicBezTo>
                    <a:cubicBezTo>
                      <a:pt x="2" y="144"/>
                      <a:pt x="0" y="142"/>
                      <a:pt x="0" y="138"/>
                    </a:cubicBezTo>
                    <a:cubicBezTo>
                      <a:pt x="0" y="6"/>
                      <a:pt x="0" y="6"/>
                      <a:pt x="0" y="6"/>
                    </a:cubicBezTo>
                    <a:cubicBezTo>
                      <a:pt x="0" y="3"/>
                      <a:pt x="2" y="0"/>
                      <a:pt x="6" y="0"/>
                    </a:cubicBezTo>
                    <a:cubicBezTo>
                      <a:pt x="138" y="0"/>
                      <a:pt x="138" y="0"/>
                      <a:pt x="138" y="0"/>
                    </a:cubicBezTo>
                    <a:cubicBezTo>
                      <a:pt x="141" y="0"/>
                      <a:pt x="144" y="3"/>
                      <a:pt x="144" y="6"/>
                    </a:cubicBezTo>
                    <a:cubicBezTo>
                      <a:pt x="144" y="138"/>
                      <a:pt x="144" y="138"/>
                      <a:pt x="144" y="138"/>
                    </a:cubicBezTo>
                    <a:cubicBezTo>
                      <a:pt x="144" y="142"/>
                      <a:pt x="141" y="144"/>
                      <a:pt x="138" y="144"/>
                    </a:cubicBezTo>
                    <a:close/>
                    <a:moveTo>
                      <a:pt x="12" y="132"/>
                    </a:moveTo>
                    <a:cubicBezTo>
                      <a:pt x="132" y="132"/>
                      <a:pt x="132" y="132"/>
                      <a:pt x="132" y="132"/>
                    </a:cubicBezTo>
                    <a:cubicBezTo>
                      <a:pt x="132" y="12"/>
                      <a:pt x="132" y="12"/>
                      <a:pt x="132" y="12"/>
                    </a:cubicBezTo>
                    <a:cubicBezTo>
                      <a:pt x="12" y="12"/>
                      <a:pt x="12" y="12"/>
                      <a:pt x="12" y="12"/>
                    </a:cubicBezTo>
                    <a:lnTo>
                      <a:pt x="12"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AU" kern="0">
                  <a:solidFill>
                    <a:srgbClr val="96968C"/>
                  </a:solidFill>
                  <a:cs typeface="Arial" panose="020B0604020202020204" pitchFamily="34" charset="0"/>
                </a:endParaRPr>
              </a:p>
            </p:txBody>
          </p:sp>
          <p:sp>
            <p:nvSpPr>
              <p:cNvPr id="266" name="Freeform 202">
                <a:extLst>
                  <a:ext uri="{FF2B5EF4-FFF2-40B4-BE49-F238E27FC236}">
                    <a16:creationId xmlns:a16="http://schemas.microsoft.com/office/drawing/2014/main" id="{76C7B09B-2D35-41BE-B3EC-95DA25397BB6}"/>
                  </a:ext>
                </a:extLst>
              </p:cNvPr>
              <p:cNvSpPr>
                <a:spLocks noEditPoints="1"/>
              </p:cNvSpPr>
              <p:nvPr/>
            </p:nvSpPr>
            <p:spPr bwMode="auto">
              <a:xfrm>
                <a:off x="6645" y="3302"/>
                <a:ext cx="214" cy="124"/>
              </a:xfrm>
              <a:custGeom>
                <a:avLst/>
                <a:gdLst>
                  <a:gd name="T0" fmla="*/ 138 w 144"/>
                  <a:gd name="T1" fmla="*/ 84 h 84"/>
                  <a:gd name="T2" fmla="*/ 6 w 144"/>
                  <a:gd name="T3" fmla="*/ 84 h 84"/>
                  <a:gd name="T4" fmla="*/ 0 w 144"/>
                  <a:gd name="T5" fmla="*/ 78 h 84"/>
                  <a:gd name="T6" fmla="*/ 0 w 144"/>
                  <a:gd name="T7" fmla="*/ 6 h 84"/>
                  <a:gd name="T8" fmla="*/ 6 w 144"/>
                  <a:gd name="T9" fmla="*/ 0 h 84"/>
                  <a:gd name="T10" fmla="*/ 138 w 144"/>
                  <a:gd name="T11" fmla="*/ 0 h 84"/>
                  <a:gd name="T12" fmla="*/ 144 w 144"/>
                  <a:gd name="T13" fmla="*/ 6 h 84"/>
                  <a:gd name="T14" fmla="*/ 144 w 144"/>
                  <a:gd name="T15" fmla="*/ 78 h 84"/>
                  <a:gd name="T16" fmla="*/ 138 w 144"/>
                  <a:gd name="T17" fmla="*/ 84 h 84"/>
                  <a:gd name="T18" fmla="*/ 12 w 144"/>
                  <a:gd name="T19" fmla="*/ 72 h 84"/>
                  <a:gd name="T20" fmla="*/ 132 w 144"/>
                  <a:gd name="T21" fmla="*/ 72 h 84"/>
                  <a:gd name="T22" fmla="*/ 132 w 144"/>
                  <a:gd name="T23" fmla="*/ 12 h 84"/>
                  <a:gd name="T24" fmla="*/ 12 w 144"/>
                  <a:gd name="T25" fmla="*/ 12 h 84"/>
                  <a:gd name="T26" fmla="*/ 12 w 144"/>
                  <a:gd name="T27" fmla="*/ 7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84">
                    <a:moveTo>
                      <a:pt x="138" y="84"/>
                    </a:moveTo>
                    <a:cubicBezTo>
                      <a:pt x="6" y="84"/>
                      <a:pt x="6" y="84"/>
                      <a:pt x="6" y="84"/>
                    </a:cubicBezTo>
                    <a:cubicBezTo>
                      <a:pt x="2" y="84"/>
                      <a:pt x="0" y="82"/>
                      <a:pt x="0" y="78"/>
                    </a:cubicBezTo>
                    <a:cubicBezTo>
                      <a:pt x="0" y="6"/>
                      <a:pt x="0" y="6"/>
                      <a:pt x="0" y="6"/>
                    </a:cubicBezTo>
                    <a:cubicBezTo>
                      <a:pt x="0" y="3"/>
                      <a:pt x="2" y="0"/>
                      <a:pt x="6" y="0"/>
                    </a:cubicBezTo>
                    <a:cubicBezTo>
                      <a:pt x="138" y="0"/>
                      <a:pt x="138" y="0"/>
                      <a:pt x="138" y="0"/>
                    </a:cubicBezTo>
                    <a:cubicBezTo>
                      <a:pt x="141" y="0"/>
                      <a:pt x="144" y="3"/>
                      <a:pt x="144" y="6"/>
                    </a:cubicBezTo>
                    <a:cubicBezTo>
                      <a:pt x="144" y="78"/>
                      <a:pt x="144" y="78"/>
                      <a:pt x="144" y="78"/>
                    </a:cubicBezTo>
                    <a:cubicBezTo>
                      <a:pt x="144" y="82"/>
                      <a:pt x="141" y="84"/>
                      <a:pt x="138" y="84"/>
                    </a:cubicBezTo>
                    <a:close/>
                    <a:moveTo>
                      <a:pt x="12" y="72"/>
                    </a:moveTo>
                    <a:cubicBezTo>
                      <a:pt x="132" y="72"/>
                      <a:pt x="132" y="72"/>
                      <a:pt x="132" y="72"/>
                    </a:cubicBezTo>
                    <a:cubicBezTo>
                      <a:pt x="132" y="12"/>
                      <a:pt x="132" y="12"/>
                      <a:pt x="132" y="12"/>
                    </a:cubicBezTo>
                    <a:cubicBezTo>
                      <a:pt x="12" y="12"/>
                      <a:pt x="12" y="12"/>
                      <a:pt x="12" y="12"/>
                    </a:cubicBezTo>
                    <a:lnTo>
                      <a:pt x="12"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AU" kern="0">
                  <a:solidFill>
                    <a:srgbClr val="96968C"/>
                  </a:solidFill>
                  <a:cs typeface="Arial" panose="020B0604020202020204" pitchFamily="34" charset="0"/>
                </a:endParaRPr>
              </a:p>
            </p:txBody>
          </p:sp>
          <p:sp>
            <p:nvSpPr>
              <p:cNvPr id="267" name="Freeform 203">
                <a:extLst>
                  <a:ext uri="{FF2B5EF4-FFF2-40B4-BE49-F238E27FC236}">
                    <a16:creationId xmlns:a16="http://schemas.microsoft.com/office/drawing/2014/main" id="{2F375AED-5047-4F34-B146-F4EB3D0019C3}"/>
                  </a:ext>
                </a:extLst>
              </p:cNvPr>
              <p:cNvSpPr>
                <a:spLocks/>
              </p:cNvSpPr>
              <p:nvPr/>
            </p:nvSpPr>
            <p:spPr bwMode="auto">
              <a:xfrm>
                <a:off x="6539" y="3302"/>
                <a:ext cx="426" cy="18"/>
              </a:xfrm>
              <a:custGeom>
                <a:avLst/>
                <a:gdLst>
                  <a:gd name="T0" fmla="*/ 282 w 288"/>
                  <a:gd name="T1" fmla="*/ 12 h 12"/>
                  <a:gd name="T2" fmla="*/ 6 w 288"/>
                  <a:gd name="T3" fmla="*/ 12 h 12"/>
                  <a:gd name="T4" fmla="*/ 0 w 288"/>
                  <a:gd name="T5" fmla="*/ 6 h 12"/>
                  <a:gd name="T6" fmla="*/ 6 w 288"/>
                  <a:gd name="T7" fmla="*/ 0 h 12"/>
                  <a:gd name="T8" fmla="*/ 282 w 288"/>
                  <a:gd name="T9" fmla="*/ 0 h 12"/>
                  <a:gd name="T10" fmla="*/ 288 w 288"/>
                  <a:gd name="T11" fmla="*/ 6 h 12"/>
                  <a:gd name="T12" fmla="*/ 282 w 28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88" h="12">
                    <a:moveTo>
                      <a:pt x="282" y="12"/>
                    </a:moveTo>
                    <a:cubicBezTo>
                      <a:pt x="6" y="12"/>
                      <a:pt x="6" y="12"/>
                      <a:pt x="6" y="12"/>
                    </a:cubicBezTo>
                    <a:cubicBezTo>
                      <a:pt x="2" y="12"/>
                      <a:pt x="0" y="10"/>
                      <a:pt x="0" y="6"/>
                    </a:cubicBezTo>
                    <a:cubicBezTo>
                      <a:pt x="0" y="3"/>
                      <a:pt x="2" y="0"/>
                      <a:pt x="6" y="0"/>
                    </a:cubicBezTo>
                    <a:cubicBezTo>
                      <a:pt x="282" y="0"/>
                      <a:pt x="282" y="0"/>
                      <a:pt x="282" y="0"/>
                    </a:cubicBezTo>
                    <a:cubicBezTo>
                      <a:pt x="285" y="0"/>
                      <a:pt x="288" y="3"/>
                      <a:pt x="288" y="6"/>
                    </a:cubicBezTo>
                    <a:cubicBezTo>
                      <a:pt x="288" y="10"/>
                      <a:pt x="285" y="12"/>
                      <a:pt x="28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AU" kern="0">
                  <a:solidFill>
                    <a:srgbClr val="96968C"/>
                  </a:solidFill>
                  <a:cs typeface="Arial" panose="020B0604020202020204" pitchFamily="34" charset="0"/>
                </a:endParaRPr>
              </a:p>
            </p:txBody>
          </p:sp>
          <p:sp>
            <p:nvSpPr>
              <p:cNvPr id="268" name="Freeform 204">
                <a:extLst>
                  <a:ext uri="{FF2B5EF4-FFF2-40B4-BE49-F238E27FC236}">
                    <a16:creationId xmlns:a16="http://schemas.microsoft.com/office/drawing/2014/main" id="{7DD0009F-829F-4A5D-BC2C-DDEAAF7DFE34}"/>
                  </a:ext>
                </a:extLst>
              </p:cNvPr>
              <p:cNvSpPr>
                <a:spLocks/>
              </p:cNvSpPr>
              <p:nvPr/>
            </p:nvSpPr>
            <p:spPr bwMode="auto">
              <a:xfrm>
                <a:off x="6539" y="3213"/>
                <a:ext cx="115" cy="18"/>
              </a:xfrm>
              <a:custGeom>
                <a:avLst/>
                <a:gdLst>
                  <a:gd name="T0" fmla="*/ 72 w 78"/>
                  <a:gd name="T1" fmla="*/ 12 h 12"/>
                  <a:gd name="T2" fmla="*/ 6 w 78"/>
                  <a:gd name="T3" fmla="*/ 12 h 12"/>
                  <a:gd name="T4" fmla="*/ 0 w 78"/>
                  <a:gd name="T5" fmla="*/ 6 h 12"/>
                  <a:gd name="T6" fmla="*/ 6 w 78"/>
                  <a:gd name="T7" fmla="*/ 0 h 12"/>
                  <a:gd name="T8" fmla="*/ 72 w 78"/>
                  <a:gd name="T9" fmla="*/ 0 h 12"/>
                  <a:gd name="T10" fmla="*/ 78 w 78"/>
                  <a:gd name="T11" fmla="*/ 6 h 12"/>
                  <a:gd name="T12" fmla="*/ 72 w 7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8" h="12">
                    <a:moveTo>
                      <a:pt x="72" y="12"/>
                    </a:moveTo>
                    <a:cubicBezTo>
                      <a:pt x="6" y="12"/>
                      <a:pt x="6" y="12"/>
                      <a:pt x="6" y="12"/>
                    </a:cubicBezTo>
                    <a:cubicBezTo>
                      <a:pt x="2" y="12"/>
                      <a:pt x="0" y="10"/>
                      <a:pt x="0" y="6"/>
                    </a:cubicBezTo>
                    <a:cubicBezTo>
                      <a:pt x="0" y="3"/>
                      <a:pt x="2" y="0"/>
                      <a:pt x="6" y="0"/>
                    </a:cubicBezTo>
                    <a:cubicBezTo>
                      <a:pt x="72" y="0"/>
                      <a:pt x="72" y="0"/>
                      <a:pt x="72" y="0"/>
                    </a:cubicBezTo>
                    <a:cubicBezTo>
                      <a:pt x="75" y="0"/>
                      <a:pt x="78" y="3"/>
                      <a:pt x="78" y="6"/>
                    </a:cubicBezTo>
                    <a:cubicBezTo>
                      <a:pt x="78" y="10"/>
                      <a:pt x="75" y="12"/>
                      <a:pt x="7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AU" kern="0">
                  <a:solidFill>
                    <a:srgbClr val="96968C"/>
                  </a:solidFill>
                  <a:cs typeface="Arial" panose="020B0604020202020204" pitchFamily="34" charset="0"/>
                </a:endParaRPr>
              </a:p>
            </p:txBody>
          </p:sp>
          <p:sp>
            <p:nvSpPr>
              <p:cNvPr id="269" name="Freeform 205">
                <a:extLst>
                  <a:ext uri="{FF2B5EF4-FFF2-40B4-BE49-F238E27FC236}">
                    <a16:creationId xmlns:a16="http://schemas.microsoft.com/office/drawing/2014/main" id="{ED59684A-E02F-4E09-8AD6-24AEDCD1642B}"/>
                  </a:ext>
                </a:extLst>
              </p:cNvPr>
              <p:cNvSpPr>
                <a:spLocks/>
              </p:cNvSpPr>
              <p:nvPr/>
            </p:nvSpPr>
            <p:spPr bwMode="auto">
              <a:xfrm>
                <a:off x="6850" y="3213"/>
                <a:ext cx="115" cy="18"/>
              </a:xfrm>
              <a:custGeom>
                <a:avLst/>
                <a:gdLst>
                  <a:gd name="T0" fmla="*/ 72 w 78"/>
                  <a:gd name="T1" fmla="*/ 12 h 12"/>
                  <a:gd name="T2" fmla="*/ 6 w 78"/>
                  <a:gd name="T3" fmla="*/ 12 h 12"/>
                  <a:gd name="T4" fmla="*/ 0 w 78"/>
                  <a:gd name="T5" fmla="*/ 6 h 12"/>
                  <a:gd name="T6" fmla="*/ 6 w 78"/>
                  <a:gd name="T7" fmla="*/ 0 h 12"/>
                  <a:gd name="T8" fmla="*/ 72 w 78"/>
                  <a:gd name="T9" fmla="*/ 0 h 12"/>
                  <a:gd name="T10" fmla="*/ 78 w 78"/>
                  <a:gd name="T11" fmla="*/ 6 h 12"/>
                  <a:gd name="T12" fmla="*/ 72 w 7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8" h="12">
                    <a:moveTo>
                      <a:pt x="72" y="12"/>
                    </a:moveTo>
                    <a:cubicBezTo>
                      <a:pt x="6" y="12"/>
                      <a:pt x="6" y="12"/>
                      <a:pt x="6" y="12"/>
                    </a:cubicBezTo>
                    <a:cubicBezTo>
                      <a:pt x="2" y="12"/>
                      <a:pt x="0" y="10"/>
                      <a:pt x="0" y="6"/>
                    </a:cubicBezTo>
                    <a:cubicBezTo>
                      <a:pt x="0" y="3"/>
                      <a:pt x="2" y="0"/>
                      <a:pt x="6" y="0"/>
                    </a:cubicBezTo>
                    <a:cubicBezTo>
                      <a:pt x="72" y="0"/>
                      <a:pt x="72" y="0"/>
                      <a:pt x="72" y="0"/>
                    </a:cubicBezTo>
                    <a:cubicBezTo>
                      <a:pt x="75" y="0"/>
                      <a:pt x="78" y="3"/>
                      <a:pt x="78" y="6"/>
                    </a:cubicBezTo>
                    <a:cubicBezTo>
                      <a:pt x="78" y="10"/>
                      <a:pt x="75" y="12"/>
                      <a:pt x="7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AU" kern="0">
                  <a:solidFill>
                    <a:srgbClr val="96968C"/>
                  </a:solidFill>
                  <a:cs typeface="Arial" panose="020B0604020202020204" pitchFamily="34" charset="0"/>
                </a:endParaRPr>
              </a:p>
            </p:txBody>
          </p:sp>
          <p:sp>
            <p:nvSpPr>
              <p:cNvPr id="270" name="Freeform 206">
                <a:extLst>
                  <a:ext uri="{FF2B5EF4-FFF2-40B4-BE49-F238E27FC236}">
                    <a16:creationId xmlns:a16="http://schemas.microsoft.com/office/drawing/2014/main" id="{951A41FA-1AD6-49E3-A6A1-E926111E891C}"/>
                  </a:ext>
                </a:extLst>
              </p:cNvPr>
              <p:cNvSpPr>
                <a:spLocks/>
              </p:cNvSpPr>
              <p:nvPr/>
            </p:nvSpPr>
            <p:spPr bwMode="auto">
              <a:xfrm>
                <a:off x="6841" y="3213"/>
                <a:ext cx="89" cy="213"/>
              </a:xfrm>
              <a:custGeom>
                <a:avLst/>
                <a:gdLst>
                  <a:gd name="T0" fmla="*/ 54 w 60"/>
                  <a:gd name="T1" fmla="*/ 144 h 144"/>
                  <a:gd name="T2" fmla="*/ 0 w 60"/>
                  <a:gd name="T3" fmla="*/ 144 h 144"/>
                  <a:gd name="T4" fmla="*/ 0 w 60"/>
                  <a:gd name="T5" fmla="*/ 132 h 144"/>
                  <a:gd name="T6" fmla="*/ 48 w 60"/>
                  <a:gd name="T7" fmla="*/ 132 h 144"/>
                  <a:gd name="T8" fmla="*/ 48 w 60"/>
                  <a:gd name="T9" fmla="*/ 12 h 144"/>
                  <a:gd name="T10" fmla="*/ 6 w 60"/>
                  <a:gd name="T11" fmla="*/ 12 h 144"/>
                  <a:gd name="T12" fmla="*/ 6 w 60"/>
                  <a:gd name="T13" fmla="*/ 0 h 144"/>
                  <a:gd name="T14" fmla="*/ 54 w 60"/>
                  <a:gd name="T15" fmla="*/ 0 h 144"/>
                  <a:gd name="T16" fmla="*/ 60 w 60"/>
                  <a:gd name="T17" fmla="*/ 6 h 144"/>
                  <a:gd name="T18" fmla="*/ 60 w 60"/>
                  <a:gd name="T19" fmla="*/ 138 h 144"/>
                  <a:gd name="T20" fmla="*/ 54 w 60"/>
                  <a:gd name="T21"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144">
                    <a:moveTo>
                      <a:pt x="54" y="144"/>
                    </a:moveTo>
                    <a:cubicBezTo>
                      <a:pt x="0" y="144"/>
                      <a:pt x="0" y="144"/>
                      <a:pt x="0" y="144"/>
                    </a:cubicBezTo>
                    <a:cubicBezTo>
                      <a:pt x="0" y="132"/>
                      <a:pt x="0" y="132"/>
                      <a:pt x="0" y="132"/>
                    </a:cubicBezTo>
                    <a:cubicBezTo>
                      <a:pt x="48" y="132"/>
                      <a:pt x="48" y="132"/>
                      <a:pt x="48" y="132"/>
                    </a:cubicBezTo>
                    <a:cubicBezTo>
                      <a:pt x="48" y="12"/>
                      <a:pt x="48" y="12"/>
                      <a:pt x="48" y="12"/>
                    </a:cubicBezTo>
                    <a:cubicBezTo>
                      <a:pt x="6" y="12"/>
                      <a:pt x="6" y="12"/>
                      <a:pt x="6" y="12"/>
                    </a:cubicBezTo>
                    <a:cubicBezTo>
                      <a:pt x="6" y="0"/>
                      <a:pt x="6" y="0"/>
                      <a:pt x="6" y="0"/>
                    </a:cubicBezTo>
                    <a:cubicBezTo>
                      <a:pt x="54" y="0"/>
                      <a:pt x="54" y="0"/>
                      <a:pt x="54" y="0"/>
                    </a:cubicBezTo>
                    <a:cubicBezTo>
                      <a:pt x="57" y="0"/>
                      <a:pt x="60" y="3"/>
                      <a:pt x="60" y="6"/>
                    </a:cubicBezTo>
                    <a:cubicBezTo>
                      <a:pt x="60" y="138"/>
                      <a:pt x="60" y="138"/>
                      <a:pt x="60" y="138"/>
                    </a:cubicBezTo>
                    <a:cubicBezTo>
                      <a:pt x="60" y="142"/>
                      <a:pt x="57" y="144"/>
                      <a:pt x="54" y="1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AU" kern="0">
                  <a:solidFill>
                    <a:srgbClr val="96968C"/>
                  </a:solidFill>
                  <a:cs typeface="Arial" panose="020B0604020202020204" pitchFamily="34" charset="0"/>
                </a:endParaRPr>
              </a:p>
            </p:txBody>
          </p:sp>
          <p:sp>
            <p:nvSpPr>
              <p:cNvPr id="271" name="Freeform 207">
                <a:extLst>
                  <a:ext uri="{FF2B5EF4-FFF2-40B4-BE49-F238E27FC236}">
                    <a16:creationId xmlns:a16="http://schemas.microsoft.com/office/drawing/2014/main" id="{B5217B66-BC9F-48C5-8D2F-E6BD3952BFBA}"/>
                  </a:ext>
                </a:extLst>
              </p:cNvPr>
              <p:cNvSpPr>
                <a:spLocks/>
              </p:cNvSpPr>
              <p:nvPr/>
            </p:nvSpPr>
            <p:spPr bwMode="auto">
              <a:xfrm>
                <a:off x="6574" y="3213"/>
                <a:ext cx="89" cy="213"/>
              </a:xfrm>
              <a:custGeom>
                <a:avLst/>
                <a:gdLst>
                  <a:gd name="T0" fmla="*/ 60 w 60"/>
                  <a:gd name="T1" fmla="*/ 144 h 144"/>
                  <a:gd name="T2" fmla="*/ 6 w 60"/>
                  <a:gd name="T3" fmla="*/ 144 h 144"/>
                  <a:gd name="T4" fmla="*/ 0 w 60"/>
                  <a:gd name="T5" fmla="*/ 138 h 144"/>
                  <a:gd name="T6" fmla="*/ 0 w 60"/>
                  <a:gd name="T7" fmla="*/ 6 h 144"/>
                  <a:gd name="T8" fmla="*/ 6 w 60"/>
                  <a:gd name="T9" fmla="*/ 0 h 144"/>
                  <a:gd name="T10" fmla="*/ 54 w 60"/>
                  <a:gd name="T11" fmla="*/ 0 h 144"/>
                  <a:gd name="T12" fmla="*/ 54 w 60"/>
                  <a:gd name="T13" fmla="*/ 12 h 144"/>
                  <a:gd name="T14" fmla="*/ 12 w 60"/>
                  <a:gd name="T15" fmla="*/ 12 h 144"/>
                  <a:gd name="T16" fmla="*/ 12 w 60"/>
                  <a:gd name="T17" fmla="*/ 132 h 144"/>
                  <a:gd name="T18" fmla="*/ 60 w 60"/>
                  <a:gd name="T19" fmla="*/ 132 h 144"/>
                  <a:gd name="T20" fmla="*/ 60 w 60"/>
                  <a:gd name="T21"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144">
                    <a:moveTo>
                      <a:pt x="60" y="144"/>
                    </a:moveTo>
                    <a:cubicBezTo>
                      <a:pt x="6" y="144"/>
                      <a:pt x="6" y="144"/>
                      <a:pt x="6" y="144"/>
                    </a:cubicBezTo>
                    <a:cubicBezTo>
                      <a:pt x="2" y="144"/>
                      <a:pt x="0" y="142"/>
                      <a:pt x="0" y="138"/>
                    </a:cubicBezTo>
                    <a:cubicBezTo>
                      <a:pt x="0" y="6"/>
                      <a:pt x="0" y="6"/>
                      <a:pt x="0" y="6"/>
                    </a:cubicBezTo>
                    <a:cubicBezTo>
                      <a:pt x="0" y="3"/>
                      <a:pt x="2" y="0"/>
                      <a:pt x="6" y="0"/>
                    </a:cubicBezTo>
                    <a:cubicBezTo>
                      <a:pt x="54" y="0"/>
                      <a:pt x="54" y="0"/>
                      <a:pt x="54" y="0"/>
                    </a:cubicBezTo>
                    <a:cubicBezTo>
                      <a:pt x="54" y="12"/>
                      <a:pt x="54" y="12"/>
                      <a:pt x="54" y="12"/>
                    </a:cubicBezTo>
                    <a:cubicBezTo>
                      <a:pt x="12" y="12"/>
                      <a:pt x="12" y="12"/>
                      <a:pt x="12" y="12"/>
                    </a:cubicBezTo>
                    <a:cubicBezTo>
                      <a:pt x="12" y="132"/>
                      <a:pt x="12" y="132"/>
                      <a:pt x="12" y="132"/>
                    </a:cubicBezTo>
                    <a:cubicBezTo>
                      <a:pt x="60" y="132"/>
                      <a:pt x="60" y="132"/>
                      <a:pt x="60" y="132"/>
                    </a:cubicBezTo>
                    <a:lnTo>
                      <a:pt x="60"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AU" kern="0">
                  <a:solidFill>
                    <a:srgbClr val="96968C"/>
                  </a:solidFill>
                  <a:cs typeface="Arial" panose="020B0604020202020204" pitchFamily="34" charset="0"/>
                </a:endParaRPr>
              </a:p>
            </p:txBody>
          </p:sp>
          <p:sp>
            <p:nvSpPr>
              <p:cNvPr id="272" name="Freeform 208">
                <a:extLst>
                  <a:ext uri="{FF2B5EF4-FFF2-40B4-BE49-F238E27FC236}">
                    <a16:creationId xmlns:a16="http://schemas.microsoft.com/office/drawing/2014/main" id="{BE460F5D-44F7-4809-8C74-50A026273EAD}"/>
                  </a:ext>
                </a:extLst>
              </p:cNvPr>
              <p:cNvSpPr>
                <a:spLocks noEditPoints="1"/>
              </p:cNvSpPr>
              <p:nvPr/>
            </p:nvSpPr>
            <p:spPr bwMode="auto">
              <a:xfrm>
                <a:off x="6610" y="3071"/>
                <a:ext cx="284" cy="54"/>
              </a:xfrm>
              <a:custGeom>
                <a:avLst/>
                <a:gdLst>
                  <a:gd name="T0" fmla="*/ 186 w 192"/>
                  <a:gd name="T1" fmla="*/ 36 h 36"/>
                  <a:gd name="T2" fmla="*/ 6 w 192"/>
                  <a:gd name="T3" fmla="*/ 36 h 36"/>
                  <a:gd name="T4" fmla="*/ 0 w 192"/>
                  <a:gd name="T5" fmla="*/ 30 h 36"/>
                  <a:gd name="T6" fmla="*/ 0 w 192"/>
                  <a:gd name="T7" fmla="*/ 6 h 36"/>
                  <a:gd name="T8" fmla="*/ 6 w 192"/>
                  <a:gd name="T9" fmla="*/ 0 h 36"/>
                  <a:gd name="T10" fmla="*/ 186 w 192"/>
                  <a:gd name="T11" fmla="*/ 0 h 36"/>
                  <a:gd name="T12" fmla="*/ 192 w 192"/>
                  <a:gd name="T13" fmla="*/ 6 h 36"/>
                  <a:gd name="T14" fmla="*/ 192 w 192"/>
                  <a:gd name="T15" fmla="*/ 30 h 36"/>
                  <a:gd name="T16" fmla="*/ 186 w 192"/>
                  <a:gd name="T17" fmla="*/ 36 h 36"/>
                  <a:gd name="T18" fmla="*/ 12 w 192"/>
                  <a:gd name="T19" fmla="*/ 24 h 36"/>
                  <a:gd name="T20" fmla="*/ 180 w 192"/>
                  <a:gd name="T21" fmla="*/ 24 h 36"/>
                  <a:gd name="T22" fmla="*/ 180 w 192"/>
                  <a:gd name="T23" fmla="*/ 12 h 36"/>
                  <a:gd name="T24" fmla="*/ 12 w 192"/>
                  <a:gd name="T25" fmla="*/ 12 h 36"/>
                  <a:gd name="T26" fmla="*/ 12 w 192"/>
                  <a:gd name="T2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2" h="36">
                    <a:moveTo>
                      <a:pt x="186" y="36"/>
                    </a:moveTo>
                    <a:cubicBezTo>
                      <a:pt x="6" y="36"/>
                      <a:pt x="6" y="36"/>
                      <a:pt x="6" y="36"/>
                    </a:cubicBezTo>
                    <a:cubicBezTo>
                      <a:pt x="2" y="36"/>
                      <a:pt x="0" y="34"/>
                      <a:pt x="0" y="30"/>
                    </a:cubicBezTo>
                    <a:cubicBezTo>
                      <a:pt x="0" y="6"/>
                      <a:pt x="0" y="6"/>
                      <a:pt x="0" y="6"/>
                    </a:cubicBezTo>
                    <a:cubicBezTo>
                      <a:pt x="0" y="3"/>
                      <a:pt x="2" y="0"/>
                      <a:pt x="6" y="0"/>
                    </a:cubicBezTo>
                    <a:cubicBezTo>
                      <a:pt x="186" y="0"/>
                      <a:pt x="186" y="0"/>
                      <a:pt x="186" y="0"/>
                    </a:cubicBezTo>
                    <a:cubicBezTo>
                      <a:pt x="189" y="0"/>
                      <a:pt x="192" y="3"/>
                      <a:pt x="192" y="6"/>
                    </a:cubicBezTo>
                    <a:cubicBezTo>
                      <a:pt x="192" y="30"/>
                      <a:pt x="192" y="30"/>
                      <a:pt x="192" y="30"/>
                    </a:cubicBezTo>
                    <a:cubicBezTo>
                      <a:pt x="192" y="34"/>
                      <a:pt x="189" y="36"/>
                      <a:pt x="186" y="36"/>
                    </a:cubicBezTo>
                    <a:close/>
                    <a:moveTo>
                      <a:pt x="12" y="24"/>
                    </a:moveTo>
                    <a:cubicBezTo>
                      <a:pt x="180" y="24"/>
                      <a:pt x="180" y="24"/>
                      <a:pt x="180" y="24"/>
                    </a:cubicBezTo>
                    <a:cubicBezTo>
                      <a:pt x="180" y="12"/>
                      <a:pt x="180" y="12"/>
                      <a:pt x="180" y="12"/>
                    </a:cubicBezTo>
                    <a:cubicBezTo>
                      <a:pt x="12" y="12"/>
                      <a:pt x="12" y="12"/>
                      <a:pt x="12" y="12"/>
                    </a:cubicBezTo>
                    <a:lnTo>
                      <a:pt x="1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AU" kern="0">
                  <a:solidFill>
                    <a:srgbClr val="96968C"/>
                  </a:solidFill>
                  <a:cs typeface="Arial" panose="020B0604020202020204" pitchFamily="34" charset="0"/>
                </a:endParaRPr>
              </a:p>
            </p:txBody>
          </p:sp>
          <p:sp>
            <p:nvSpPr>
              <p:cNvPr id="273" name="Freeform 209">
                <a:extLst>
                  <a:ext uri="{FF2B5EF4-FFF2-40B4-BE49-F238E27FC236}">
                    <a16:creationId xmlns:a16="http://schemas.microsoft.com/office/drawing/2014/main" id="{3C9C2D1E-FC83-48BF-8EBE-B6D918941C7B}"/>
                  </a:ext>
                </a:extLst>
              </p:cNvPr>
              <p:cNvSpPr>
                <a:spLocks noEditPoints="1"/>
              </p:cNvSpPr>
              <p:nvPr/>
            </p:nvSpPr>
            <p:spPr bwMode="auto">
              <a:xfrm>
                <a:off x="6734" y="3000"/>
                <a:ext cx="71" cy="54"/>
              </a:xfrm>
              <a:custGeom>
                <a:avLst/>
                <a:gdLst>
                  <a:gd name="T0" fmla="*/ 42 w 48"/>
                  <a:gd name="T1" fmla="*/ 36 h 36"/>
                  <a:gd name="T2" fmla="*/ 6 w 48"/>
                  <a:gd name="T3" fmla="*/ 36 h 36"/>
                  <a:gd name="T4" fmla="*/ 0 w 48"/>
                  <a:gd name="T5" fmla="*/ 30 h 36"/>
                  <a:gd name="T6" fmla="*/ 0 w 48"/>
                  <a:gd name="T7" fmla="*/ 6 h 36"/>
                  <a:gd name="T8" fmla="*/ 6 w 48"/>
                  <a:gd name="T9" fmla="*/ 0 h 36"/>
                  <a:gd name="T10" fmla="*/ 42 w 48"/>
                  <a:gd name="T11" fmla="*/ 0 h 36"/>
                  <a:gd name="T12" fmla="*/ 48 w 48"/>
                  <a:gd name="T13" fmla="*/ 6 h 36"/>
                  <a:gd name="T14" fmla="*/ 48 w 48"/>
                  <a:gd name="T15" fmla="*/ 30 h 36"/>
                  <a:gd name="T16" fmla="*/ 42 w 48"/>
                  <a:gd name="T17" fmla="*/ 36 h 36"/>
                  <a:gd name="T18" fmla="*/ 12 w 48"/>
                  <a:gd name="T19" fmla="*/ 24 h 36"/>
                  <a:gd name="T20" fmla="*/ 36 w 48"/>
                  <a:gd name="T21" fmla="*/ 24 h 36"/>
                  <a:gd name="T22" fmla="*/ 36 w 48"/>
                  <a:gd name="T23" fmla="*/ 12 h 36"/>
                  <a:gd name="T24" fmla="*/ 12 w 48"/>
                  <a:gd name="T25" fmla="*/ 12 h 36"/>
                  <a:gd name="T26" fmla="*/ 12 w 48"/>
                  <a:gd name="T2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36">
                    <a:moveTo>
                      <a:pt x="42" y="36"/>
                    </a:moveTo>
                    <a:cubicBezTo>
                      <a:pt x="6" y="36"/>
                      <a:pt x="6" y="36"/>
                      <a:pt x="6" y="36"/>
                    </a:cubicBezTo>
                    <a:cubicBezTo>
                      <a:pt x="2" y="36"/>
                      <a:pt x="0" y="34"/>
                      <a:pt x="0" y="30"/>
                    </a:cubicBezTo>
                    <a:cubicBezTo>
                      <a:pt x="0" y="6"/>
                      <a:pt x="0" y="6"/>
                      <a:pt x="0" y="6"/>
                    </a:cubicBezTo>
                    <a:cubicBezTo>
                      <a:pt x="0" y="3"/>
                      <a:pt x="2" y="0"/>
                      <a:pt x="6" y="0"/>
                    </a:cubicBezTo>
                    <a:cubicBezTo>
                      <a:pt x="42" y="0"/>
                      <a:pt x="42" y="0"/>
                      <a:pt x="42" y="0"/>
                    </a:cubicBezTo>
                    <a:cubicBezTo>
                      <a:pt x="45" y="0"/>
                      <a:pt x="48" y="3"/>
                      <a:pt x="48" y="6"/>
                    </a:cubicBezTo>
                    <a:cubicBezTo>
                      <a:pt x="48" y="30"/>
                      <a:pt x="48" y="30"/>
                      <a:pt x="48" y="30"/>
                    </a:cubicBezTo>
                    <a:cubicBezTo>
                      <a:pt x="48" y="34"/>
                      <a:pt x="45" y="36"/>
                      <a:pt x="42" y="36"/>
                    </a:cubicBezTo>
                    <a:close/>
                    <a:moveTo>
                      <a:pt x="12" y="24"/>
                    </a:moveTo>
                    <a:cubicBezTo>
                      <a:pt x="36" y="24"/>
                      <a:pt x="36" y="24"/>
                      <a:pt x="36" y="24"/>
                    </a:cubicBezTo>
                    <a:cubicBezTo>
                      <a:pt x="36" y="12"/>
                      <a:pt x="36" y="12"/>
                      <a:pt x="36" y="12"/>
                    </a:cubicBezTo>
                    <a:cubicBezTo>
                      <a:pt x="12" y="12"/>
                      <a:pt x="12" y="12"/>
                      <a:pt x="12" y="12"/>
                    </a:cubicBezTo>
                    <a:lnTo>
                      <a:pt x="1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AU" kern="0">
                  <a:solidFill>
                    <a:srgbClr val="96968C"/>
                  </a:solidFill>
                  <a:cs typeface="Arial" panose="020B0604020202020204" pitchFamily="34" charset="0"/>
                </a:endParaRPr>
              </a:p>
            </p:txBody>
          </p:sp>
          <p:sp>
            <p:nvSpPr>
              <p:cNvPr id="274" name="Rectangle 210">
                <a:extLst>
                  <a:ext uri="{FF2B5EF4-FFF2-40B4-BE49-F238E27FC236}">
                    <a16:creationId xmlns:a16="http://schemas.microsoft.com/office/drawing/2014/main" id="{2466B403-C79D-4AF6-BD73-F96CD460C1F9}"/>
                  </a:ext>
                </a:extLst>
              </p:cNvPr>
              <p:cNvSpPr>
                <a:spLocks noChangeArrowheads="1"/>
              </p:cNvSpPr>
              <p:nvPr/>
            </p:nvSpPr>
            <p:spPr bwMode="auto">
              <a:xfrm>
                <a:off x="6734" y="3018"/>
                <a:ext cx="18" cy="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AU" kern="0">
                  <a:solidFill>
                    <a:srgbClr val="96968C"/>
                  </a:solidFill>
                  <a:cs typeface="Arial" panose="020B0604020202020204" pitchFamily="34" charset="0"/>
                </a:endParaRPr>
              </a:p>
            </p:txBody>
          </p:sp>
          <p:sp>
            <p:nvSpPr>
              <p:cNvPr id="275" name="Freeform 211">
                <a:extLst>
                  <a:ext uri="{FF2B5EF4-FFF2-40B4-BE49-F238E27FC236}">
                    <a16:creationId xmlns:a16="http://schemas.microsoft.com/office/drawing/2014/main" id="{881BD210-D86A-45CF-938C-D61DDDD70601}"/>
                  </a:ext>
                </a:extLst>
              </p:cNvPr>
              <p:cNvSpPr>
                <a:spLocks noEditPoints="1"/>
              </p:cNvSpPr>
              <p:nvPr/>
            </p:nvSpPr>
            <p:spPr bwMode="auto">
              <a:xfrm>
                <a:off x="6681" y="3142"/>
                <a:ext cx="53" cy="53"/>
              </a:xfrm>
              <a:custGeom>
                <a:avLst/>
                <a:gdLst>
                  <a:gd name="T0" fmla="*/ 30 w 36"/>
                  <a:gd name="T1" fmla="*/ 36 h 36"/>
                  <a:gd name="T2" fmla="*/ 6 w 36"/>
                  <a:gd name="T3" fmla="*/ 36 h 36"/>
                  <a:gd name="T4" fmla="*/ 0 w 36"/>
                  <a:gd name="T5" fmla="*/ 30 h 36"/>
                  <a:gd name="T6" fmla="*/ 0 w 36"/>
                  <a:gd name="T7" fmla="*/ 6 h 36"/>
                  <a:gd name="T8" fmla="*/ 6 w 36"/>
                  <a:gd name="T9" fmla="*/ 0 h 36"/>
                  <a:gd name="T10" fmla="*/ 30 w 36"/>
                  <a:gd name="T11" fmla="*/ 0 h 36"/>
                  <a:gd name="T12" fmla="*/ 36 w 36"/>
                  <a:gd name="T13" fmla="*/ 6 h 36"/>
                  <a:gd name="T14" fmla="*/ 36 w 36"/>
                  <a:gd name="T15" fmla="*/ 30 h 36"/>
                  <a:gd name="T16" fmla="*/ 30 w 36"/>
                  <a:gd name="T17" fmla="*/ 36 h 36"/>
                  <a:gd name="T18" fmla="*/ 12 w 36"/>
                  <a:gd name="T19" fmla="*/ 24 h 36"/>
                  <a:gd name="T20" fmla="*/ 24 w 36"/>
                  <a:gd name="T21" fmla="*/ 24 h 36"/>
                  <a:gd name="T22" fmla="*/ 24 w 36"/>
                  <a:gd name="T23" fmla="*/ 12 h 36"/>
                  <a:gd name="T24" fmla="*/ 12 w 36"/>
                  <a:gd name="T25" fmla="*/ 12 h 36"/>
                  <a:gd name="T26" fmla="*/ 12 w 36"/>
                  <a:gd name="T2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6">
                    <a:moveTo>
                      <a:pt x="30" y="36"/>
                    </a:moveTo>
                    <a:cubicBezTo>
                      <a:pt x="6" y="36"/>
                      <a:pt x="6" y="36"/>
                      <a:pt x="6" y="36"/>
                    </a:cubicBezTo>
                    <a:cubicBezTo>
                      <a:pt x="2" y="36"/>
                      <a:pt x="0" y="34"/>
                      <a:pt x="0" y="30"/>
                    </a:cubicBezTo>
                    <a:cubicBezTo>
                      <a:pt x="0" y="6"/>
                      <a:pt x="0" y="6"/>
                      <a:pt x="0" y="6"/>
                    </a:cubicBezTo>
                    <a:cubicBezTo>
                      <a:pt x="0" y="3"/>
                      <a:pt x="2" y="0"/>
                      <a:pt x="6" y="0"/>
                    </a:cubicBezTo>
                    <a:cubicBezTo>
                      <a:pt x="30" y="0"/>
                      <a:pt x="30" y="0"/>
                      <a:pt x="30" y="0"/>
                    </a:cubicBezTo>
                    <a:cubicBezTo>
                      <a:pt x="33" y="0"/>
                      <a:pt x="36" y="3"/>
                      <a:pt x="36" y="6"/>
                    </a:cubicBezTo>
                    <a:cubicBezTo>
                      <a:pt x="36" y="30"/>
                      <a:pt x="36" y="30"/>
                      <a:pt x="36" y="30"/>
                    </a:cubicBezTo>
                    <a:cubicBezTo>
                      <a:pt x="36" y="34"/>
                      <a:pt x="33" y="36"/>
                      <a:pt x="30" y="36"/>
                    </a:cubicBezTo>
                    <a:close/>
                    <a:moveTo>
                      <a:pt x="12" y="24"/>
                    </a:moveTo>
                    <a:cubicBezTo>
                      <a:pt x="24" y="24"/>
                      <a:pt x="24" y="24"/>
                      <a:pt x="24" y="24"/>
                    </a:cubicBezTo>
                    <a:cubicBezTo>
                      <a:pt x="24" y="12"/>
                      <a:pt x="24" y="12"/>
                      <a:pt x="24" y="12"/>
                    </a:cubicBezTo>
                    <a:cubicBezTo>
                      <a:pt x="12" y="12"/>
                      <a:pt x="12" y="12"/>
                      <a:pt x="12" y="12"/>
                    </a:cubicBezTo>
                    <a:lnTo>
                      <a:pt x="1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AU" kern="0">
                  <a:solidFill>
                    <a:srgbClr val="96968C"/>
                  </a:solidFill>
                  <a:cs typeface="Arial" panose="020B0604020202020204" pitchFamily="34" charset="0"/>
                </a:endParaRPr>
              </a:p>
            </p:txBody>
          </p:sp>
          <p:sp>
            <p:nvSpPr>
              <p:cNvPr id="276" name="Freeform 212">
                <a:extLst>
                  <a:ext uri="{FF2B5EF4-FFF2-40B4-BE49-F238E27FC236}">
                    <a16:creationId xmlns:a16="http://schemas.microsoft.com/office/drawing/2014/main" id="{C84998C0-AAAA-437B-818B-A04363A67F5D}"/>
                  </a:ext>
                </a:extLst>
              </p:cNvPr>
              <p:cNvSpPr>
                <a:spLocks noEditPoints="1"/>
              </p:cNvSpPr>
              <p:nvPr/>
            </p:nvSpPr>
            <p:spPr bwMode="auto">
              <a:xfrm>
                <a:off x="6770" y="3142"/>
                <a:ext cx="53" cy="53"/>
              </a:xfrm>
              <a:custGeom>
                <a:avLst/>
                <a:gdLst>
                  <a:gd name="T0" fmla="*/ 30 w 36"/>
                  <a:gd name="T1" fmla="*/ 36 h 36"/>
                  <a:gd name="T2" fmla="*/ 6 w 36"/>
                  <a:gd name="T3" fmla="*/ 36 h 36"/>
                  <a:gd name="T4" fmla="*/ 0 w 36"/>
                  <a:gd name="T5" fmla="*/ 30 h 36"/>
                  <a:gd name="T6" fmla="*/ 0 w 36"/>
                  <a:gd name="T7" fmla="*/ 6 h 36"/>
                  <a:gd name="T8" fmla="*/ 6 w 36"/>
                  <a:gd name="T9" fmla="*/ 0 h 36"/>
                  <a:gd name="T10" fmla="*/ 30 w 36"/>
                  <a:gd name="T11" fmla="*/ 0 h 36"/>
                  <a:gd name="T12" fmla="*/ 36 w 36"/>
                  <a:gd name="T13" fmla="*/ 6 h 36"/>
                  <a:gd name="T14" fmla="*/ 36 w 36"/>
                  <a:gd name="T15" fmla="*/ 30 h 36"/>
                  <a:gd name="T16" fmla="*/ 30 w 36"/>
                  <a:gd name="T17" fmla="*/ 36 h 36"/>
                  <a:gd name="T18" fmla="*/ 12 w 36"/>
                  <a:gd name="T19" fmla="*/ 24 h 36"/>
                  <a:gd name="T20" fmla="*/ 24 w 36"/>
                  <a:gd name="T21" fmla="*/ 24 h 36"/>
                  <a:gd name="T22" fmla="*/ 24 w 36"/>
                  <a:gd name="T23" fmla="*/ 12 h 36"/>
                  <a:gd name="T24" fmla="*/ 12 w 36"/>
                  <a:gd name="T25" fmla="*/ 12 h 36"/>
                  <a:gd name="T26" fmla="*/ 12 w 36"/>
                  <a:gd name="T2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6">
                    <a:moveTo>
                      <a:pt x="30" y="36"/>
                    </a:moveTo>
                    <a:cubicBezTo>
                      <a:pt x="6" y="36"/>
                      <a:pt x="6" y="36"/>
                      <a:pt x="6" y="36"/>
                    </a:cubicBezTo>
                    <a:cubicBezTo>
                      <a:pt x="2" y="36"/>
                      <a:pt x="0" y="34"/>
                      <a:pt x="0" y="30"/>
                    </a:cubicBezTo>
                    <a:cubicBezTo>
                      <a:pt x="0" y="6"/>
                      <a:pt x="0" y="6"/>
                      <a:pt x="0" y="6"/>
                    </a:cubicBezTo>
                    <a:cubicBezTo>
                      <a:pt x="0" y="3"/>
                      <a:pt x="2" y="0"/>
                      <a:pt x="6" y="0"/>
                    </a:cubicBezTo>
                    <a:cubicBezTo>
                      <a:pt x="30" y="0"/>
                      <a:pt x="30" y="0"/>
                      <a:pt x="30" y="0"/>
                    </a:cubicBezTo>
                    <a:cubicBezTo>
                      <a:pt x="33" y="0"/>
                      <a:pt x="36" y="3"/>
                      <a:pt x="36" y="6"/>
                    </a:cubicBezTo>
                    <a:cubicBezTo>
                      <a:pt x="36" y="30"/>
                      <a:pt x="36" y="30"/>
                      <a:pt x="36" y="30"/>
                    </a:cubicBezTo>
                    <a:cubicBezTo>
                      <a:pt x="36" y="34"/>
                      <a:pt x="33" y="36"/>
                      <a:pt x="30" y="36"/>
                    </a:cubicBezTo>
                    <a:close/>
                    <a:moveTo>
                      <a:pt x="12" y="24"/>
                    </a:moveTo>
                    <a:cubicBezTo>
                      <a:pt x="24" y="24"/>
                      <a:pt x="24" y="24"/>
                      <a:pt x="24" y="24"/>
                    </a:cubicBezTo>
                    <a:cubicBezTo>
                      <a:pt x="24" y="12"/>
                      <a:pt x="24" y="12"/>
                      <a:pt x="24" y="12"/>
                    </a:cubicBezTo>
                    <a:cubicBezTo>
                      <a:pt x="12" y="12"/>
                      <a:pt x="12" y="12"/>
                      <a:pt x="12" y="12"/>
                    </a:cubicBezTo>
                    <a:lnTo>
                      <a:pt x="1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AU" kern="0">
                  <a:solidFill>
                    <a:srgbClr val="96968C"/>
                  </a:solidFill>
                  <a:cs typeface="Arial" panose="020B0604020202020204" pitchFamily="34" charset="0"/>
                </a:endParaRPr>
              </a:p>
            </p:txBody>
          </p:sp>
          <p:sp>
            <p:nvSpPr>
              <p:cNvPr id="277" name="Freeform 213">
                <a:extLst>
                  <a:ext uri="{FF2B5EF4-FFF2-40B4-BE49-F238E27FC236}">
                    <a16:creationId xmlns:a16="http://schemas.microsoft.com/office/drawing/2014/main" id="{A1955FB9-0A44-4B4F-AB6E-3DBE71806BD2}"/>
                  </a:ext>
                </a:extLst>
              </p:cNvPr>
              <p:cNvSpPr>
                <a:spLocks noEditPoints="1"/>
              </p:cNvSpPr>
              <p:nvPr/>
            </p:nvSpPr>
            <p:spPr bwMode="auto">
              <a:xfrm>
                <a:off x="6681" y="3213"/>
                <a:ext cx="53" cy="53"/>
              </a:xfrm>
              <a:custGeom>
                <a:avLst/>
                <a:gdLst>
                  <a:gd name="T0" fmla="*/ 30 w 36"/>
                  <a:gd name="T1" fmla="*/ 36 h 36"/>
                  <a:gd name="T2" fmla="*/ 6 w 36"/>
                  <a:gd name="T3" fmla="*/ 36 h 36"/>
                  <a:gd name="T4" fmla="*/ 0 w 36"/>
                  <a:gd name="T5" fmla="*/ 30 h 36"/>
                  <a:gd name="T6" fmla="*/ 0 w 36"/>
                  <a:gd name="T7" fmla="*/ 6 h 36"/>
                  <a:gd name="T8" fmla="*/ 6 w 36"/>
                  <a:gd name="T9" fmla="*/ 0 h 36"/>
                  <a:gd name="T10" fmla="*/ 30 w 36"/>
                  <a:gd name="T11" fmla="*/ 0 h 36"/>
                  <a:gd name="T12" fmla="*/ 36 w 36"/>
                  <a:gd name="T13" fmla="*/ 6 h 36"/>
                  <a:gd name="T14" fmla="*/ 36 w 36"/>
                  <a:gd name="T15" fmla="*/ 30 h 36"/>
                  <a:gd name="T16" fmla="*/ 30 w 36"/>
                  <a:gd name="T17" fmla="*/ 36 h 36"/>
                  <a:gd name="T18" fmla="*/ 12 w 36"/>
                  <a:gd name="T19" fmla="*/ 24 h 36"/>
                  <a:gd name="T20" fmla="*/ 24 w 36"/>
                  <a:gd name="T21" fmla="*/ 24 h 36"/>
                  <a:gd name="T22" fmla="*/ 24 w 36"/>
                  <a:gd name="T23" fmla="*/ 12 h 36"/>
                  <a:gd name="T24" fmla="*/ 12 w 36"/>
                  <a:gd name="T25" fmla="*/ 12 h 36"/>
                  <a:gd name="T26" fmla="*/ 12 w 36"/>
                  <a:gd name="T2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6">
                    <a:moveTo>
                      <a:pt x="30" y="36"/>
                    </a:moveTo>
                    <a:cubicBezTo>
                      <a:pt x="6" y="36"/>
                      <a:pt x="6" y="36"/>
                      <a:pt x="6" y="36"/>
                    </a:cubicBezTo>
                    <a:cubicBezTo>
                      <a:pt x="2" y="36"/>
                      <a:pt x="0" y="34"/>
                      <a:pt x="0" y="30"/>
                    </a:cubicBezTo>
                    <a:cubicBezTo>
                      <a:pt x="0" y="6"/>
                      <a:pt x="0" y="6"/>
                      <a:pt x="0" y="6"/>
                    </a:cubicBezTo>
                    <a:cubicBezTo>
                      <a:pt x="0" y="3"/>
                      <a:pt x="2" y="0"/>
                      <a:pt x="6" y="0"/>
                    </a:cubicBezTo>
                    <a:cubicBezTo>
                      <a:pt x="30" y="0"/>
                      <a:pt x="30" y="0"/>
                      <a:pt x="30" y="0"/>
                    </a:cubicBezTo>
                    <a:cubicBezTo>
                      <a:pt x="33" y="0"/>
                      <a:pt x="36" y="3"/>
                      <a:pt x="36" y="6"/>
                    </a:cubicBezTo>
                    <a:cubicBezTo>
                      <a:pt x="36" y="30"/>
                      <a:pt x="36" y="30"/>
                      <a:pt x="36" y="30"/>
                    </a:cubicBezTo>
                    <a:cubicBezTo>
                      <a:pt x="36" y="34"/>
                      <a:pt x="33" y="36"/>
                      <a:pt x="30" y="36"/>
                    </a:cubicBezTo>
                    <a:close/>
                    <a:moveTo>
                      <a:pt x="12" y="24"/>
                    </a:moveTo>
                    <a:cubicBezTo>
                      <a:pt x="24" y="24"/>
                      <a:pt x="24" y="24"/>
                      <a:pt x="24" y="24"/>
                    </a:cubicBezTo>
                    <a:cubicBezTo>
                      <a:pt x="24" y="12"/>
                      <a:pt x="24" y="12"/>
                      <a:pt x="24" y="12"/>
                    </a:cubicBezTo>
                    <a:cubicBezTo>
                      <a:pt x="12" y="12"/>
                      <a:pt x="12" y="12"/>
                      <a:pt x="12" y="12"/>
                    </a:cubicBezTo>
                    <a:lnTo>
                      <a:pt x="1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AU" kern="0">
                  <a:solidFill>
                    <a:srgbClr val="96968C"/>
                  </a:solidFill>
                  <a:cs typeface="Arial" panose="020B0604020202020204" pitchFamily="34" charset="0"/>
                </a:endParaRPr>
              </a:p>
            </p:txBody>
          </p:sp>
          <p:sp>
            <p:nvSpPr>
              <p:cNvPr id="278" name="Freeform 214">
                <a:extLst>
                  <a:ext uri="{FF2B5EF4-FFF2-40B4-BE49-F238E27FC236}">
                    <a16:creationId xmlns:a16="http://schemas.microsoft.com/office/drawing/2014/main" id="{4BDE255B-F8E3-4A49-9013-0355A9A66DCE}"/>
                  </a:ext>
                </a:extLst>
              </p:cNvPr>
              <p:cNvSpPr>
                <a:spLocks noEditPoints="1"/>
              </p:cNvSpPr>
              <p:nvPr/>
            </p:nvSpPr>
            <p:spPr bwMode="auto">
              <a:xfrm>
                <a:off x="6770" y="3213"/>
                <a:ext cx="53" cy="53"/>
              </a:xfrm>
              <a:custGeom>
                <a:avLst/>
                <a:gdLst>
                  <a:gd name="T0" fmla="*/ 30 w 36"/>
                  <a:gd name="T1" fmla="*/ 36 h 36"/>
                  <a:gd name="T2" fmla="*/ 6 w 36"/>
                  <a:gd name="T3" fmla="*/ 36 h 36"/>
                  <a:gd name="T4" fmla="*/ 0 w 36"/>
                  <a:gd name="T5" fmla="*/ 30 h 36"/>
                  <a:gd name="T6" fmla="*/ 0 w 36"/>
                  <a:gd name="T7" fmla="*/ 6 h 36"/>
                  <a:gd name="T8" fmla="*/ 6 w 36"/>
                  <a:gd name="T9" fmla="*/ 0 h 36"/>
                  <a:gd name="T10" fmla="*/ 30 w 36"/>
                  <a:gd name="T11" fmla="*/ 0 h 36"/>
                  <a:gd name="T12" fmla="*/ 36 w 36"/>
                  <a:gd name="T13" fmla="*/ 6 h 36"/>
                  <a:gd name="T14" fmla="*/ 36 w 36"/>
                  <a:gd name="T15" fmla="*/ 30 h 36"/>
                  <a:gd name="T16" fmla="*/ 30 w 36"/>
                  <a:gd name="T17" fmla="*/ 36 h 36"/>
                  <a:gd name="T18" fmla="*/ 12 w 36"/>
                  <a:gd name="T19" fmla="*/ 24 h 36"/>
                  <a:gd name="T20" fmla="*/ 24 w 36"/>
                  <a:gd name="T21" fmla="*/ 24 h 36"/>
                  <a:gd name="T22" fmla="*/ 24 w 36"/>
                  <a:gd name="T23" fmla="*/ 12 h 36"/>
                  <a:gd name="T24" fmla="*/ 12 w 36"/>
                  <a:gd name="T25" fmla="*/ 12 h 36"/>
                  <a:gd name="T26" fmla="*/ 12 w 36"/>
                  <a:gd name="T2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6">
                    <a:moveTo>
                      <a:pt x="30" y="36"/>
                    </a:moveTo>
                    <a:cubicBezTo>
                      <a:pt x="6" y="36"/>
                      <a:pt x="6" y="36"/>
                      <a:pt x="6" y="36"/>
                    </a:cubicBezTo>
                    <a:cubicBezTo>
                      <a:pt x="2" y="36"/>
                      <a:pt x="0" y="34"/>
                      <a:pt x="0" y="30"/>
                    </a:cubicBezTo>
                    <a:cubicBezTo>
                      <a:pt x="0" y="6"/>
                      <a:pt x="0" y="6"/>
                      <a:pt x="0" y="6"/>
                    </a:cubicBezTo>
                    <a:cubicBezTo>
                      <a:pt x="0" y="3"/>
                      <a:pt x="2" y="0"/>
                      <a:pt x="6" y="0"/>
                    </a:cubicBezTo>
                    <a:cubicBezTo>
                      <a:pt x="30" y="0"/>
                      <a:pt x="30" y="0"/>
                      <a:pt x="30" y="0"/>
                    </a:cubicBezTo>
                    <a:cubicBezTo>
                      <a:pt x="33" y="0"/>
                      <a:pt x="36" y="3"/>
                      <a:pt x="36" y="6"/>
                    </a:cubicBezTo>
                    <a:cubicBezTo>
                      <a:pt x="36" y="30"/>
                      <a:pt x="36" y="30"/>
                      <a:pt x="36" y="30"/>
                    </a:cubicBezTo>
                    <a:cubicBezTo>
                      <a:pt x="36" y="34"/>
                      <a:pt x="33" y="36"/>
                      <a:pt x="30" y="36"/>
                    </a:cubicBezTo>
                    <a:close/>
                    <a:moveTo>
                      <a:pt x="12" y="24"/>
                    </a:moveTo>
                    <a:cubicBezTo>
                      <a:pt x="24" y="24"/>
                      <a:pt x="24" y="24"/>
                      <a:pt x="24" y="24"/>
                    </a:cubicBezTo>
                    <a:cubicBezTo>
                      <a:pt x="24" y="12"/>
                      <a:pt x="24" y="12"/>
                      <a:pt x="24" y="12"/>
                    </a:cubicBezTo>
                    <a:cubicBezTo>
                      <a:pt x="12" y="12"/>
                      <a:pt x="12" y="12"/>
                      <a:pt x="12" y="12"/>
                    </a:cubicBezTo>
                    <a:lnTo>
                      <a:pt x="1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AU" kern="0">
                  <a:solidFill>
                    <a:srgbClr val="96968C"/>
                  </a:solidFill>
                  <a:cs typeface="Arial" panose="020B0604020202020204" pitchFamily="34" charset="0"/>
                </a:endParaRPr>
              </a:p>
            </p:txBody>
          </p:sp>
          <p:sp>
            <p:nvSpPr>
              <p:cNvPr id="279" name="Freeform 215">
                <a:extLst>
                  <a:ext uri="{FF2B5EF4-FFF2-40B4-BE49-F238E27FC236}">
                    <a16:creationId xmlns:a16="http://schemas.microsoft.com/office/drawing/2014/main" id="{9DEDEC32-20BA-4CB4-81D9-AFEC0A0D811C}"/>
                  </a:ext>
                </a:extLst>
              </p:cNvPr>
              <p:cNvSpPr>
                <a:spLocks noEditPoints="1"/>
              </p:cNvSpPr>
              <p:nvPr/>
            </p:nvSpPr>
            <p:spPr bwMode="auto">
              <a:xfrm>
                <a:off x="6681" y="3337"/>
                <a:ext cx="53" cy="54"/>
              </a:xfrm>
              <a:custGeom>
                <a:avLst/>
                <a:gdLst>
                  <a:gd name="T0" fmla="*/ 30 w 36"/>
                  <a:gd name="T1" fmla="*/ 36 h 36"/>
                  <a:gd name="T2" fmla="*/ 6 w 36"/>
                  <a:gd name="T3" fmla="*/ 36 h 36"/>
                  <a:gd name="T4" fmla="*/ 0 w 36"/>
                  <a:gd name="T5" fmla="*/ 30 h 36"/>
                  <a:gd name="T6" fmla="*/ 0 w 36"/>
                  <a:gd name="T7" fmla="*/ 6 h 36"/>
                  <a:gd name="T8" fmla="*/ 6 w 36"/>
                  <a:gd name="T9" fmla="*/ 0 h 36"/>
                  <a:gd name="T10" fmla="*/ 30 w 36"/>
                  <a:gd name="T11" fmla="*/ 0 h 36"/>
                  <a:gd name="T12" fmla="*/ 36 w 36"/>
                  <a:gd name="T13" fmla="*/ 6 h 36"/>
                  <a:gd name="T14" fmla="*/ 36 w 36"/>
                  <a:gd name="T15" fmla="*/ 30 h 36"/>
                  <a:gd name="T16" fmla="*/ 30 w 36"/>
                  <a:gd name="T17" fmla="*/ 36 h 36"/>
                  <a:gd name="T18" fmla="*/ 12 w 36"/>
                  <a:gd name="T19" fmla="*/ 24 h 36"/>
                  <a:gd name="T20" fmla="*/ 24 w 36"/>
                  <a:gd name="T21" fmla="*/ 24 h 36"/>
                  <a:gd name="T22" fmla="*/ 24 w 36"/>
                  <a:gd name="T23" fmla="*/ 12 h 36"/>
                  <a:gd name="T24" fmla="*/ 12 w 36"/>
                  <a:gd name="T25" fmla="*/ 12 h 36"/>
                  <a:gd name="T26" fmla="*/ 12 w 36"/>
                  <a:gd name="T2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6">
                    <a:moveTo>
                      <a:pt x="30" y="36"/>
                    </a:moveTo>
                    <a:cubicBezTo>
                      <a:pt x="6" y="36"/>
                      <a:pt x="6" y="36"/>
                      <a:pt x="6" y="36"/>
                    </a:cubicBezTo>
                    <a:cubicBezTo>
                      <a:pt x="2" y="36"/>
                      <a:pt x="0" y="34"/>
                      <a:pt x="0" y="30"/>
                    </a:cubicBezTo>
                    <a:cubicBezTo>
                      <a:pt x="0" y="6"/>
                      <a:pt x="0" y="6"/>
                      <a:pt x="0" y="6"/>
                    </a:cubicBezTo>
                    <a:cubicBezTo>
                      <a:pt x="0" y="3"/>
                      <a:pt x="2" y="0"/>
                      <a:pt x="6" y="0"/>
                    </a:cubicBezTo>
                    <a:cubicBezTo>
                      <a:pt x="30" y="0"/>
                      <a:pt x="30" y="0"/>
                      <a:pt x="30" y="0"/>
                    </a:cubicBezTo>
                    <a:cubicBezTo>
                      <a:pt x="33" y="0"/>
                      <a:pt x="36" y="3"/>
                      <a:pt x="36" y="6"/>
                    </a:cubicBezTo>
                    <a:cubicBezTo>
                      <a:pt x="36" y="30"/>
                      <a:pt x="36" y="30"/>
                      <a:pt x="36" y="30"/>
                    </a:cubicBezTo>
                    <a:cubicBezTo>
                      <a:pt x="36" y="34"/>
                      <a:pt x="33" y="36"/>
                      <a:pt x="30" y="36"/>
                    </a:cubicBezTo>
                    <a:close/>
                    <a:moveTo>
                      <a:pt x="12" y="24"/>
                    </a:moveTo>
                    <a:cubicBezTo>
                      <a:pt x="24" y="24"/>
                      <a:pt x="24" y="24"/>
                      <a:pt x="24" y="24"/>
                    </a:cubicBezTo>
                    <a:cubicBezTo>
                      <a:pt x="24" y="12"/>
                      <a:pt x="24" y="12"/>
                      <a:pt x="24" y="12"/>
                    </a:cubicBezTo>
                    <a:cubicBezTo>
                      <a:pt x="12" y="12"/>
                      <a:pt x="12" y="12"/>
                      <a:pt x="12" y="12"/>
                    </a:cubicBezTo>
                    <a:lnTo>
                      <a:pt x="1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AU" kern="0">
                  <a:solidFill>
                    <a:srgbClr val="96968C"/>
                  </a:solidFill>
                  <a:cs typeface="Arial" panose="020B0604020202020204" pitchFamily="34" charset="0"/>
                </a:endParaRPr>
              </a:p>
            </p:txBody>
          </p:sp>
          <p:sp>
            <p:nvSpPr>
              <p:cNvPr id="280" name="Freeform 216">
                <a:extLst>
                  <a:ext uri="{FF2B5EF4-FFF2-40B4-BE49-F238E27FC236}">
                    <a16:creationId xmlns:a16="http://schemas.microsoft.com/office/drawing/2014/main" id="{8B153598-FD46-4B1F-8FBE-CEA2BF073033}"/>
                  </a:ext>
                </a:extLst>
              </p:cNvPr>
              <p:cNvSpPr>
                <a:spLocks noEditPoints="1"/>
              </p:cNvSpPr>
              <p:nvPr/>
            </p:nvSpPr>
            <p:spPr bwMode="auto">
              <a:xfrm>
                <a:off x="6770" y="3337"/>
                <a:ext cx="53" cy="54"/>
              </a:xfrm>
              <a:custGeom>
                <a:avLst/>
                <a:gdLst>
                  <a:gd name="T0" fmla="*/ 30 w 36"/>
                  <a:gd name="T1" fmla="*/ 36 h 36"/>
                  <a:gd name="T2" fmla="*/ 6 w 36"/>
                  <a:gd name="T3" fmla="*/ 36 h 36"/>
                  <a:gd name="T4" fmla="*/ 0 w 36"/>
                  <a:gd name="T5" fmla="*/ 30 h 36"/>
                  <a:gd name="T6" fmla="*/ 0 w 36"/>
                  <a:gd name="T7" fmla="*/ 6 h 36"/>
                  <a:gd name="T8" fmla="*/ 6 w 36"/>
                  <a:gd name="T9" fmla="*/ 0 h 36"/>
                  <a:gd name="T10" fmla="*/ 30 w 36"/>
                  <a:gd name="T11" fmla="*/ 0 h 36"/>
                  <a:gd name="T12" fmla="*/ 36 w 36"/>
                  <a:gd name="T13" fmla="*/ 6 h 36"/>
                  <a:gd name="T14" fmla="*/ 36 w 36"/>
                  <a:gd name="T15" fmla="*/ 30 h 36"/>
                  <a:gd name="T16" fmla="*/ 30 w 36"/>
                  <a:gd name="T17" fmla="*/ 36 h 36"/>
                  <a:gd name="T18" fmla="*/ 12 w 36"/>
                  <a:gd name="T19" fmla="*/ 24 h 36"/>
                  <a:gd name="T20" fmla="*/ 24 w 36"/>
                  <a:gd name="T21" fmla="*/ 24 h 36"/>
                  <a:gd name="T22" fmla="*/ 24 w 36"/>
                  <a:gd name="T23" fmla="*/ 12 h 36"/>
                  <a:gd name="T24" fmla="*/ 12 w 36"/>
                  <a:gd name="T25" fmla="*/ 12 h 36"/>
                  <a:gd name="T26" fmla="*/ 12 w 36"/>
                  <a:gd name="T2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6">
                    <a:moveTo>
                      <a:pt x="30" y="36"/>
                    </a:moveTo>
                    <a:cubicBezTo>
                      <a:pt x="6" y="36"/>
                      <a:pt x="6" y="36"/>
                      <a:pt x="6" y="36"/>
                    </a:cubicBezTo>
                    <a:cubicBezTo>
                      <a:pt x="2" y="36"/>
                      <a:pt x="0" y="34"/>
                      <a:pt x="0" y="30"/>
                    </a:cubicBezTo>
                    <a:cubicBezTo>
                      <a:pt x="0" y="6"/>
                      <a:pt x="0" y="6"/>
                      <a:pt x="0" y="6"/>
                    </a:cubicBezTo>
                    <a:cubicBezTo>
                      <a:pt x="0" y="3"/>
                      <a:pt x="2" y="0"/>
                      <a:pt x="6" y="0"/>
                    </a:cubicBezTo>
                    <a:cubicBezTo>
                      <a:pt x="30" y="0"/>
                      <a:pt x="30" y="0"/>
                      <a:pt x="30" y="0"/>
                    </a:cubicBezTo>
                    <a:cubicBezTo>
                      <a:pt x="33" y="0"/>
                      <a:pt x="36" y="3"/>
                      <a:pt x="36" y="6"/>
                    </a:cubicBezTo>
                    <a:cubicBezTo>
                      <a:pt x="36" y="30"/>
                      <a:pt x="36" y="30"/>
                      <a:pt x="36" y="30"/>
                    </a:cubicBezTo>
                    <a:cubicBezTo>
                      <a:pt x="36" y="34"/>
                      <a:pt x="33" y="36"/>
                      <a:pt x="30" y="36"/>
                    </a:cubicBezTo>
                    <a:close/>
                    <a:moveTo>
                      <a:pt x="12" y="24"/>
                    </a:moveTo>
                    <a:cubicBezTo>
                      <a:pt x="24" y="24"/>
                      <a:pt x="24" y="24"/>
                      <a:pt x="24" y="24"/>
                    </a:cubicBezTo>
                    <a:cubicBezTo>
                      <a:pt x="24" y="12"/>
                      <a:pt x="24" y="12"/>
                      <a:pt x="24" y="12"/>
                    </a:cubicBezTo>
                    <a:cubicBezTo>
                      <a:pt x="12" y="12"/>
                      <a:pt x="12" y="12"/>
                      <a:pt x="12" y="12"/>
                    </a:cubicBezTo>
                    <a:lnTo>
                      <a:pt x="1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AU" kern="0">
                  <a:solidFill>
                    <a:srgbClr val="96968C"/>
                  </a:solidFill>
                  <a:cs typeface="Arial" panose="020B0604020202020204" pitchFamily="34" charset="0"/>
                </a:endParaRPr>
              </a:p>
            </p:txBody>
          </p:sp>
        </p:grpSp>
      </p:grpSp>
      <p:grpSp>
        <p:nvGrpSpPr>
          <p:cNvPr id="281" name="Group 280">
            <a:extLst>
              <a:ext uri="{FF2B5EF4-FFF2-40B4-BE49-F238E27FC236}">
                <a16:creationId xmlns:a16="http://schemas.microsoft.com/office/drawing/2014/main" id="{945758E5-0848-4F6D-8FEB-B570CA7D579E}"/>
              </a:ext>
            </a:extLst>
          </p:cNvPr>
          <p:cNvGrpSpPr/>
          <p:nvPr/>
        </p:nvGrpSpPr>
        <p:grpSpPr>
          <a:xfrm>
            <a:off x="398964" y="2025733"/>
            <a:ext cx="183488" cy="180873"/>
            <a:chOff x="6865605" y="-562132"/>
            <a:chExt cx="234927" cy="234077"/>
          </a:xfrm>
        </p:grpSpPr>
        <p:sp>
          <p:nvSpPr>
            <p:cNvPr id="282" name="Oval 281">
              <a:extLst>
                <a:ext uri="{FF2B5EF4-FFF2-40B4-BE49-F238E27FC236}">
                  <a16:creationId xmlns:a16="http://schemas.microsoft.com/office/drawing/2014/main" id="{4AF24B0A-56CC-48C1-A9D7-EDCE825885DD}"/>
                </a:ext>
              </a:extLst>
            </p:cNvPr>
            <p:cNvSpPr/>
            <p:nvPr/>
          </p:nvSpPr>
          <p:spPr>
            <a:xfrm>
              <a:off x="6865605" y="-562132"/>
              <a:ext cx="234927" cy="234077"/>
            </a:xfrm>
            <a:prstGeom prst="ellipse">
              <a:avLst/>
            </a:prstGeom>
            <a:solidFill>
              <a:srgbClr val="B455AA"/>
            </a:solidFill>
            <a:ln w="12700" cap="flat" cmpd="sng" algn="ctr">
              <a:noFill/>
              <a:prstDash val="solid"/>
              <a:miter lim="800000"/>
            </a:ln>
            <a:effectLst/>
          </p:spPr>
          <p:txBody>
            <a:bodyPr rtlCol="0" anchor="ctr"/>
            <a:lstStyle/>
            <a:p>
              <a:pPr algn="ctr">
                <a:defRPr/>
              </a:pPr>
              <a:endParaRPr lang="en-US" kern="0">
                <a:solidFill>
                  <a:srgbClr val="FFFFFF"/>
                </a:solidFill>
                <a:latin typeface="Graphik"/>
              </a:endParaRPr>
            </a:p>
          </p:txBody>
        </p:sp>
        <p:grpSp>
          <p:nvGrpSpPr>
            <p:cNvPr id="283" name="Group 28">
              <a:extLst>
                <a:ext uri="{FF2B5EF4-FFF2-40B4-BE49-F238E27FC236}">
                  <a16:creationId xmlns:a16="http://schemas.microsoft.com/office/drawing/2014/main" id="{2D8280F5-9ABD-4FCB-9DAC-8188BAD66722}"/>
                </a:ext>
              </a:extLst>
            </p:cNvPr>
            <p:cNvGrpSpPr>
              <a:grpSpLocks noChangeAspect="1"/>
            </p:cNvGrpSpPr>
            <p:nvPr/>
          </p:nvGrpSpPr>
          <p:grpSpPr bwMode="auto">
            <a:xfrm>
              <a:off x="6917606" y="-512642"/>
              <a:ext cx="130924" cy="126912"/>
              <a:chOff x="3659" y="1987"/>
              <a:chExt cx="359" cy="348"/>
            </a:xfrm>
            <a:solidFill>
              <a:srgbClr val="FFFFFF"/>
            </a:solidFill>
          </p:grpSpPr>
          <p:sp>
            <p:nvSpPr>
              <p:cNvPr id="284" name="Freeform 29">
                <a:extLst>
                  <a:ext uri="{FF2B5EF4-FFF2-40B4-BE49-F238E27FC236}">
                    <a16:creationId xmlns:a16="http://schemas.microsoft.com/office/drawing/2014/main" id="{455DCD4F-6041-47B7-A304-F9BCF0EBD4C2}"/>
                  </a:ext>
                </a:extLst>
              </p:cNvPr>
              <p:cNvSpPr>
                <a:spLocks noEditPoints="1"/>
              </p:cNvSpPr>
              <p:nvPr/>
            </p:nvSpPr>
            <p:spPr bwMode="auto">
              <a:xfrm>
                <a:off x="3659" y="1987"/>
                <a:ext cx="359" cy="348"/>
              </a:xfrm>
              <a:custGeom>
                <a:avLst/>
                <a:gdLst>
                  <a:gd name="T0" fmla="*/ 436 w 497"/>
                  <a:gd name="T1" fmla="*/ 335 h 482"/>
                  <a:gd name="T2" fmla="*/ 367 w 497"/>
                  <a:gd name="T3" fmla="*/ 316 h 482"/>
                  <a:gd name="T4" fmla="*/ 324 w 497"/>
                  <a:gd name="T5" fmla="*/ 307 h 482"/>
                  <a:gd name="T6" fmla="*/ 433 w 497"/>
                  <a:gd name="T7" fmla="*/ 321 h 482"/>
                  <a:gd name="T8" fmla="*/ 443 w 497"/>
                  <a:gd name="T9" fmla="*/ 190 h 482"/>
                  <a:gd name="T10" fmla="*/ 359 w 497"/>
                  <a:gd name="T11" fmla="*/ 80 h 482"/>
                  <a:gd name="T12" fmla="*/ 493 w 497"/>
                  <a:gd name="T13" fmla="*/ 47 h 482"/>
                  <a:gd name="T14" fmla="*/ 248 w 497"/>
                  <a:gd name="T15" fmla="*/ 0 h 482"/>
                  <a:gd name="T16" fmla="*/ 9 w 497"/>
                  <a:gd name="T17" fmla="*/ 42 h 482"/>
                  <a:gd name="T18" fmla="*/ 9 w 497"/>
                  <a:gd name="T19" fmla="*/ 62 h 482"/>
                  <a:gd name="T20" fmla="*/ 50 w 497"/>
                  <a:gd name="T21" fmla="*/ 131 h 482"/>
                  <a:gd name="T22" fmla="*/ 25 w 497"/>
                  <a:gd name="T23" fmla="*/ 269 h 482"/>
                  <a:gd name="T24" fmla="*/ 35 w 497"/>
                  <a:gd name="T25" fmla="*/ 280 h 482"/>
                  <a:gd name="T26" fmla="*/ 104 w 497"/>
                  <a:gd name="T27" fmla="*/ 276 h 482"/>
                  <a:gd name="T28" fmla="*/ 74 w 497"/>
                  <a:gd name="T29" fmla="*/ 131 h 482"/>
                  <a:gd name="T30" fmla="*/ 72 w 497"/>
                  <a:gd name="T31" fmla="*/ 72 h 482"/>
                  <a:gd name="T32" fmla="*/ 135 w 497"/>
                  <a:gd name="T33" fmla="*/ 117 h 482"/>
                  <a:gd name="T34" fmla="*/ 135 w 497"/>
                  <a:gd name="T35" fmla="*/ 161 h 482"/>
                  <a:gd name="T36" fmla="*/ 136 w 497"/>
                  <a:gd name="T37" fmla="*/ 239 h 482"/>
                  <a:gd name="T38" fmla="*/ 145 w 497"/>
                  <a:gd name="T39" fmla="*/ 317 h 482"/>
                  <a:gd name="T40" fmla="*/ 65 w 497"/>
                  <a:gd name="T41" fmla="*/ 339 h 482"/>
                  <a:gd name="T42" fmla="*/ 4 w 497"/>
                  <a:gd name="T43" fmla="*/ 423 h 482"/>
                  <a:gd name="T44" fmla="*/ 15 w 497"/>
                  <a:gd name="T45" fmla="*/ 482 h 482"/>
                  <a:gd name="T46" fmla="*/ 497 w 497"/>
                  <a:gd name="T47" fmla="*/ 468 h 482"/>
                  <a:gd name="T48" fmla="*/ 421 w 497"/>
                  <a:gd name="T49" fmla="*/ 190 h 482"/>
                  <a:gd name="T50" fmla="*/ 358 w 497"/>
                  <a:gd name="T51" fmla="*/ 261 h 482"/>
                  <a:gd name="T52" fmla="*/ 379 w 497"/>
                  <a:gd name="T53" fmla="*/ 225 h 482"/>
                  <a:gd name="T54" fmla="*/ 363 w 497"/>
                  <a:gd name="T55" fmla="*/ 159 h 482"/>
                  <a:gd name="T56" fmla="*/ 359 w 497"/>
                  <a:gd name="T57" fmla="*/ 110 h 482"/>
                  <a:gd name="T58" fmla="*/ 421 w 497"/>
                  <a:gd name="T59" fmla="*/ 190 h 482"/>
                  <a:gd name="T60" fmla="*/ 48 w 497"/>
                  <a:gd name="T61" fmla="*/ 261 h 482"/>
                  <a:gd name="T62" fmla="*/ 83 w 497"/>
                  <a:gd name="T63" fmla="*/ 260 h 482"/>
                  <a:gd name="T64" fmla="*/ 247 w 497"/>
                  <a:gd name="T65" fmla="*/ 20 h 482"/>
                  <a:gd name="T66" fmla="*/ 247 w 497"/>
                  <a:gd name="T67" fmla="*/ 79 h 482"/>
                  <a:gd name="T68" fmla="*/ 155 w 497"/>
                  <a:gd name="T69" fmla="*/ 85 h 482"/>
                  <a:gd name="T70" fmla="*/ 247 w 497"/>
                  <a:gd name="T71" fmla="*/ 99 h 482"/>
                  <a:gd name="T72" fmla="*/ 339 w 497"/>
                  <a:gd name="T73" fmla="*/ 83 h 482"/>
                  <a:gd name="T74" fmla="*/ 248 w 497"/>
                  <a:gd name="T75" fmla="*/ 142 h 482"/>
                  <a:gd name="T76" fmla="*/ 155 w 497"/>
                  <a:gd name="T77" fmla="*/ 85 h 482"/>
                  <a:gd name="T78" fmla="*/ 146 w 497"/>
                  <a:gd name="T79" fmla="*/ 220 h 482"/>
                  <a:gd name="T80" fmla="*/ 146 w 497"/>
                  <a:gd name="T81" fmla="*/ 180 h 482"/>
                  <a:gd name="T82" fmla="*/ 155 w 497"/>
                  <a:gd name="T83" fmla="*/ 141 h 482"/>
                  <a:gd name="T84" fmla="*/ 342 w 497"/>
                  <a:gd name="T85" fmla="*/ 139 h 482"/>
                  <a:gd name="T86" fmla="*/ 353 w 497"/>
                  <a:gd name="T87" fmla="*/ 178 h 482"/>
                  <a:gd name="T88" fmla="*/ 362 w 497"/>
                  <a:gd name="T89" fmla="*/ 213 h 482"/>
                  <a:gd name="T90" fmla="*/ 343 w 497"/>
                  <a:gd name="T91" fmla="*/ 229 h 482"/>
                  <a:gd name="T92" fmla="*/ 250 w 497"/>
                  <a:gd name="T93" fmla="*/ 321 h 482"/>
                  <a:gd name="T94" fmla="*/ 156 w 497"/>
                  <a:gd name="T95" fmla="*/ 230 h 482"/>
                  <a:gd name="T96" fmla="*/ 248 w 497"/>
                  <a:gd name="T97" fmla="*/ 341 h 482"/>
                  <a:gd name="T98" fmla="*/ 251 w 497"/>
                  <a:gd name="T99" fmla="*/ 341 h 482"/>
                  <a:gd name="T100" fmla="*/ 337 w 497"/>
                  <a:gd name="T101" fmla="*/ 331 h 482"/>
                  <a:gd name="T102" fmla="*/ 163 w 497"/>
                  <a:gd name="T103" fmla="*/ 333 h 482"/>
                  <a:gd name="T104" fmla="*/ 25 w 497"/>
                  <a:gd name="T105" fmla="*/ 462 h 482"/>
                  <a:gd name="T106" fmla="*/ 70 w 497"/>
                  <a:gd name="T107" fmla="*/ 358 h 482"/>
                  <a:gd name="T108" fmla="*/ 245 w 497"/>
                  <a:gd name="T109" fmla="*/ 436 h 482"/>
                  <a:gd name="T110" fmla="*/ 259 w 497"/>
                  <a:gd name="T111" fmla="*/ 436 h 482"/>
                  <a:gd name="T112" fmla="*/ 429 w 497"/>
                  <a:gd name="T113" fmla="*/ 355 h 482"/>
                  <a:gd name="T114" fmla="*/ 477 w 497"/>
                  <a:gd name="T115" fmla="*/ 458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7" h="482">
                    <a:moveTo>
                      <a:pt x="497" y="418"/>
                    </a:moveTo>
                    <a:cubicBezTo>
                      <a:pt x="496" y="381"/>
                      <a:pt x="472" y="348"/>
                      <a:pt x="436" y="335"/>
                    </a:cubicBezTo>
                    <a:cubicBezTo>
                      <a:pt x="436" y="335"/>
                      <a:pt x="436" y="335"/>
                      <a:pt x="368" y="318"/>
                    </a:cubicBezTo>
                    <a:cubicBezTo>
                      <a:pt x="368" y="317"/>
                      <a:pt x="367" y="317"/>
                      <a:pt x="367" y="316"/>
                    </a:cubicBezTo>
                    <a:cubicBezTo>
                      <a:pt x="363" y="314"/>
                      <a:pt x="358" y="313"/>
                      <a:pt x="355" y="315"/>
                    </a:cubicBezTo>
                    <a:cubicBezTo>
                      <a:pt x="345" y="312"/>
                      <a:pt x="335" y="310"/>
                      <a:pt x="324" y="307"/>
                    </a:cubicBezTo>
                    <a:cubicBezTo>
                      <a:pt x="332" y="300"/>
                      <a:pt x="340" y="291"/>
                      <a:pt x="346" y="282"/>
                    </a:cubicBezTo>
                    <a:cubicBezTo>
                      <a:pt x="367" y="306"/>
                      <a:pt x="398" y="322"/>
                      <a:pt x="433" y="321"/>
                    </a:cubicBezTo>
                    <a:cubicBezTo>
                      <a:pt x="439" y="321"/>
                      <a:pt x="444" y="316"/>
                      <a:pt x="444" y="310"/>
                    </a:cubicBezTo>
                    <a:cubicBezTo>
                      <a:pt x="443" y="190"/>
                      <a:pt x="443" y="190"/>
                      <a:pt x="443" y="190"/>
                    </a:cubicBezTo>
                    <a:cubicBezTo>
                      <a:pt x="443" y="139"/>
                      <a:pt x="406" y="96"/>
                      <a:pt x="359" y="82"/>
                    </a:cubicBezTo>
                    <a:cubicBezTo>
                      <a:pt x="359" y="81"/>
                      <a:pt x="359" y="80"/>
                      <a:pt x="359" y="80"/>
                    </a:cubicBezTo>
                    <a:cubicBezTo>
                      <a:pt x="391" y="74"/>
                      <a:pt x="432" y="67"/>
                      <a:pt x="485" y="57"/>
                    </a:cubicBezTo>
                    <a:cubicBezTo>
                      <a:pt x="490" y="56"/>
                      <a:pt x="493" y="52"/>
                      <a:pt x="493" y="47"/>
                    </a:cubicBezTo>
                    <a:cubicBezTo>
                      <a:pt x="493" y="42"/>
                      <a:pt x="490" y="38"/>
                      <a:pt x="485" y="38"/>
                    </a:cubicBezTo>
                    <a:cubicBezTo>
                      <a:pt x="485" y="38"/>
                      <a:pt x="485" y="38"/>
                      <a:pt x="248" y="0"/>
                    </a:cubicBezTo>
                    <a:cubicBezTo>
                      <a:pt x="248" y="0"/>
                      <a:pt x="246" y="0"/>
                      <a:pt x="245" y="0"/>
                    </a:cubicBezTo>
                    <a:cubicBezTo>
                      <a:pt x="245" y="0"/>
                      <a:pt x="245" y="0"/>
                      <a:pt x="9" y="42"/>
                    </a:cubicBezTo>
                    <a:cubicBezTo>
                      <a:pt x="4" y="42"/>
                      <a:pt x="0" y="47"/>
                      <a:pt x="0" y="52"/>
                    </a:cubicBezTo>
                    <a:cubicBezTo>
                      <a:pt x="0" y="57"/>
                      <a:pt x="4" y="60"/>
                      <a:pt x="9" y="62"/>
                    </a:cubicBezTo>
                    <a:cubicBezTo>
                      <a:pt x="9" y="62"/>
                      <a:pt x="9" y="62"/>
                      <a:pt x="50" y="68"/>
                    </a:cubicBezTo>
                    <a:cubicBezTo>
                      <a:pt x="50" y="76"/>
                      <a:pt x="50" y="94"/>
                      <a:pt x="50" y="131"/>
                    </a:cubicBezTo>
                    <a:cubicBezTo>
                      <a:pt x="50" y="133"/>
                      <a:pt x="51" y="135"/>
                      <a:pt x="53" y="137"/>
                    </a:cubicBezTo>
                    <a:cubicBezTo>
                      <a:pt x="50" y="147"/>
                      <a:pt x="44" y="178"/>
                      <a:pt x="25" y="269"/>
                    </a:cubicBezTo>
                    <a:cubicBezTo>
                      <a:pt x="25" y="271"/>
                      <a:pt x="25" y="274"/>
                      <a:pt x="28" y="277"/>
                    </a:cubicBezTo>
                    <a:cubicBezTo>
                      <a:pt x="30" y="279"/>
                      <a:pt x="32" y="280"/>
                      <a:pt x="35" y="280"/>
                    </a:cubicBezTo>
                    <a:cubicBezTo>
                      <a:pt x="35" y="280"/>
                      <a:pt x="35" y="280"/>
                      <a:pt x="95" y="280"/>
                    </a:cubicBezTo>
                    <a:cubicBezTo>
                      <a:pt x="99" y="280"/>
                      <a:pt x="102" y="278"/>
                      <a:pt x="104" y="276"/>
                    </a:cubicBezTo>
                    <a:cubicBezTo>
                      <a:pt x="105" y="273"/>
                      <a:pt x="105" y="270"/>
                      <a:pt x="105" y="268"/>
                    </a:cubicBezTo>
                    <a:cubicBezTo>
                      <a:pt x="105" y="268"/>
                      <a:pt x="105" y="268"/>
                      <a:pt x="74" y="131"/>
                    </a:cubicBezTo>
                    <a:cubicBezTo>
                      <a:pt x="74" y="130"/>
                      <a:pt x="73" y="129"/>
                      <a:pt x="73" y="128"/>
                    </a:cubicBezTo>
                    <a:cubicBezTo>
                      <a:pt x="73" y="122"/>
                      <a:pt x="73" y="108"/>
                      <a:pt x="72" y="72"/>
                    </a:cubicBezTo>
                    <a:cubicBezTo>
                      <a:pt x="89" y="74"/>
                      <a:pt x="109" y="78"/>
                      <a:pt x="135" y="82"/>
                    </a:cubicBezTo>
                    <a:cubicBezTo>
                      <a:pt x="135" y="87"/>
                      <a:pt x="135" y="98"/>
                      <a:pt x="135" y="117"/>
                    </a:cubicBezTo>
                    <a:cubicBezTo>
                      <a:pt x="135" y="117"/>
                      <a:pt x="135" y="118"/>
                      <a:pt x="135" y="119"/>
                    </a:cubicBezTo>
                    <a:cubicBezTo>
                      <a:pt x="135" y="119"/>
                      <a:pt x="135" y="119"/>
                      <a:pt x="135" y="161"/>
                    </a:cubicBezTo>
                    <a:cubicBezTo>
                      <a:pt x="122" y="167"/>
                      <a:pt x="114" y="182"/>
                      <a:pt x="114" y="200"/>
                    </a:cubicBezTo>
                    <a:cubicBezTo>
                      <a:pt x="114" y="219"/>
                      <a:pt x="123" y="234"/>
                      <a:pt x="136" y="239"/>
                    </a:cubicBezTo>
                    <a:cubicBezTo>
                      <a:pt x="139" y="267"/>
                      <a:pt x="156" y="291"/>
                      <a:pt x="176" y="308"/>
                    </a:cubicBezTo>
                    <a:cubicBezTo>
                      <a:pt x="169" y="310"/>
                      <a:pt x="159" y="313"/>
                      <a:pt x="145" y="317"/>
                    </a:cubicBezTo>
                    <a:cubicBezTo>
                      <a:pt x="142" y="316"/>
                      <a:pt x="140" y="317"/>
                      <a:pt x="138" y="318"/>
                    </a:cubicBezTo>
                    <a:cubicBezTo>
                      <a:pt x="120" y="323"/>
                      <a:pt x="96" y="330"/>
                      <a:pt x="65" y="339"/>
                    </a:cubicBezTo>
                    <a:cubicBezTo>
                      <a:pt x="63" y="339"/>
                      <a:pt x="63" y="339"/>
                      <a:pt x="63" y="339"/>
                    </a:cubicBezTo>
                    <a:cubicBezTo>
                      <a:pt x="27" y="352"/>
                      <a:pt x="3" y="385"/>
                      <a:pt x="4" y="423"/>
                    </a:cubicBezTo>
                    <a:cubicBezTo>
                      <a:pt x="4" y="423"/>
                      <a:pt x="4" y="423"/>
                      <a:pt x="4" y="472"/>
                    </a:cubicBezTo>
                    <a:cubicBezTo>
                      <a:pt x="4" y="477"/>
                      <a:pt x="9" y="482"/>
                      <a:pt x="15" y="482"/>
                    </a:cubicBezTo>
                    <a:cubicBezTo>
                      <a:pt x="15" y="482"/>
                      <a:pt x="15" y="482"/>
                      <a:pt x="487" y="478"/>
                    </a:cubicBezTo>
                    <a:cubicBezTo>
                      <a:pt x="494" y="478"/>
                      <a:pt x="497" y="473"/>
                      <a:pt x="497" y="468"/>
                    </a:cubicBezTo>
                    <a:cubicBezTo>
                      <a:pt x="497" y="468"/>
                      <a:pt x="497" y="468"/>
                      <a:pt x="497" y="418"/>
                    </a:cubicBezTo>
                    <a:close/>
                    <a:moveTo>
                      <a:pt x="421" y="190"/>
                    </a:moveTo>
                    <a:cubicBezTo>
                      <a:pt x="422" y="299"/>
                      <a:pt x="422" y="299"/>
                      <a:pt x="422" y="299"/>
                    </a:cubicBezTo>
                    <a:cubicBezTo>
                      <a:pt x="395" y="296"/>
                      <a:pt x="372" y="281"/>
                      <a:pt x="358" y="261"/>
                    </a:cubicBezTo>
                    <a:cubicBezTo>
                      <a:pt x="361" y="253"/>
                      <a:pt x="363" y="245"/>
                      <a:pt x="363" y="237"/>
                    </a:cubicBezTo>
                    <a:cubicBezTo>
                      <a:pt x="370" y="235"/>
                      <a:pt x="375" y="230"/>
                      <a:pt x="379" y="225"/>
                    </a:cubicBezTo>
                    <a:cubicBezTo>
                      <a:pt x="384" y="216"/>
                      <a:pt x="387" y="208"/>
                      <a:pt x="387" y="198"/>
                    </a:cubicBezTo>
                    <a:cubicBezTo>
                      <a:pt x="387" y="179"/>
                      <a:pt x="377" y="164"/>
                      <a:pt x="363" y="159"/>
                    </a:cubicBezTo>
                    <a:cubicBezTo>
                      <a:pt x="363" y="159"/>
                      <a:pt x="363" y="159"/>
                      <a:pt x="362" y="117"/>
                    </a:cubicBezTo>
                    <a:cubicBezTo>
                      <a:pt x="362" y="114"/>
                      <a:pt x="361" y="112"/>
                      <a:pt x="359" y="110"/>
                    </a:cubicBezTo>
                    <a:cubicBezTo>
                      <a:pt x="359" y="109"/>
                      <a:pt x="359" y="107"/>
                      <a:pt x="359" y="106"/>
                    </a:cubicBezTo>
                    <a:cubicBezTo>
                      <a:pt x="393" y="119"/>
                      <a:pt x="420" y="151"/>
                      <a:pt x="421" y="190"/>
                    </a:cubicBezTo>
                    <a:close/>
                    <a:moveTo>
                      <a:pt x="83" y="260"/>
                    </a:moveTo>
                    <a:cubicBezTo>
                      <a:pt x="83" y="260"/>
                      <a:pt x="83" y="260"/>
                      <a:pt x="48" y="261"/>
                    </a:cubicBezTo>
                    <a:cubicBezTo>
                      <a:pt x="64" y="179"/>
                      <a:pt x="64" y="179"/>
                      <a:pt x="64" y="179"/>
                    </a:cubicBezTo>
                    <a:cubicBezTo>
                      <a:pt x="64" y="179"/>
                      <a:pt x="64" y="179"/>
                      <a:pt x="83" y="260"/>
                    </a:cubicBezTo>
                    <a:close/>
                    <a:moveTo>
                      <a:pt x="70" y="51"/>
                    </a:moveTo>
                    <a:cubicBezTo>
                      <a:pt x="247" y="20"/>
                      <a:pt x="247" y="20"/>
                      <a:pt x="247" y="20"/>
                    </a:cubicBezTo>
                    <a:cubicBezTo>
                      <a:pt x="247" y="20"/>
                      <a:pt x="247" y="20"/>
                      <a:pt x="423" y="48"/>
                    </a:cubicBezTo>
                    <a:cubicBezTo>
                      <a:pt x="423" y="48"/>
                      <a:pt x="423" y="48"/>
                      <a:pt x="247" y="79"/>
                    </a:cubicBezTo>
                    <a:cubicBezTo>
                      <a:pt x="247" y="79"/>
                      <a:pt x="247" y="79"/>
                      <a:pt x="70" y="51"/>
                    </a:cubicBezTo>
                    <a:close/>
                    <a:moveTo>
                      <a:pt x="155" y="85"/>
                    </a:moveTo>
                    <a:cubicBezTo>
                      <a:pt x="181" y="89"/>
                      <a:pt x="211" y="94"/>
                      <a:pt x="246" y="99"/>
                    </a:cubicBezTo>
                    <a:cubicBezTo>
                      <a:pt x="247" y="99"/>
                      <a:pt x="247" y="99"/>
                      <a:pt x="247" y="99"/>
                    </a:cubicBezTo>
                    <a:cubicBezTo>
                      <a:pt x="249" y="99"/>
                      <a:pt x="249" y="99"/>
                      <a:pt x="249" y="99"/>
                    </a:cubicBezTo>
                    <a:cubicBezTo>
                      <a:pt x="249" y="99"/>
                      <a:pt x="249" y="99"/>
                      <a:pt x="339" y="83"/>
                    </a:cubicBezTo>
                    <a:cubicBezTo>
                      <a:pt x="339" y="90"/>
                      <a:pt x="339" y="100"/>
                      <a:pt x="339" y="116"/>
                    </a:cubicBezTo>
                    <a:cubicBezTo>
                      <a:pt x="331" y="123"/>
                      <a:pt x="302" y="141"/>
                      <a:pt x="248" y="142"/>
                    </a:cubicBezTo>
                    <a:cubicBezTo>
                      <a:pt x="195" y="142"/>
                      <a:pt x="164" y="124"/>
                      <a:pt x="156" y="117"/>
                    </a:cubicBezTo>
                    <a:cubicBezTo>
                      <a:pt x="156" y="117"/>
                      <a:pt x="156" y="117"/>
                      <a:pt x="155" y="85"/>
                    </a:cubicBezTo>
                    <a:close/>
                    <a:moveTo>
                      <a:pt x="156" y="230"/>
                    </a:moveTo>
                    <a:cubicBezTo>
                      <a:pt x="156" y="225"/>
                      <a:pt x="153" y="220"/>
                      <a:pt x="146" y="220"/>
                    </a:cubicBezTo>
                    <a:cubicBezTo>
                      <a:pt x="136" y="220"/>
                      <a:pt x="134" y="207"/>
                      <a:pt x="134" y="200"/>
                    </a:cubicBezTo>
                    <a:cubicBezTo>
                      <a:pt x="134" y="193"/>
                      <a:pt x="135" y="180"/>
                      <a:pt x="146" y="180"/>
                    </a:cubicBezTo>
                    <a:cubicBezTo>
                      <a:pt x="152" y="180"/>
                      <a:pt x="156" y="175"/>
                      <a:pt x="156" y="170"/>
                    </a:cubicBezTo>
                    <a:cubicBezTo>
                      <a:pt x="156" y="170"/>
                      <a:pt x="156" y="170"/>
                      <a:pt x="155" y="141"/>
                    </a:cubicBezTo>
                    <a:cubicBezTo>
                      <a:pt x="172" y="151"/>
                      <a:pt x="202" y="162"/>
                      <a:pt x="248" y="162"/>
                    </a:cubicBezTo>
                    <a:cubicBezTo>
                      <a:pt x="295" y="161"/>
                      <a:pt x="326" y="148"/>
                      <a:pt x="342" y="139"/>
                    </a:cubicBezTo>
                    <a:cubicBezTo>
                      <a:pt x="342" y="146"/>
                      <a:pt x="342" y="155"/>
                      <a:pt x="342" y="168"/>
                    </a:cubicBezTo>
                    <a:cubicBezTo>
                      <a:pt x="342" y="173"/>
                      <a:pt x="347" y="178"/>
                      <a:pt x="353" y="178"/>
                    </a:cubicBezTo>
                    <a:cubicBezTo>
                      <a:pt x="363" y="178"/>
                      <a:pt x="366" y="191"/>
                      <a:pt x="367" y="198"/>
                    </a:cubicBezTo>
                    <a:cubicBezTo>
                      <a:pt x="367" y="203"/>
                      <a:pt x="365" y="210"/>
                      <a:pt x="362" y="213"/>
                    </a:cubicBezTo>
                    <a:cubicBezTo>
                      <a:pt x="360" y="218"/>
                      <a:pt x="356" y="218"/>
                      <a:pt x="353" y="218"/>
                    </a:cubicBezTo>
                    <a:cubicBezTo>
                      <a:pt x="348" y="219"/>
                      <a:pt x="343" y="224"/>
                      <a:pt x="343" y="229"/>
                    </a:cubicBezTo>
                    <a:cubicBezTo>
                      <a:pt x="343" y="281"/>
                      <a:pt x="278" y="321"/>
                      <a:pt x="251" y="321"/>
                    </a:cubicBezTo>
                    <a:cubicBezTo>
                      <a:pt x="250" y="321"/>
                      <a:pt x="250" y="321"/>
                      <a:pt x="250" y="321"/>
                    </a:cubicBezTo>
                    <a:cubicBezTo>
                      <a:pt x="249" y="321"/>
                      <a:pt x="249" y="321"/>
                      <a:pt x="248" y="321"/>
                    </a:cubicBezTo>
                    <a:cubicBezTo>
                      <a:pt x="221" y="321"/>
                      <a:pt x="157" y="283"/>
                      <a:pt x="156" y="230"/>
                    </a:cubicBezTo>
                    <a:close/>
                    <a:moveTo>
                      <a:pt x="197" y="323"/>
                    </a:moveTo>
                    <a:cubicBezTo>
                      <a:pt x="216" y="335"/>
                      <a:pt x="236" y="341"/>
                      <a:pt x="248" y="341"/>
                    </a:cubicBezTo>
                    <a:cubicBezTo>
                      <a:pt x="249" y="341"/>
                      <a:pt x="249" y="341"/>
                      <a:pt x="250" y="341"/>
                    </a:cubicBezTo>
                    <a:cubicBezTo>
                      <a:pt x="250" y="341"/>
                      <a:pt x="251" y="341"/>
                      <a:pt x="251" y="341"/>
                    </a:cubicBezTo>
                    <a:cubicBezTo>
                      <a:pt x="264" y="341"/>
                      <a:pt x="283" y="334"/>
                      <a:pt x="302" y="322"/>
                    </a:cubicBezTo>
                    <a:cubicBezTo>
                      <a:pt x="307" y="324"/>
                      <a:pt x="316" y="326"/>
                      <a:pt x="337" y="331"/>
                    </a:cubicBezTo>
                    <a:cubicBezTo>
                      <a:pt x="323" y="344"/>
                      <a:pt x="298" y="369"/>
                      <a:pt x="252" y="415"/>
                    </a:cubicBezTo>
                    <a:cubicBezTo>
                      <a:pt x="252" y="415"/>
                      <a:pt x="252" y="415"/>
                      <a:pt x="163" y="333"/>
                    </a:cubicBezTo>
                    <a:cubicBezTo>
                      <a:pt x="173" y="330"/>
                      <a:pt x="185" y="327"/>
                      <a:pt x="197" y="323"/>
                    </a:cubicBezTo>
                    <a:close/>
                    <a:moveTo>
                      <a:pt x="25" y="462"/>
                    </a:moveTo>
                    <a:cubicBezTo>
                      <a:pt x="25" y="462"/>
                      <a:pt x="25" y="462"/>
                      <a:pt x="24" y="423"/>
                    </a:cubicBezTo>
                    <a:cubicBezTo>
                      <a:pt x="24" y="395"/>
                      <a:pt x="43" y="368"/>
                      <a:pt x="70" y="358"/>
                    </a:cubicBezTo>
                    <a:cubicBezTo>
                      <a:pt x="70" y="358"/>
                      <a:pt x="70" y="358"/>
                      <a:pt x="142" y="339"/>
                    </a:cubicBezTo>
                    <a:cubicBezTo>
                      <a:pt x="151" y="347"/>
                      <a:pt x="176" y="371"/>
                      <a:pt x="245" y="436"/>
                    </a:cubicBezTo>
                    <a:cubicBezTo>
                      <a:pt x="247" y="438"/>
                      <a:pt x="250" y="440"/>
                      <a:pt x="252" y="440"/>
                    </a:cubicBezTo>
                    <a:cubicBezTo>
                      <a:pt x="255" y="440"/>
                      <a:pt x="257" y="438"/>
                      <a:pt x="259" y="436"/>
                    </a:cubicBezTo>
                    <a:cubicBezTo>
                      <a:pt x="259" y="436"/>
                      <a:pt x="259" y="436"/>
                      <a:pt x="361" y="337"/>
                    </a:cubicBezTo>
                    <a:cubicBezTo>
                      <a:pt x="378" y="342"/>
                      <a:pt x="401" y="348"/>
                      <a:pt x="429" y="355"/>
                    </a:cubicBezTo>
                    <a:cubicBezTo>
                      <a:pt x="457" y="365"/>
                      <a:pt x="476" y="391"/>
                      <a:pt x="476" y="419"/>
                    </a:cubicBezTo>
                    <a:cubicBezTo>
                      <a:pt x="476" y="419"/>
                      <a:pt x="476" y="419"/>
                      <a:pt x="477" y="458"/>
                    </a:cubicBezTo>
                    <a:cubicBezTo>
                      <a:pt x="477" y="458"/>
                      <a:pt x="477" y="458"/>
                      <a:pt x="25" y="4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GB" kern="0">
                  <a:solidFill>
                    <a:srgbClr val="96968C"/>
                  </a:solidFill>
                  <a:cs typeface="Arial" panose="020B0604020202020204" pitchFamily="34" charset="0"/>
                </a:endParaRPr>
              </a:p>
            </p:txBody>
          </p:sp>
          <p:sp>
            <p:nvSpPr>
              <p:cNvPr id="285" name="Freeform 30">
                <a:extLst>
                  <a:ext uri="{FF2B5EF4-FFF2-40B4-BE49-F238E27FC236}">
                    <a16:creationId xmlns:a16="http://schemas.microsoft.com/office/drawing/2014/main" id="{D10375AC-69E2-4A55-8EF0-044AFB0F7B29}"/>
                  </a:ext>
                </a:extLst>
              </p:cNvPr>
              <p:cNvSpPr>
                <a:spLocks noEditPoints="1"/>
              </p:cNvSpPr>
              <p:nvPr/>
            </p:nvSpPr>
            <p:spPr bwMode="auto">
              <a:xfrm>
                <a:off x="3659" y="1987"/>
                <a:ext cx="359" cy="348"/>
              </a:xfrm>
              <a:custGeom>
                <a:avLst/>
                <a:gdLst>
                  <a:gd name="T0" fmla="*/ 436 w 497"/>
                  <a:gd name="T1" fmla="*/ 335 h 482"/>
                  <a:gd name="T2" fmla="*/ 367 w 497"/>
                  <a:gd name="T3" fmla="*/ 316 h 482"/>
                  <a:gd name="T4" fmla="*/ 324 w 497"/>
                  <a:gd name="T5" fmla="*/ 307 h 482"/>
                  <a:gd name="T6" fmla="*/ 433 w 497"/>
                  <a:gd name="T7" fmla="*/ 321 h 482"/>
                  <a:gd name="T8" fmla="*/ 443 w 497"/>
                  <a:gd name="T9" fmla="*/ 190 h 482"/>
                  <a:gd name="T10" fmla="*/ 359 w 497"/>
                  <a:gd name="T11" fmla="*/ 80 h 482"/>
                  <a:gd name="T12" fmla="*/ 493 w 497"/>
                  <a:gd name="T13" fmla="*/ 47 h 482"/>
                  <a:gd name="T14" fmla="*/ 248 w 497"/>
                  <a:gd name="T15" fmla="*/ 0 h 482"/>
                  <a:gd name="T16" fmla="*/ 9 w 497"/>
                  <a:gd name="T17" fmla="*/ 42 h 482"/>
                  <a:gd name="T18" fmla="*/ 9 w 497"/>
                  <a:gd name="T19" fmla="*/ 62 h 482"/>
                  <a:gd name="T20" fmla="*/ 50 w 497"/>
                  <a:gd name="T21" fmla="*/ 131 h 482"/>
                  <a:gd name="T22" fmla="*/ 25 w 497"/>
                  <a:gd name="T23" fmla="*/ 269 h 482"/>
                  <a:gd name="T24" fmla="*/ 35 w 497"/>
                  <a:gd name="T25" fmla="*/ 280 h 482"/>
                  <a:gd name="T26" fmla="*/ 104 w 497"/>
                  <a:gd name="T27" fmla="*/ 276 h 482"/>
                  <a:gd name="T28" fmla="*/ 74 w 497"/>
                  <a:gd name="T29" fmla="*/ 131 h 482"/>
                  <a:gd name="T30" fmla="*/ 72 w 497"/>
                  <a:gd name="T31" fmla="*/ 72 h 482"/>
                  <a:gd name="T32" fmla="*/ 135 w 497"/>
                  <a:gd name="T33" fmla="*/ 117 h 482"/>
                  <a:gd name="T34" fmla="*/ 135 w 497"/>
                  <a:gd name="T35" fmla="*/ 161 h 482"/>
                  <a:gd name="T36" fmla="*/ 136 w 497"/>
                  <a:gd name="T37" fmla="*/ 239 h 482"/>
                  <a:gd name="T38" fmla="*/ 145 w 497"/>
                  <a:gd name="T39" fmla="*/ 317 h 482"/>
                  <a:gd name="T40" fmla="*/ 65 w 497"/>
                  <a:gd name="T41" fmla="*/ 339 h 482"/>
                  <a:gd name="T42" fmla="*/ 4 w 497"/>
                  <a:gd name="T43" fmla="*/ 423 h 482"/>
                  <a:gd name="T44" fmla="*/ 15 w 497"/>
                  <a:gd name="T45" fmla="*/ 482 h 482"/>
                  <a:gd name="T46" fmla="*/ 497 w 497"/>
                  <a:gd name="T47" fmla="*/ 468 h 482"/>
                  <a:gd name="T48" fmla="*/ 421 w 497"/>
                  <a:gd name="T49" fmla="*/ 190 h 482"/>
                  <a:gd name="T50" fmla="*/ 358 w 497"/>
                  <a:gd name="T51" fmla="*/ 261 h 482"/>
                  <a:gd name="T52" fmla="*/ 379 w 497"/>
                  <a:gd name="T53" fmla="*/ 225 h 482"/>
                  <a:gd name="T54" fmla="*/ 363 w 497"/>
                  <a:gd name="T55" fmla="*/ 159 h 482"/>
                  <a:gd name="T56" fmla="*/ 359 w 497"/>
                  <a:gd name="T57" fmla="*/ 110 h 482"/>
                  <a:gd name="T58" fmla="*/ 421 w 497"/>
                  <a:gd name="T59" fmla="*/ 190 h 482"/>
                  <a:gd name="T60" fmla="*/ 48 w 497"/>
                  <a:gd name="T61" fmla="*/ 261 h 482"/>
                  <a:gd name="T62" fmla="*/ 83 w 497"/>
                  <a:gd name="T63" fmla="*/ 260 h 482"/>
                  <a:gd name="T64" fmla="*/ 247 w 497"/>
                  <a:gd name="T65" fmla="*/ 20 h 482"/>
                  <a:gd name="T66" fmla="*/ 247 w 497"/>
                  <a:gd name="T67" fmla="*/ 79 h 482"/>
                  <a:gd name="T68" fmla="*/ 155 w 497"/>
                  <a:gd name="T69" fmla="*/ 85 h 482"/>
                  <a:gd name="T70" fmla="*/ 247 w 497"/>
                  <a:gd name="T71" fmla="*/ 99 h 482"/>
                  <a:gd name="T72" fmla="*/ 339 w 497"/>
                  <a:gd name="T73" fmla="*/ 83 h 482"/>
                  <a:gd name="T74" fmla="*/ 248 w 497"/>
                  <a:gd name="T75" fmla="*/ 142 h 482"/>
                  <a:gd name="T76" fmla="*/ 155 w 497"/>
                  <a:gd name="T77" fmla="*/ 85 h 482"/>
                  <a:gd name="T78" fmla="*/ 146 w 497"/>
                  <a:gd name="T79" fmla="*/ 220 h 482"/>
                  <a:gd name="T80" fmla="*/ 146 w 497"/>
                  <a:gd name="T81" fmla="*/ 180 h 482"/>
                  <a:gd name="T82" fmla="*/ 155 w 497"/>
                  <a:gd name="T83" fmla="*/ 141 h 482"/>
                  <a:gd name="T84" fmla="*/ 342 w 497"/>
                  <a:gd name="T85" fmla="*/ 139 h 482"/>
                  <a:gd name="T86" fmla="*/ 353 w 497"/>
                  <a:gd name="T87" fmla="*/ 178 h 482"/>
                  <a:gd name="T88" fmla="*/ 362 w 497"/>
                  <a:gd name="T89" fmla="*/ 213 h 482"/>
                  <a:gd name="T90" fmla="*/ 343 w 497"/>
                  <a:gd name="T91" fmla="*/ 229 h 482"/>
                  <a:gd name="T92" fmla="*/ 250 w 497"/>
                  <a:gd name="T93" fmla="*/ 321 h 482"/>
                  <a:gd name="T94" fmla="*/ 156 w 497"/>
                  <a:gd name="T95" fmla="*/ 230 h 482"/>
                  <a:gd name="T96" fmla="*/ 248 w 497"/>
                  <a:gd name="T97" fmla="*/ 341 h 482"/>
                  <a:gd name="T98" fmla="*/ 251 w 497"/>
                  <a:gd name="T99" fmla="*/ 341 h 482"/>
                  <a:gd name="T100" fmla="*/ 337 w 497"/>
                  <a:gd name="T101" fmla="*/ 331 h 482"/>
                  <a:gd name="T102" fmla="*/ 163 w 497"/>
                  <a:gd name="T103" fmla="*/ 333 h 482"/>
                  <a:gd name="T104" fmla="*/ 25 w 497"/>
                  <a:gd name="T105" fmla="*/ 462 h 482"/>
                  <a:gd name="T106" fmla="*/ 70 w 497"/>
                  <a:gd name="T107" fmla="*/ 358 h 482"/>
                  <a:gd name="T108" fmla="*/ 245 w 497"/>
                  <a:gd name="T109" fmla="*/ 436 h 482"/>
                  <a:gd name="T110" fmla="*/ 259 w 497"/>
                  <a:gd name="T111" fmla="*/ 436 h 482"/>
                  <a:gd name="T112" fmla="*/ 429 w 497"/>
                  <a:gd name="T113" fmla="*/ 355 h 482"/>
                  <a:gd name="T114" fmla="*/ 477 w 497"/>
                  <a:gd name="T115" fmla="*/ 458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7" h="482">
                    <a:moveTo>
                      <a:pt x="497" y="418"/>
                    </a:moveTo>
                    <a:cubicBezTo>
                      <a:pt x="496" y="381"/>
                      <a:pt x="472" y="348"/>
                      <a:pt x="436" y="335"/>
                    </a:cubicBezTo>
                    <a:cubicBezTo>
                      <a:pt x="436" y="335"/>
                      <a:pt x="436" y="335"/>
                      <a:pt x="368" y="318"/>
                    </a:cubicBezTo>
                    <a:cubicBezTo>
                      <a:pt x="368" y="317"/>
                      <a:pt x="367" y="317"/>
                      <a:pt x="367" y="316"/>
                    </a:cubicBezTo>
                    <a:cubicBezTo>
                      <a:pt x="363" y="314"/>
                      <a:pt x="358" y="313"/>
                      <a:pt x="355" y="315"/>
                    </a:cubicBezTo>
                    <a:cubicBezTo>
                      <a:pt x="345" y="312"/>
                      <a:pt x="335" y="310"/>
                      <a:pt x="324" y="307"/>
                    </a:cubicBezTo>
                    <a:cubicBezTo>
                      <a:pt x="332" y="300"/>
                      <a:pt x="340" y="291"/>
                      <a:pt x="346" y="282"/>
                    </a:cubicBezTo>
                    <a:cubicBezTo>
                      <a:pt x="367" y="306"/>
                      <a:pt x="398" y="322"/>
                      <a:pt x="433" y="321"/>
                    </a:cubicBezTo>
                    <a:cubicBezTo>
                      <a:pt x="439" y="321"/>
                      <a:pt x="444" y="316"/>
                      <a:pt x="444" y="310"/>
                    </a:cubicBezTo>
                    <a:cubicBezTo>
                      <a:pt x="443" y="190"/>
                      <a:pt x="443" y="190"/>
                      <a:pt x="443" y="190"/>
                    </a:cubicBezTo>
                    <a:cubicBezTo>
                      <a:pt x="443" y="139"/>
                      <a:pt x="406" y="96"/>
                      <a:pt x="359" y="82"/>
                    </a:cubicBezTo>
                    <a:cubicBezTo>
                      <a:pt x="359" y="81"/>
                      <a:pt x="359" y="80"/>
                      <a:pt x="359" y="80"/>
                    </a:cubicBezTo>
                    <a:cubicBezTo>
                      <a:pt x="391" y="74"/>
                      <a:pt x="432" y="67"/>
                      <a:pt x="485" y="57"/>
                    </a:cubicBezTo>
                    <a:cubicBezTo>
                      <a:pt x="490" y="56"/>
                      <a:pt x="493" y="52"/>
                      <a:pt x="493" y="47"/>
                    </a:cubicBezTo>
                    <a:cubicBezTo>
                      <a:pt x="493" y="42"/>
                      <a:pt x="490" y="38"/>
                      <a:pt x="485" y="38"/>
                    </a:cubicBezTo>
                    <a:cubicBezTo>
                      <a:pt x="485" y="38"/>
                      <a:pt x="485" y="38"/>
                      <a:pt x="248" y="0"/>
                    </a:cubicBezTo>
                    <a:cubicBezTo>
                      <a:pt x="248" y="0"/>
                      <a:pt x="246" y="0"/>
                      <a:pt x="245" y="0"/>
                    </a:cubicBezTo>
                    <a:cubicBezTo>
                      <a:pt x="245" y="0"/>
                      <a:pt x="245" y="0"/>
                      <a:pt x="9" y="42"/>
                    </a:cubicBezTo>
                    <a:cubicBezTo>
                      <a:pt x="4" y="42"/>
                      <a:pt x="0" y="47"/>
                      <a:pt x="0" y="52"/>
                    </a:cubicBezTo>
                    <a:cubicBezTo>
                      <a:pt x="0" y="57"/>
                      <a:pt x="4" y="60"/>
                      <a:pt x="9" y="62"/>
                    </a:cubicBezTo>
                    <a:cubicBezTo>
                      <a:pt x="9" y="62"/>
                      <a:pt x="9" y="62"/>
                      <a:pt x="50" y="68"/>
                    </a:cubicBezTo>
                    <a:cubicBezTo>
                      <a:pt x="50" y="76"/>
                      <a:pt x="50" y="94"/>
                      <a:pt x="50" y="131"/>
                    </a:cubicBezTo>
                    <a:cubicBezTo>
                      <a:pt x="50" y="133"/>
                      <a:pt x="51" y="135"/>
                      <a:pt x="53" y="137"/>
                    </a:cubicBezTo>
                    <a:cubicBezTo>
                      <a:pt x="50" y="147"/>
                      <a:pt x="44" y="178"/>
                      <a:pt x="25" y="269"/>
                    </a:cubicBezTo>
                    <a:cubicBezTo>
                      <a:pt x="25" y="271"/>
                      <a:pt x="25" y="274"/>
                      <a:pt x="28" y="277"/>
                    </a:cubicBezTo>
                    <a:cubicBezTo>
                      <a:pt x="30" y="279"/>
                      <a:pt x="32" y="280"/>
                      <a:pt x="35" y="280"/>
                    </a:cubicBezTo>
                    <a:cubicBezTo>
                      <a:pt x="35" y="280"/>
                      <a:pt x="35" y="280"/>
                      <a:pt x="95" y="280"/>
                    </a:cubicBezTo>
                    <a:cubicBezTo>
                      <a:pt x="99" y="280"/>
                      <a:pt x="102" y="278"/>
                      <a:pt x="104" y="276"/>
                    </a:cubicBezTo>
                    <a:cubicBezTo>
                      <a:pt x="105" y="273"/>
                      <a:pt x="105" y="270"/>
                      <a:pt x="105" y="268"/>
                    </a:cubicBezTo>
                    <a:cubicBezTo>
                      <a:pt x="105" y="268"/>
                      <a:pt x="105" y="268"/>
                      <a:pt x="74" y="131"/>
                    </a:cubicBezTo>
                    <a:cubicBezTo>
                      <a:pt x="74" y="130"/>
                      <a:pt x="73" y="129"/>
                      <a:pt x="73" y="128"/>
                    </a:cubicBezTo>
                    <a:cubicBezTo>
                      <a:pt x="73" y="122"/>
                      <a:pt x="73" y="108"/>
                      <a:pt x="72" y="72"/>
                    </a:cubicBezTo>
                    <a:cubicBezTo>
                      <a:pt x="89" y="74"/>
                      <a:pt x="109" y="78"/>
                      <a:pt x="135" y="82"/>
                    </a:cubicBezTo>
                    <a:cubicBezTo>
                      <a:pt x="135" y="87"/>
                      <a:pt x="135" y="98"/>
                      <a:pt x="135" y="117"/>
                    </a:cubicBezTo>
                    <a:cubicBezTo>
                      <a:pt x="135" y="117"/>
                      <a:pt x="135" y="118"/>
                      <a:pt x="135" y="119"/>
                    </a:cubicBezTo>
                    <a:cubicBezTo>
                      <a:pt x="135" y="119"/>
                      <a:pt x="135" y="119"/>
                      <a:pt x="135" y="161"/>
                    </a:cubicBezTo>
                    <a:cubicBezTo>
                      <a:pt x="122" y="167"/>
                      <a:pt x="114" y="182"/>
                      <a:pt x="114" y="200"/>
                    </a:cubicBezTo>
                    <a:cubicBezTo>
                      <a:pt x="114" y="219"/>
                      <a:pt x="123" y="234"/>
                      <a:pt x="136" y="239"/>
                    </a:cubicBezTo>
                    <a:cubicBezTo>
                      <a:pt x="139" y="267"/>
                      <a:pt x="156" y="291"/>
                      <a:pt x="176" y="308"/>
                    </a:cubicBezTo>
                    <a:cubicBezTo>
                      <a:pt x="169" y="310"/>
                      <a:pt x="159" y="313"/>
                      <a:pt x="145" y="317"/>
                    </a:cubicBezTo>
                    <a:cubicBezTo>
                      <a:pt x="142" y="316"/>
                      <a:pt x="140" y="317"/>
                      <a:pt x="138" y="318"/>
                    </a:cubicBezTo>
                    <a:cubicBezTo>
                      <a:pt x="120" y="323"/>
                      <a:pt x="96" y="330"/>
                      <a:pt x="65" y="339"/>
                    </a:cubicBezTo>
                    <a:cubicBezTo>
                      <a:pt x="63" y="339"/>
                      <a:pt x="63" y="339"/>
                      <a:pt x="63" y="339"/>
                    </a:cubicBezTo>
                    <a:cubicBezTo>
                      <a:pt x="27" y="352"/>
                      <a:pt x="3" y="385"/>
                      <a:pt x="4" y="423"/>
                    </a:cubicBezTo>
                    <a:cubicBezTo>
                      <a:pt x="4" y="423"/>
                      <a:pt x="4" y="423"/>
                      <a:pt x="4" y="472"/>
                    </a:cubicBezTo>
                    <a:cubicBezTo>
                      <a:pt x="4" y="477"/>
                      <a:pt x="9" y="482"/>
                      <a:pt x="15" y="482"/>
                    </a:cubicBezTo>
                    <a:cubicBezTo>
                      <a:pt x="15" y="482"/>
                      <a:pt x="15" y="482"/>
                      <a:pt x="487" y="478"/>
                    </a:cubicBezTo>
                    <a:cubicBezTo>
                      <a:pt x="494" y="478"/>
                      <a:pt x="497" y="473"/>
                      <a:pt x="497" y="468"/>
                    </a:cubicBezTo>
                    <a:cubicBezTo>
                      <a:pt x="497" y="468"/>
                      <a:pt x="497" y="468"/>
                      <a:pt x="497" y="418"/>
                    </a:cubicBezTo>
                    <a:close/>
                    <a:moveTo>
                      <a:pt x="421" y="190"/>
                    </a:moveTo>
                    <a:cubicBezTo>
                      <a:pt x="422" y="299"/>
                      <a:pt x="422" y="299"/>
                      <a:pt x="422" y="299"/>
                    </a:cubicBezTo>
                    <a:cubicBezTo>
                      <a:pt x="395" y="296"/>
                      <a:pt x="372" y="281"/>
                      <a:pt x="358" y="261"/>
                    </a:cubicBezTo>
                    <a:cubicBezTo>
                      <a:pt x="361" y="253"/>
                      <a:pt x="363" y="245"/>
                      <a:pt x="363" y="237"/>
                    </a:cubicBezTo>
                    <a:cubicBezTo>
                      <a:pt x="370" y="235"/>
                      <a:pt x="375" y="230"/>
                      <a:pt x="379" y="225"/>
                    </a:cubicBezTo>
                    <a:cubicBezTo>
                      <a:pt x="384" y="216"/>
                      <a:pt x="387" y="208"/>
                      <a:pt x="387" y="198"/>
                    </a:cubicBezTo>
                    <a:cubicBezTo>
                      <a:pt x="387" y="179"/>
                      <a:pt x="377" y="164"/>
                      <a:pt x="363" y="159"/>
                    </a:cubicBezTo>
                    <a:cubicBezTo>
                      <a:pt x="363" y="159"/>
                      <a:pt x="363" y="159"/>
                      <a:pt x="362" y="117"/>
                    </a:cubicBezTo>
                    <a:cubicBezTo>
                      <a:pt x="362" y="114"/>
                      <a:pt x="361" y="112"/>
                      <a:pt x="359" y="110"/>
                    </a:cubicBezTo>
                    <a:cubicBezTo>
                      <a:pt x="359" y="109"/>
                      <a:pt x="359" y="107"/>
                      <a:pt x="359" y="106"/>
                    </a:cubicBezTo>
                    <a:cubicBezTo>
                      <a:pt x="393" y="119"/>
                      <a:pt x="420" y="151"/>
                      <a:pt x="421" y="190"/>
                    </a:cubicBezTo>
                    <a:close/>
                    <a:moveTo>
                      <a:pt x="83" y="260"/>
                    </a:moveTo>
                    <a:cubicBezTo>
                      <a:pt x="83" y="260"/>
                      <a:pt x="83" y="260"/>
                      <a:pt x="48" y="261"/>
                    </a:cubicBezTo>
                    <a:cubicBezTo>
                      <a:pt x="64" y="179"/>
                      <a:pt x="64" y="179"/>
                      <a:pt x="64" y="179"/>
                    </a:cubicBezTo>
                    <a:cubicBezTo>
                      <a:pt x="64" y="179"/>
                      <a:pt x="64" y="179"/>
                      <a:pt x="83" y="260"/>
                    </a:cubicBezTo>
                    <a:close/>
                    <a:moveTo>
                      <a:pt x="70" y="51"/>
                    </a:moveTo>
                    <a:cubicBezTo>
                      <a:pt x="247" y="20"/>
                      <a:pt x="247" y="20"/>
                      <a:pt x="247" y="20"/>
                    </a:cubicBezTo>
                    <a:cubicBezTo>
                      <a:pt x="247" y="20"/>
                      <a:pt x="247" y="20"/>
                      <a:pt x="423" y="48"/>
                    </a:cubicBezTo>
                    <a:cubicBezTo>
                      <a:pt x="423" y="48"/>
                      <a:pt x="423" y="48"/>
                      <a:pt x="247" y="79"/>
                    </a:cubicBezTo>
                    <a:cubicBezTo>
                      <a:pt x="247" y="79"/>
                      <a:pt x="247" y="79"/>
                      <a:pt x="70" y="51"/>
                    </a:cubicBezTo>
                    <a:close/>
                    <a:moveTo>
                      <a:pt x="155" y="85"/>
                    </a:moveTo>
                    <a:cubicBezTo>
                      <a:pt x="181" y="89"/>
                      <a:pt x="211" y="94"/>
                      <a:pt x="246" y="99"/>
                    </a:cubicBezTo>
                    <a:cubicBezTo>
                      <a:pt x="247" y="99"/>
                      <a:pt x="247" y="99"/>
                      <a:pt x="247" y="99"/>
                    </a:cubicBezTo>
                    <a:cubicBezTo>
                      <a:pt x="249" y="99"/>
                      <a:pt x="249" y="99"/>
                      <a:pt x="249" y="99"/>
                    </a:cubicBezTo>
                    <a:cubicBezTo>
                      <a:pt x="249" y="99"/>
                      <a:pt x="249" y="99"/>
                      <a:pt x="339" y="83"/>
                    </a:cubicBezTo>
                    <a:cubicBezTo>
                      <a:pt x="339" y="90"/>
                      <a:pt x="339" y="100"/>
                      <a:pt x="339" y="116"/>
                    </a:cubicBezTo>
                    <a:cubicBezTo>
                      <a:pt x="331" y="123"/>
                      <a:pt x="302" y="141"/>
                      <a:pt x="248" y="142"/>
                    </a:cubicBezTo>
                    <a:cubicBezTo>
                      <a:pt x="195" y="142"/>
                      <a:pt x="164" y="124"/>
                      <a:pt x="156" y="117"/>
                    </a:cubicBezTo>
                    <a:cubicBezTo>
                      <a:pt x="156" y="117"/>
                      <a:pt x="156" y="117"/>
                      <a:pt x="155" y="85"/>
                    </a:cubicBezTo>
                    <a:close/>
                    <a:moveTo>
                      <a:pt x="156" y="230"/>
                    </a:moveTo>
                    <a:cubicBezTo>
                      <a:pt x="156" y="225"/>
                      <a:pt x="153" y="220"/>
                      <a:pt x="146" y="220"/>
                    </a:cubicBezTo>
                    <a:cubicBezTo>
                      <a:pt x="136" y="220"/>
                      <a:pt x="134" y="207"/>
                      <a:pt x="134" y="200"/>
                    </a:cubicBezTo>
                    <a:cubicBezTo>
                      <a:pt x="134" y="193"/>
                      <a:pt x="135" y="180"/>
                      <a:pt x="146" y="180"/>
                    </a:cubicBezTo>
                    <a:cubicBezTo>
                      <a:pt x="152" y="180"/>
                      <a:pt x="156" y="175"/>
                      <a:pt x="156" y="170"/>
                    </a:cubicBezTo>
                    <a:cubicBezTo>
                      <a:pt x="156" y="170"/>
                      <a:pt x="156" y="170"/>
                      <a:pt x="155" y="141"/>
                    </a:cubicBezTo>
                    <a:cubicBezTo>
                      <a:pt x="172" y="151"/>
                      <a:pt x="202" y="162"/>
                      <a:pt x="248" y="162"/>
                    </a:cubicBezTo>
                    <a:cubicBezTo>
                      <a:pt x="295" y="161"/>
                      <a:pt x="326" y="148"/>
                      <a:pt x="342" y="139"/>
                    </a:cubicBezTo>
                    <a:cubicBezTo>
                      <a:pt x="342" y="146"/>
                      <a:pt x="342" y="155"/>
                      <a:pt x="342" y="168"/>
                    </a:cubicBezTo>
                    <a:cubicBezTo>
                      <a:pt x="342" y="173"/>
                      <a:pt x="347" y="178"/>
                      <a:pt x="353" y="178"/>
                    </a:cubicBezTo>
                    <a:cubicBezTo>
                      <a:pt x="363" y="178"/>
                      <a:pt x="366" y="191"/>
                      <a:pt x="367" y="198"/>
                    </a:cubicBezTo>
                    <a:cubicBezTo>
                      <a:pt x="367" y="203"/>
                      <a:pt x="365" y="210"/>
                      <a:pt x="362" y="213"/>
                    </a:cubicBezTo>
                    <a:cubicBezTo>
                      <a:pt x="360" y="218"/>
                      <a:pt x="356" y="218"/>
                      <a:pt x="353" y="218"/>
                    </a:cubicBezTo>
                    <a:cubicBezTo>
                      <a:pt x="348" y="219"/>
                      <a:pt x="343" y="224"/>
                      <a:pt x="343" y="229"/>
                    </a:cubicBezTo>
                    <a:cubicBezTo>
                      <a:pt x="343" y="281"/>
                      <a:pt x="278" y="321"/>
                      <a:pt x="251" y="321"/>
                    </a:cubicBezTo>
                    <a:cubicBezTo>
                      <a:pt x="250" y="321"/>
                      <a:pt x="250" y="321"/>
                      <a:pt x="250" y="321"/>
                    </a:cubicBezTo>
                    <a:cubicBezTo>
                      <a:pt x="249" y="321"/>
                      <a:pt x="249" y="321"/>
                      <a:pt x="248" y="321"/>
                    </a:cubicBezTo>
                    <a:cubicBezTo>
                      <a:pt x="221" y="321"/>
                      <a:pt x="157" y="283"/>
                      <a:pt x="156" y="230"/>
                    </a:cubicBezTo>
                    <a:close/>
                    <a:moveTo>
                      <a:pt x="197" y="323"/>
                    </a:moveTo>
                    <a:cubicBezTo>
                      <a:pt x="216" y="335"/>
                      <a:pt x="236" y="341"/>
                      <a:pt x="248" y="341"/>
                    </a:cubicBezTo>
                    <a:cubicBezTo>
                      <a:pt x="249" y="341"/>
                      <a:pt x="249" y="341"/>
                      <a:pt x="250" y="341"/>
                    </a:cubicBezTo>
                    <a:cubicBezTo>
                      <a:pt x="250" y="341"/>
                      <a:pt x="251" y="341"/>
                      <a:pt x="251" y="341"/>
                    </a:cubicBezTo>
                    <a:cubicBezTo>
                      <a:pt x="264" y="341"/>
                      <a:pt x="283" y="334"/>
                      <a:pt x="302" y="322"/>
                    </a:cubicBezTo>
                    <a:cubicBezTo>
                      <a:pt x="307" y="324"/>
                      <a:pt x="316" y="326"/>
                      <a:pt x="337" y="331"/>
                    </a:cubicBezTo>
                    <a:cubicBezTo>
                      <a:pt x="323" y="344"/>
                      <a:pt x="298" y="369"/>
                      <a:pt x="252" y="415"/>
                    </a:cubicBezTo>
                    <a:cubicBezTo>
                      <a:pt x="252" y="415"/>
                      <a:pt x="252" y="415"/>
                      <a:pt x="163" y="333"/>
                    </a:cubicBezTo>
                    <a:cubicBezTo>
                      <a:pt x="173" y="330"/>
                      <a:pt x="185" y="327"/>
                      <a:pt x="197" y="323"/>
                    </a:cubicBezTo>
                    <a:close/>
                    <a:moveTo>
                      <a:pt x="25" y="462"/>
                    </a:moveTo>
                    <a:cubicBezTo>
                      <a:pt x="25" y="462"/>
                      <a:pt x="25" y="462"/>
                      <a:pt x="24" y="423"/>
                    </a:cubicBezTo>
                    <a:cubicBezTo>
                      <a:pt x="24" y="395"/>
                      <a:pt x="43" y="368"/>
                      <a:pt x="70" y="358"/>
                    </a:cubicBezTo>
                    <a:cubicBezTo>
                      <a:pt x="70" y="358"/>
                      <a:pt x="70" y="358"/>
                      <a:pt x="142" y="339"/>
                    </a:cubicBezTo>
                    <a:cubicBezTo>
                      <a:pt x="151" y="347"/>
                      <a:pt x="176" y="371"/>
                      <a:pt x="245" y="436"/>
                    </a:cubicBezTo>
                    <a:cubicBezTo>
                      <a:pt x="247" y="438"/>
                      <a:pt x="250" y="440"/>
                      <a:pt x="252" y="440"/>
                    </a:cubicBezTo>
                    <a:cubicBezTo>
                      <a:pt x="255" y="440"/>
                      <a:pt x="257" y="438"/>
                      <a:pt x="259" y="436"/>
                    </a:cubicBezTo>
                    <a:cubicBezTo>
                      <a:pt x="259" y="436"/>
                      <a:pt x="259" y="436"/>
                      <a:pt x="361" y="337"/>
                    </a:cubicBezTo>
                    <a:cubicBezTo>
                      <a:pt x="378" y="342"/>
                      <a:pt x="401" y="348"/>
                      <a:pt x="429" y="355"/>
                    </a:cubicBezTo>
                    <a:cubicBezTo>
                      <a:pt x="457" y="365"/>
                      <a:pt x="476" y="391"/>
                      <a:pt x="476" y="419"/>
                    </a:cubicBezTo>
                    <a:cubicBezTo>
                      <a:pt x="476" y="419"/>
                      <a:pt x="476" y="419"/>
                      <a:pt x="477" y="458"/>
                    </a:cubicBezTo>
                    <a:cubicBezTo>
                      <a:pt x="477" y="458"/>
                      <a:pt x="477" y="458"/>
                      <a:pt x="25" y="4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GB" kern="0">
                  <a:solidFill>
                    <a:srgbClr val="96968C"/>
                  </a:solidFill>
                  <a:cs typeface="Arial" panose="020B0604020202020204" pitchFamily="34" charset="0"/>
                </a:endParaRPr>
              </a:p>
            </p:txBody>
          </p:sp>
          <p:sp>
            <p:nvSpPr>
              <p:cNvPr id="286" name="Freeform 31">
                <a:extLst>
                  <a:ext uri="{FF2B5EF4-FFF2-40B4-BE49-F238E27FC236}">
                    <a16:creationId xmlns:a16="http://schemas.microsoft.com/office/drawing/2014/main" id="{2E26DDCC-E3C5-4CDB-8D86-BDEEE6D6B800}"/>
                  </a:ext>
                </a:extLst>
              </p:cNvPr>
              <p:cNvSpPr>
                <a:spLocks/>
              </p:cNvSpPr>
              <p:nvPr/>
            </p:nvSpPr>
            <p:spPr bwMode="auto">
              <a:xfrm>
                <a:off x="3786" y="2110"/>
                <a:ext cx="46" cy="23"/>
              </a:xfrm>
              <a:custGeom>
                <a:avLst/>
                <a:gdLst>
                  <a:gd name="T0" fmla="*/ 21 w 63"/>
                  <a:gd name="T1" fmla="*/ 21 h 32"/>
                  <a:gd name="T2" fmla="*/ 30 w 63"/>
                  <a:gd name="T3" fmla="*/ 21 h 32"/>
                  <a:gd name="T4" fmla="*/ 32 w 63"/>
                  <a:gd name="T5" fmla="*/ 21 h 32"/>
                  <a:gd name="T6" fmla="*/ 35 w 63"/>
                  <a:gd name="T7" fmla="*/ 21 h 32"/>
                  <a:gd name="T8" fmla="*/ 42 w 63"/>
                  <a:gd name="T9" fmla="*/ 21 h 32"/>
                  <a:gd name="T10" fmla="*/ 53 w 63"/>
                  <a:gd name="T11" fmla="*/ 31 h 32"/>
                  <a:gd name="T12" fmla="*/ 63 w 63"/>
                  <a:gd name="T13" fmla="*/ 21 h 32"/>
                  <a:gd name="T14" fmla="*/ 58 w 63"/>
                  <a:gd name="T15" fmla="*/ 5 h 32"/>
                  <a:gd name="T16" fmla="*/ 35 w 63"/>
                  <a:gd name="T17" fmla="*/ 0 h 32"/>
                  <a:gd name="T18" fmla="*/ 32 w 63"/>
                  <a:gd name="T19" fmla="*/ 0 h 32"/>
                  <a:gd name="T20" fmla="*/ 30 w 63"/>
                  <a:gd name="T21" fmla="*/ 0 h 32"/>
                  <a:gd name="T22" fmla="*/ 6 w 63"/>
                  <a:gd name="T23" fmla="*/ 6 h 32"/>
                  <a:gd name="T24" fmla="*/ 0 w 63"/>
                  <a:gd name="T25" fmla="*/ 21 h 32"/>
                  <a:gd name="T26" fmla="*/ 11 w 63"/>
                  <a:gd name="T27" fmla="*/ 32 h 32"/>
                  <a:gd name="T28" fmla="*/ 21 w 63"/>
                  <a:gd name="T29" fmla="*/ 2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32">
                    <a:moveTo>
                      <a:pt x="21" y="21"/>
                    </a:moveTo>
                    <a:cubicBezTo>
                      <a:pt x="23" y="21"/>
                      <a:pt x="27" y="21"/>
                      <a:pt x="30" y="21"/>
                    </a:cubicBezTo>
                    <a:cubicBezTo>
                      <a:pt x="30" y="21"/>
                      <a:pt x="30" y="21"/>
                      <a:pt x="32" y="21"/>
                    </a:cubicBezTo>
                    <a:cubicBezTo>
                      <a:pt x="32" y="21"/>
                      <a:pt x="32" y="21"/>
                      <a:pt x="35" y="21"/>
                    </a:cubicBezTo>
                    <a:cubicBezTo>
                      <a:pt x="37" y="21"/>
                      <a:pt x="41" y="21"/>
                      <a:pt x="42" y="21"/>
                    </a:cubicBezTo>
                    <a:cubicBezTo>
                      <a:pt x="42" y="26"/>
                      <a:pt x="48" y="31"/>
                      <a:pt x="53" y="31"/>
                    </a:cubicBezTo>
                    <a:cubicBezTo>
                      <a:pt x="60" y="31"/>
                      <a:pt x="63" y="26"/>
                      <a:pt x="63" y="21"/>
                    </a:cubicBezTo>
                    <a:cubicBezTo>
                      <a:pt x="63" y="14"/>
                      <a:pt x="61" y="9"/>
                      <a:pt x="58" y="5"/>
                    </a:cubicBezTo>
                    <a:cubicBezTo>
                      <a:pt x="51" y="0"/>
                      <a:pt x="44" y="0"/>
                      <a:pt x="35" y="0"/>
                    </a:cubicBezTo>
                    <a:cubicBezTo>
                      <a:pt x="35" y="0"/>
                      <a:pt x="35" y="0"/>
                      <a:pt x="32" y="0"/>
                    </a:cubicBezTo>
                    <a:cubicBezTo>
                      <a:pt x="32" y="0"/>
                      <a:pt x="32" y="0"/>
                      <a:pt x="30" y="0"/>
                    </a:cubicBezTo>
                    <a:cubicBezTo>
                      <a:pt x="21" y="0"/>
                      <a:pt x="12" y="0"/>
                      <a:pt x="6" y="6"/>
                    </a:cubicBezTo>
                    <a:cubicBezTo>
                      <a:pt x="2" y="9"/>
                      <a:pt x="0" y="14"/>
                      <a:pt x="0" y="21"/>
                    </a:cubicBezTo>
                    <a:cubicBezTo>
                      <a:pt x="0" y="27"/>
                      <a:pt x="6" y="32"/>
                      <a:pt x="11" y="32"/>
                    </a:cubicBezTo>
                    <a:cubicBezTo>
                      <a:pt x="18" y="32"/>
                      <a:pt x="21" y="26"/>
                      <a:pt x="21"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GB" kern="0">
                  <a:solidFill>
                    <a:srgbClr val="96968C"/>
                  </a:solidFill>
                  <a:cs typeface="Arial" panose="020B0604020202020204" pitchFamily="34" charset="0"/>
                </a:endParaRPr>
              </a:p>
            </p:txBody>
          </p:sp>
          <p:sp>
            <p:nvSpPr>
              <p:cNvPr id="287" name="Freeform 32">
                <a:extLst>
                  <a:ext uri="{FF2B5EF4-FFF2-40B4-BE49-F238E27FC236}">
                    <a16:creationId xmlns:a16="http://schemas.microsoft.com/office/drawing/2014/main" id="{67A4318D-3689-43C9-A227-95EB4A3503A2}"/>
                  </a:ext>
                </a:extLst>
              </p:cNvPr>
              <p:cNvSpPr>
                <a:spLocks/>
              </p:cNvSpPr>
              <p:nvPr/>
            </p:nvSpPr>
            <p:spPr bwMode="auto">
              <a:xfrm>
                <a:off x="3845" y="2110"/>
                <a:ext cx="45" cy="23"/>
              </a:xfrm>
              <a:custGeom>
                <a:avLst/>
                <a:gdLst>
                  <a:gd name="T0" fmla="*/ 11 w 63"/>
                  <a:gd name="T1" fmla="*/ 32 h 32"/>
                  <a:gd name="T2" fmla="*/ 21 w 63"/>
                  <a:gd name="T3" fmla="*/ 21 h 32"/>
                  <a:gd name="T4" fmla="*/ 30 w 63"/>
                  <a:gd name="T5" fmla="*/ 21 h 32"/>
                  <a:gd name="T6" fmla="*/ 31 w 63"/>
                  <a:gd name="T7" fmla="*/ 21 h 32"/>
                  <a:gd name="T8" fmla="*/ 35 w 63"/>
                  <a:gd name="T9" fmla="*/ 21 h 32"/>
                  <a:gd name="T10" fmla="*/ 42 w 63"/>
                  <a:gd name="T11" fmla="*/ 21 h 32"/>
                  <a:gd name="T12" fmla="*/ 53 w 63"/>
                  <a:gd name="T13" fmla="*/ 32 h 32"/>
                  <a:gd name="T14" fmla="*/ 63 w 63"/>
                  <a:gd name="T15" fmla="*/ 21 h 32"/>
                  <a:gd name="T16" fmla="*/ 57 w 63"/>
                  <a:gd name="T17" fmla="*/ 5 h 32"/>
                  <a:gd name="T18" fmla="*/ 35 w 63"/>
                  <a:gd name="T19" fmla="*/ 0 h 32"/>
                  <a:gd name="T20" fmla="*/ 31 w 63"/>
                  <a:gd name="T21" fmla="*/ 0 h 32"/>
                  <a:gd name="T22" fmla="*/ 30 w 63"/>
                  <a:gd name="T23" fmla="*/ 0 h 32"/>
                  <a:gd name="T24" fmla="*/ 5 w 63"/>
                  <a:gd name="T25" fmla="*/ 6 h 32"/>
                  <a:gd name="T26" fmla="*/ 0 w 63"/>
                  <a:gd name="T27" fmla="*/ 22 h 32"/>
                  <a:gd name="T28" fmla="*/ 11 w 63"/>
                  <a:gd name="T2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32">
                    <a:moveTo>
                      <a:pt x="11" y="32"/>
                    </a:moveTo>
                    <a:cubicBezTo>
                      <a:pt x="18" y="32"/>
                      <a:pt x="21" y="27"/>
                      <a:pt x="21" y="21"/>
                    </a:cubicBezTo>
                    <a:cubicBezTo>
                      <a:pt x="23" y="21"/>
                      <a:pt x="26" y="21"/>
                      <a:pt x="30" y="21"/>
                    </a:cubicBezTo>
                    <a:cubicBezTo>
                      <a:pt x="30" y="21"/>
                      <a:pt x="30" y="21"/>
                      <a:pt x="31" y="21"/>
                    </a:cubicBezTo>
                    <a:cubicBezTo>
                      <a:pt x="31" y="21"/>
                      <a:pt x="31" y="21"/>
                      <a:pt x="35" y="21"/>
                    </a:cubicBezTo>
                    <a:cubicBezTo>
                      <a:pt x="37" y="21"/>
                      <a:pt x="40" y="21"/>
                      <a:pt x="42" y="21"/>
                    </a:cubicBezTo>
                    <a:cubicBezTo>
                      <a:pt x="42" y="26"/>
                      <a:pt x="47" y="32"/>
                      <a:pt x="53" y="32"/>
                    </a:cubicBezTo>
                    <a:cubicBezTo>
                      <a:pt x="59" y="31"/>
                      <a:pt x="63" y="26"/>
                      <a:pt x="63" y="21"/>
                    </a:cubicBezTo>
                    <a:cubicBezTo>
                      <a:pt x="63" y="14"/>
                      <a:pt x="61" y="9"/>
                      <a:pt x="57" y="5"/>
                    </a:cubicBezTo>
                    <a:cubicBezTo>
                      <a:pt x="50" y="0"/>
                      <a:pt x="43" y="0"/>
                      <a:pt x="35" y="0"/>
                    </a:cubicBezTo>
                    <a:cubicBezTo>
                      <a:pt x="35" y="0"/>
                      <a:pt x="35" y="0"/>
                      <a:pt x="31" y="0"/>
                    </a:cubicBezTo>
                    <a:cubicBezTo>
                      <a:pt x="31" y="0"/>
                      <a:pt x="31" y="0"/>
                      <a:pt x="30" y="0"/>
                    </a:cubicBezTo>
                    <a:cubicBezTo>
                      <a:pt x="21" y="0"/>
                      <a:pt x="12" y="1"/>
                      <a:pt x="5" y="6"/>
                    </a:cubicBezTo>
                    <a:cubicBezTo>
                      <a:pt x="2" y="9"/>
                      <a:pt x="0" y="15"/>
                      <a:pt x="0" y="22"/>
                    </a:cubicBezTo>
                    <a:cubicBezTo>
                      <a:pt x="0" y="27"/>
                      <a:pt x="5" y="32"/>
                      <a:pt x="11"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GB" kern="0">
                  <a:solidFill>
                    <a:srgbClr val="96968C"/>
                  </a:solidFill>
                  <a:cs typeface="Arial" panose="020B0604020202020204" pitchFamily="34" charset="0"/>
                </a:endParaRPr>
              </a:p>
            </p:txBody>
          </p:sp>
        </p:grpSp>
      </p:grpSp>
      <p:grpSp>
        <p:nvGrpSpPr>
          <p:cNvPr id="288" name="Group 287">
            <a:extLst>
              <a:ext uri="{FF2B5EF4-FFF2-40B4-BE49-F238E27FC236}">
                <a16:creationId xmlns:a16="http://schemas.microsoft.com/office/drawing/2014/main" id="{43D86C27-C178-4BA6-B396-564BB296551F}"/>
              </a:ext>
            </a:extLst>
          </p:cNvPr>
          <p:cNvGrpSpPr/>
          <p:nvPr/>
        </p:nvGrpSpPr>
        <p:grpSpPr>
          <a:xfrm>
            <a:off x="3481765" y="2014944"/>
            <a:ext cx="182880" cy="182880"/>
            <a:chOff x="7966925" y="-956143"/>
            <a:chExt cx="234927" cy="234077"/>
          </a:xfrm>
        </p:grpSpPr>
        <p:sp>
          <p:nvSpPr>
            <p:cNvPr id="289" name="Oval 288">
              <a:extLst>
                <a:ext uri="{FF2B5EF4-FFF2-40B4-BE49-F238E27FC236}">
                  <a16:creationId xmlns:a16="http://schemas.microsoft.com/office/drawing/2014/main" id="{C10CFF96-89A0-4D93-AE59-40CDADC9FA29}"/>
                </a:ext>
              </a:extLst>
            </p:cNvPr>
            <p:cNvSpPr/>
            <p:nvPr/>
          </p:nvSpPr>
          <p:spPr>
            <a:xfrm>
              <a:off x="7966925" y="-956143"/>
              <a:ext cx="234927" cy="234077"/>
            </a:xfrm>
            <a:prstGeom prst="ellipse">
              <a:avLst/>
            </a:prstGeom>
            <a:solidFill>
              <a:srgbClr val="000000">
                <a:lumMod val="75000"/>
                <a:lumOff val="25000"/>
              </a:srgbClr>
            </a:solidFill>
            <a:ln w="12700" cap="flat" cmpd="sng" algn="ctr">
              <a:noFill/>
              <a:prstDash val="solid"/>
              <a:miter lim="800000"/>
            </a:ln>
            <a:effectLst/>
          </p:spPr>
          <p:txBody>
            <a:bodyPr rtlCol="0" anchor="ctr"/>
            <a:lstStyle/>
            <a:p>
              <a:pPr algn="ctr">
                <a:defRPr/>
              </a:pPr>
              <a:endParaRPr lang="en-US" kern="0">
                <a:solidFill>
                  <a:srgbClr val="FFFFFF"/>
                </a:solidFill>
                <a:latin typeface="Graphik"/>
              </a:endParaRPr>
            </a:p>
          </p:txBody>
        </p:sp>
        <p:grpSp>
          <p:nvGrpSpPr>
            <p:cNvPr id="290" name="Group 4">
              <a:extLst>
                <a:ext uri="{FF2B5EF4-FFF2-40B4-BE49-F238E27FC236}">
                  <a16:creationId xmlns:a16="http://schemas.microsoft.com/office/drawing/2014/main" id="{3271CD63-CE2C-4621-ACD3-88AB21814325}"/>
                </a:ext>
              </a:extLst>
            </p:cNvPr>
            <p:cNvGrpSpPr>
              <a:grpSpLocks noChangeAspect="1"/>
            </p:cNvGrpSpPr>
            <p:nvPr/>
          </p:nvGrpSpPr>
          <p:grpSpPr bwMode="auto">
            <a:xfrm>
              <a:off x="8005534" y="-907705"/>
              <a:ext cx="152743" cy="108500"/>
              <a:chOff x="6713" y="671"/>
              <a:chExt cx="435" cy="309"/>
            </a:xfrm>
            <a:solidFill>
              <a:srgbClr val="FFFFFF"/>
            </a:solidFill>
          </p:grpSpPr>
          <p:sp>
            <p:nvSpPr>
              <p:cNvPr id="291" name="Freeform 5">
                <a:extLst>
                  <a:ext uri="{FF2B5EF4-FFF2-40B4-BE49-F238E27FC236}">
                    <a16:creationId xmlns:a16="http://schemas.microsoft.com/office/drawing/2014/main" id="{886C5A80-5477-4734-AC1D-05235089BF2A}"/>
                  </a:ext>
                </a:extLst>
              </p:cNvPr>
              <p:cNvSpPr>
                <a:spLocks noEditPoints="1"/>
              </p:cNvSpPr>
              <p:nvPr/>
            </p:nvSpPr>
            <p:spPr bwMode="auto">
              <a:xfrm>
                <a:off x="6786" y="672"/>
                <a:ext cx="287" cy="308"/>
              </a:xfrm>
              <a:custGeom>
                <a:avLst/>
                <a:gdLst>
                  <a:gd name="T0" fmla="*/ 132 w 187"/>
                  <a:gd name="T1" fmla="*/ 123 h 206"/>
                  <a:gd name="T2" fmla="*/ 118 w 187"/>
                  <a:gd name="T3" fmla="*/ 118 h 206"/>
                  <a:gd name="T4" fmla="*/ 118 w 187"/>
                  <a:gd name="T5" fmla="*/ 99 h 206"/>
                  <a:gd name="T6" fmla="*/ 128 w 187"/>
                  <a:gd name="T7" fmla="*/ 72 h 206"/>
                  <a:gd name="T8" fmla="*/ 136 w 187"/>
                  <a:gd name="T9" fmla="*/ 58 h 206"/>
                  <a:gd name="T10" fmla="*/ 130 w 187"/>
                  <a:gd name="T11" fmla="*/ 45 h 206"/>
                  <a:gd name="T12" fmla="*/ 135 w 187"/>
                  <a:gd name="T13" fmla="*/ 17 h 206"/>
                  <a:gd name="T14" fmla="*/ 98 w 187"/>
                  <a:gd name="T15" fmla="*/ 0 h 206"/>
                  <a:gd name="T16" fmla="*/ 62 w 187"/>
                  <a:gd name="T17" fmla="*/ 13 h 206"/>
                  <a:gd name="T18" fmla="*/ 50 w 187"/>
                  <a:gd name="T19" fmla="*/ 17 h 206"/>
                  <a:gd name="T20" fmla="*/ 49 w 187"/>
                  <a:gd name="T21" fmla="*/ 46 h 206"/>
                  <a:gd name="T22" fmla="*/ 50 w 187"/>
                  <a:gd name="T23" fmla="*/ 48 h 206"/>
                  <a:gd name="T24" fmla="*/ 50 w 187"/>
                  <a:gd name="T25" fmla="*/ 68 h 206"/>
                  <a:gd name="T26" fmla="*/ 69 w 187"/>
                  <a:gd name="T27" fmla="*/ 101 h 206"/>
                  <a:gd name="T28" fmla="*/ 69 w 187"/>
                  <a:gd name="T29" fmla="*/ 118 h 206"/>
                  <a:gd name="T30" fmla="*/ 57 w 187"/>
                  <a:gd name="T31" fmla="*/ 123 h 206"/>
                  <a:gd name="T32" fmla="*/ 5 w 187"/>
                  <a:gd name="T33" fmla="*/ 152 h 206"/>
                  <a:gd name="T34" fmla="*/ 0 w 187"/>
                  <a:gd name="T35" fmla="*/ 201 h 206"/>
                  <a:gd name="T36" fmla="*/ 5 w 187"/>
                  <a:gd name="T37" fmla="*/ 206 h 206"/>
                  <a:gd name="T38" fmla="*/ 182 w 187"/>
                  <a:gd name="T39" fmla="*/ 206 h 206"/>
                  <a:gd name="T40" fmla="*/ 187 w 187"/>
                  <a:gd name="T41" fmla="*/ 201 h 206"/>
                  <a:gd name="T42" fmla="*/ 182 w 187"/>
                  <a:gd name="T43" fmla="*/ 152 h 206"/>
                  <a:gd name="T44" fmla="*/ 132 w 187"/>
                  <a:gd name="T45" fmla="*/ 123 h 206"/>
                  <a:gd name="T46" fmla="*/ 10 w 187"/>
                  <a:gd name="T47" fmla="*/ 196 h 206"/>
                  <a:gd name="T48" fmla="*/ 15 w 187"/>
                  <a:gd name="T49" fmla="*/ 155 h 206"/>
                  <a:gd name="T50" fmla="*/ 60 w 187"/>
                  <a:gd name="T51" fmla="*/ 132 h 206"/>
                  <a:gd name="T52" fmla="*/ 76 w 187"/>
                  <a:gd name="T53" fmla="*/ 126 h 206"/>
                  <a:gd name="T54" fmla="*/ 79 w 187"/>
                  <a:gd name="T55" fmla="*/ 122 h 206"/>
                  <a:gd name="T56" fmla="*/ 79 w 187"/>
                  <a:gd name="T57" fmla="*/ 97 h 206"/>
                  <a:gd name="T58" fmla="*/ 76 w 187"/>
                  <a:gd name="T59" fmla="*/ 93 h 206"/>
                  <a:gd name="T60" fmla="*/ 59 w 187"/>
                  <a:gd name="T61" fmla="*/ 68 h 206"/>
                  <a:gd name="T62" fmla="*/ 59 w 187"/>
                  <a:gd name="T63" fmla="*/ 48 h 206"/>
                  <a:gd name="T64" fmla="*/ 58 w 187"/>
                  <a:gd name="T65" fmla="*/ 43 h 206"/>
                  <a:gd name="T66" fmla="*/ 58 w 187"/>
                  <a:gd name="T67" fmla="*/ 24 h 206"/>
                  <a:gd name="T68" fmla="*/ 65 w 187"/>
                  <a:gd name="T69" fmla="*/ 23 h 206"/>
                  <a:gd name="T70" fmla="*/ 70 w 187"/>
                  <a:gd name="T71" fmla="*/ 20 h 206"/>
                  <a:gd name="T72" fmla="*/ 98 w 187"/>
                  <a:gd name="T73" fmla="*/ 9 h 206"/>
                  <a:gd name="T74" fmla="*/ 126 w 187"/>
                  <a:gd name="T75" fmla="*/ 20 h 206"/>
                  <a:gd name="T76" fmla="*/ 121 w 187"/>
                  <a:gd name="T77" fmla="*/ 42 h 206"/>
                  <a:gd name="T78" fmla="*/ 118 w 187"/>
                  <a:gd name="T79" fmla="*/ 48 h 206"/>
                  <a:gd name="T80" fmla="*/ 123 w 187"/>
                  <a:gd name="T81" fmla="*/ 53 h 206"/>
                  <a:gd name="T82" fmla="*/ 126 w 187"/>
                  <a:gd name="T83" fmla="*/ 58 h 206"/>
                  <a:gd name="T84" fmla="*/ 123 w 187"/>
                  <a:gd name="T85" fmla="*/ 63 h 206"/>
                  <a:gd name="T86" fmla="*/ 118 w 187"/>
                  <a:gd name="T87" fmla="*/ 68 h 206"/>
                  <a:gd name="T88" fmla="*/ 111 w 187"/>
                  <a:gd name="T89" fmla="*/ 93 h 206"/>
                  <a:gd name="T90" fmla="*/ 109 w 187"/>
                  <a:gd name="T91" fmla="*/ 97 h 206"/>
                  <a:gd name="T92" fmla="*/ 109 w 187"/>
                  <a:gd name="T93" fmla="*/ 122 h 206"/>
                  <a:gd name="T94" fmla="*/ 112 w 187"/>
                  <a:gd name="T95" fmla="*/ 126 h 206"/>
                  <a:gd name="T96" fmla="*/ 128 w 187"/>
                  <a:gd name="T97" fmla="*/ 132 h 206"/>
                  <a:gd name="T98" fmla="*/ 173 w 187"/>
                  <a:gd name="T99" fmla="*/ 155 h 206"/>
                  <a:gd name="T100" fmla="*/ 177 w 187"/>
                  <a:gd name="T101" fmla="*/ 196 h 206"/>
                  <a:gd name="T102" fmla="*/ 10 w 187"/>
                  <a:gd name="T103" fmla="*/ 19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7" h="206">
                    <a:moveTo>
                      <a:pt x="132" y="123"/>
                    </a:moveTo>
                    <a:cubicBezTo>
                      <a:pt x="127" y="122"/>
                      <a:pt x="123" y="120"/>
                      <a:pt x="118" y="118"/>
                    </a:cubicBezTo>
                    <a:cubicBezTo>
                      <a:pt x="118" y="99"/>
                      <a:pt x="118" y="99"/>
                      <a:pt x="118" y="99"/>
                    </a:cubicBezTo>
                    <a:cubicBezTo>
                      <a:pt x="122" y="96"/>
                      <a:pt x="127" y="88"/>
                      <a:pt x="128" y="72"/>
                    </a:cubicBezTo>
                    <a:cubicBezTo>
                      <a:pt x="133" y="69"/>
                      <a:pt x="136" y="64"/>
                      <a:pt x="136" y="58"/>
                    </a:cubicBezTo>
                    <a:cubicBezTo>
                      <a:pt x="136" y="52"/>
                      <a:pt x="133" y="48"/>
                      <a:pt x="130" y="45"/>
                    </a:cubicBezTo>
                    <a:cubicBezTo>
                      <a:pt x="133" y="39"/>
                      <a:pt x="138" y="28"/>
                      <a:pt x="135" y="17"/>
                    </a:cubicBezTo>
                    <a:cubicBezTo>
                      <a:pt x="132" y="4"/>
                      <a:pt x="113" y="0"/>
                      <a:pt x="98" y="0"/>
                    </a:cubicBezTo>
                    <a:cubicBezTo>
                      <a:pt x="85" y="0"/>
                      <a:pt x="68" y="3"/>
                      <a:pt x="62" y="13"/>
                    </a:cubicBezTo>
                    <a:cubicBezTo>
                      <a:pt x="57" y="13"/>
                      <a:pt x="53" y="14"/>
                      <a:pt x="50" y="17"/>
                    </a:cubicBezTo>
                    <a:cubicBezTo>
                      <a:pt x="43" y="25"/>
                      <a:pt x="47" y="38"/>
                      <a:pt x="49" y="46"/>
                    </a:cubicBezTo>
                    <a:cubicBezTo>
                      <a:pt x="49" y="47"/>
                      <a:pt x="49" y="48"/>
                      <a:pt x="50" y="48"/>
                    </a:cubicBezTo>
                    <a:cubicBezTo>
                      <a:pt x="50" y="68"/>
                      <a:pt x="50" y="68"/>
                      <a:pt x="50" y="68"/>
                    </a:cubicBezTo>
                    <a:cubicBezTo>
                      <a:pt x="50" y="86"/>
                      <a:pt x="61" y="97"/>
                      <a:pt x="69" y="101"/>
                    </a:cubicBezTo>
                    <a:cubicBezTo>
                      <a:pt x="69" y="118"/>
                      <a:pt x="69" y="118"/>
                      <a:pt x="69" y="118"/>
                    </a:cubicBezTo>
                    <a:cubicBezTo>
                      <a:pt x="65" y="120"/>
                      <a:pt x="61" y="121"/>
                      <a:pt x="57" y="123"/>
                    </a:cubicBezTo>
                    <a:cubicBezTo>
                      <a:pt x="31" y="132"/>
                      <a:pt x="9" y="140"/>
                      <a:pt x="5" y="152"/>
                    </a:cubicBezTo>
                    <a:cubicBezTo>
                      <a:pt x="0" y="167"/>
                      <a:pt x="0" y="199"/>
                      <a:pt x="0" y="201"/>
                    </a:cubicBezTo>
                    <a:cubicBezTo>
                      <a:pt x="0" y="204"/>
                      <a:pt x="3" y="206"/>
                      <a:pt x="5" y="206"/>
                    </a:cubicBezTo>
                    <a:cubicBezTo>
                      <a:pt x="182" y="206"/>
                      <a:pt x="182" y="206"/>
                      <a:pt x="182" y="206"/>
                    </a:cubicBezTo>
                    <a:cubicBezTo>
                      <a:pt x="185" y="206"/>
                      <a:pt x="187" y="204"/>
                      <a:pt x="187" y="201"/>
                    </a:cubicBezTo>
                    <a:cubicBezTo>
                      <a:pt x="187" y="199"/>
                      <a:pt x="187" y="167"/>
                      <a:pt x="182" y="152"/>
                    </a:cubicBezTo>
                    <a:cubicBezTo>
                      <a:pt x="178" y="140"/>
                      <a:pt x="158" y="133"/>
                      <a:pt x="132" y="123"/>
                    </a:cubicBezTo>
                    <a:close/>
                    <a:moveTo>
                      <a:pt x="10" y="196"/>
                    </a:moveTo>
                    <a:cubicBezTo>
                      <a:pt x="10" y="186"/>
                      <a:pt x="11" y="165"/>
                      <a:pt x="15" y="155"/>
                    </a:cubicBezTo>
                    <a:cubicBezTo>
                      <a:pt x="17" y="148"/>
                      <a:pt x="41" y="139"/>
                      <a:pt x="60" y="132"/>
                    </a:cubicBezTo>
                    <a:cubicBezTo>
                      <a:pt x="66" y="130"/>
                      <a:pt x="71" y="128"/>
                      <a:pt x="76" y="126"/>
                    </a:cubicBezTo>
                    <a:cubicBezTo>
                      <a:pt x="78" y="126"/>
                      <a:pt x="79" y="124"/>
                      <a:pt x="79" y="122"/>
                    </a:cubicBezTo>
                    <a:cubicBezTo>
                      <a:pt x="79" y="97"/>
                      <a:pt x="79" y="97"/>
                      <a:pt x="79" y="97"/>
                    </a:cubicBezTo>
                    <a:cubicBezTo>
                      <a:pt x="79" y="95"/>
                      <a:pt x="78" y="93"/>
                      <a:pt x="76" y="93"/>
                    </a:cubicBezTo>
                    <a:cubicBezTo>
                      <a:pt x="75" y="92"/>
                      <a:pt x="59" y="87"/>
                      <a:pt x="59" y="68"/>
                    </a:cubicBezTo>
                    <a:cubicBezTo>
                      <a:pt x="59" y="48"/>
                      <a:pt x="59" y="48"/>
                      <a:pt x="59" y="48"/>
                    </a:cubicBezTo>
                    <a:cubicBezTo>
                      <a:pt x="59" y="47"/>
                      <a:pt x="59" y="46"/>
                      <a:pt x="58" y="43"/>
                    </a:cubicBezTo>
                    <a:cubicBezTo>
                      <a:pt x="57" y="39"/>
                      <a:pt x="54" y="27"/>
                      <a:pt x="58" y="24"/>
                    </a:cubicBezTo>
                    <a:cubicBezTo>
                      <a:pt x="59" y="22"/>
                      <a:pt x="63" y="23"/>
                      <a:pt x="65" y="23"/>
                    </a:cubicBezTo>
                    <a:cubicBezTo>
                      <a:pt x="67" y="24"/>
                      <a:pt x="70" y="22"/>
                      <a:pt x="70" y="20"/>
                    </a:cubicBezTo>
                    <a:cubicBezTo>
                      <a:pt x="72" y="14"/>
                      <a:pt x="84" y="9"/>
                      <a:pt x="98" y="9"/>
                    </a:cubicBezTo>
                    <a:cubicBezTo>
                      <a:pt x="113" y="9"/>
                      <a:pt x="124" y="14"/>
                      <a:pt x="126" y="20"/>
                    </a:cubicBezTo>
                    <a:cubicBezTo>
                      <a:pt x="128" y="28"/>
                      <a:pt x="123" y="37"/>
                      <a:pt x="121" y="42"/>
                    </a:cubicBezTo>
                    <a:cubicBezTo>
                      <a:pt x="119" y="45"/>
                      <a:pt x="118" y="46"/>
                      <a:pt x="118" y="48"/>
                    </a:cubicBezTo>
                    <a:cubicBezTo>
                      <a:pt x="118" y="51"/>
                      <a:pt x="121" y="53"/>
                      <a:pt x="123" y="53"/>
                    </a:cubicBezTo>
                    <a:cubicBezTo>
                      <a:pt x="125" y="53"/>
                      <a:pt x="126" y="56"/>
                      <a:pt x="126" y="58"/>
                    </a:cubicBezTo>
                    <a:cubicBezTo>
                      <a:pt x="126" y="60"/>
                      <a:pt x="125" y="63"/>
                      <a:pt x="123" y="63"/>
                    </a:cubicBezTo>
                    <a:cubicBezTo>
                      <a:pt x="121" y="63"/>
                      <a:pt x="118" y="65"/>
                      <a:pt x="118" y="68"/>
                    </a:cubicBezTo>
                    <a:cubicBezTo>
                      <a:pt x="118" y="87"/>
                      <a:pt x="111" y="93"/>
                      <a:pt x="111" y="93"/>
                    </a:cubicBezTo>
                    <a:cubicBezTo>
                      <a:pt x="109" y="94"/>
                      <a:pt x="109" y="95"/>
                      <a:pt x="109" y="97"/>
                    </a:cubicBezTo>
                    <a:cubicBezTo>
                      <a:pt x="109" y="122"/>
                      <a:pt x="109" y="122"/>
                      <a:pt x="109" y="122"/>
                    </a:cubicBezTo>
                    <a:cubicBezTo>
                      <a:pt x="109" y="124"/>
                      <a:pt x="110" y="126"/>
                      <a:pt x="112" y="126"/>
                    </a:cubicBezTo>
                    <a:cubicBezTo>
                      <a:pt x="117" y="128"/>
                      <a:pt x="123" y="130"/>
                      <a:pt x="128" y="132"/>
                    </a:cubicBezTo>
                    <a:cubicBezTo>
                      <a:pt x="149" y="140"/>
                      <a:pt x="170" y="148"/>
                      <a:pt x="173" y="155"/>
                    </a:cubicBezTo>
                    <a:cubicBezTo>
                      <a:pt x="176" y="165"/>
                      <a:pt x="177" y="186"/>
                      <a:pt x="177" y="196"/>
                    </a:cubicBezTo>
                    <a:lnTo>
                      <a:pt x="10"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a:solidFill>
                    <a:srgbClr val="96968C"/>
                  </a:solidFill>
                  <a:cs typeface="Arial" panose="020B0604020202020204" pitchFamily="34" charset="0"/>
                </a:endParaRPr>
              </a:p>
            </p:txBody>
          </p:sp>
          <p:sp>
            <p:nvSpPr>
              <p:cNvPr id="292" name="Freeform 6">
                <a:extLst>
                  <a:ext uri="{FF2B5EF4-FFF2-40B4-BE49-F238E27FC236}">
                    <a16:creationId xmlns:a16="http://schemas.microsoft.com/office/drawing/2014/main" id="{7F7C473D-589A-4030-8FA8-6AAF6A736D36}"/>
                  </a:ext>
                </a:extLst>
              </p:cNvPr>
              <p:cNvSpPr>
                <a:spLocks/>
              </p:cNvSpPr>
              <p:nvPr/>
            </p:nvSpPr>
            <p:spPr bwMode="auto">
              <a:xfrm>
                <a:off x="6999" y="671"/>
                <a:ext cx="149" cy="309"/>
              </a:xfrm>
              <a:custGeom>
                <a:avLst/>
                <a:gdLst>
                  <a:gd name="T0" fmla="*/ 93 w 97"/>
                  <a:gd name="T1" fmla="*/ 153 h 207"/>
                  <a:gd name="T2" fmla="*/ 29 w 97"/>
                  <a:gd name="T3" fmla="*/ 114 h 207"/>
                  <a:gd name="T4" fmla="*/ 29 w 97"/>
                  <a:gd name="T5" fmla="*/ 105 h 207"/>
                  <a:gd name="T6" fmla="*/ 38 w 97"/>
                  <a:gd name="T7" fmla="*/ 77 h 207"/>
                  <a:gd name="T8" fmla="*/ 43 w 97"/>
                  <a:gd name="T9" fmla="*/ 73 h 207"/>
                  <a:gd name="T10" fmla="*/ 46 w 97"/>
                  <a:gd name="T11" fmla="*/ 64 h 207"/>
                  <a:gd name="T12" fmla="*/ 40 w 97"/>
                  <a:gd name="T13" fmla="*/ 51 h 207"/>
                  <a:gd name="T14" fmla="*/ 46 w 97"/>
                  <a:gd name="T15" fmla="*/ 21 h 207"/>
                  <a:gd name="T16" fmla="*/ 27 w 97"/>
                  <a:gd name="T17" fmla="*/ 4 h 207"/>
                  <a:gd name="T18" fmla="*/ 3 w 97"/>
                  <a:gd name="T19" fmla="*/ 6 h 207"/>
                  <a:gd name="T20" fmla="*/ 1 w 97"/>
                  <a:gd name="T21" fmla="*/ 13 h 207"/>
                  <a:gd name="T22" fmla="*/ 8 w 97"/>
                  <a:gd name="T23" fmla="*/ 14 h 207"/>
                  <a:gd name="T24" fmla="*/ 24 w 97"/>
                  <a:gd name="T25" fmla="*/ 13 h 207"/>
                  <a:gd name="T26" fmla="*/ 36 w 97"/>
                  <a:gd name="T27" fmla="*/ 24 h 207"/>
                  <a:gd name="T28" fmla="*/ 31 w 97"/>
                  <a:gd name="T29" fmla="*/ 48 h 207"/>
                  <a:gd name="T30" fmla="*/ 29 w 97"/>
                  <a:gd name="T31" fmla="*/ 54 h 207"/>
                  <a:gd name="T32" fmla="*/ 30 w 97"/>
                  <a:gd name="T33" fmla="*/ 57 h 207"/>
                  <a:gd name="T34" fmla="*/ 34 w 97"/>
                  <a:gd name="T35" fmla="*/ 59 h 207"/>
                  <a:gd name="T36" fmla="*/ 36 w 97"/>
                  <a:gd name="T37" fmla="*/ 64 h 207"/>
                  <a:gd name="T38" fmla="*/ 35 w 97"/>
                  <a:gd name="T39" fmla="*/ 68 h 207"/>
                  <a:gd name="T40" fmla="*/ 34 w 97"/>
                  <a:gd name="T41" fmla="*/ 69 h 207"/>
                  <a:gd name="T42" fmla="*/ 29 w 97"/>
                  <a:gd name="T43" fmla="*/ 74 h 207"/>
                  <a:gd name="T44" fmla="*/ 21 w 97"/>
                  <a:gd name="T45" fmla="*/ 99 h 207"/>
                  <a:gd name="T46" fmla="*/ 19 w 97"/>
                  <a:gd name="T47" fmla="*/ 103 h 207"/>
                  <a:gd name="T48" fmla="*/ 19 w 97"/>
                  <a:gd name="T49" fmla="*/ 118 h 207"/>
                  <a:gd name="T50" fmla="*/ 22 w 97"/>
                  <a:gd name="T51" fmla="*/ 122 h 207"/>
                  <a:gd name="T52" fmla="*/ 83 w 97"/>
                  <a:gd name="T53" fmla="*/ 156 h 207"/>
                  <a:gd name="T54" fmla="*/ 88 w 97"/>
                  <a:gd name="T55" fmla="*/ 197 h 207"/>
                  <a:gd name="T56" fmla="*/ 68 w 97"/>
                  <a:gd name="T57" fmla="*/ 197 h 207"/>
                  <a:gd name="T58" fmla="*/ 63 w 97"/>
                  <a:gd name="T59" fmla="*/ 202 h 207"/>
                  <a:gd name="T60" fmla="*/ 68 w 97"/>
                  <a:gd name="T61" fmla="*/ 207 h 207"/>
                  <a:gd name="T62" fmla="*/ 93 w 97"/>
                  <a:gd name="T63" fmla="*/ 207 h 207"/>
                  <a:gd name="T64" fmla="*/ 97 w 97"/>
                  <a:gd name="T65" fmla="*/ 202 h 207"/>
                  <a:gd name="T66" fmla="*/ 93 w 97"/>
                  <a:gd name="T67" fmla="*/ 15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7" h="207">
                    <a:moveTo>
                      <a:pt x="93" y="153"/>
                    </a:moveTo>
                    <a:cubicBezTo>
                      <a:pt x="89" y="142"/>
                      <a:pt x="70" y="130"/>
                      <a:pt x="29" y="114"/>
                    </a:cubicBezTo>
                    <a:cubicBezTo>
                      <a:pt x="29" y="105"/>
                      <a:pt x="29" y="105"/>
                      <a:pt x="29" y="105"/>
                    </a:cubicBezTo>
                    <a:cubicBezTo>
                      <a:pt x="32" y="102"/>
                      <a:pt x="38" y="94"/>
                      <a:pt x="38" y="77"/>
                    </a:cubicBezTo>
                    <a:cubicBezTo>
                      <a:pt x="40" y="77"/>
                      <a:pt x="42" y="75"/>
                      <a:pt x="43" y="73"/>
                    </a:cubicBezTo>
                    <a:cubicBezTo>
                      <a:pt x="45" y="71"/>
                      <a:pt x="46" y="67"/>
                      <a:pt x="46" y="64"/>
                    </a:cubicBezTo>
                    <a:cubicBezTo>
                      <a:pt x="46" y="58"/>
                      <a:pt x="44" y="54"/>
                      <a:pt x="40" y="51"/>
                    </a:cubicBezTo>
                    <a:cubicBezTo>
                      <a:pt x="43" y="44"/>
                      <a:pt x="48" y="32"/>
                      <a:pt x="46" y="21"/>
                    </a:cubicBezTo>
                    <a:cubicBezTo>
                      <a:pt x="44" y="15"/>
                      <a:pt x="36" y="7"/>
                      <a:pt x="27" y="4"/>
                    </a:cubicBezTo>
                    <a:cubicBezTo>
                      <a:pt x="18" y="0"/>
                      <a:pt x="10" y="1"/>
                      <a:pt x="3" y="6"/>
                    </a:cubicBezTo>
                    <a:cubicBezTo>
                      <a:pt x="0" y="7"/>
                      <a:pt x="0" y="10"/>
                      <a:pt x="1" y="13"/>
                    </a:cubicBezTo>
                    <a:cubicBezTo>
                      <a:pt x="3" y="15"/>
                      <a:pt x="6" y="15"/>
                      <a:pt x="8" y="14"/>
                    </a:cubicBezTo>
                    <a:cubicBezTo>
                      <a:pt x="14" y="10"/>
                      <a:pt x="20" y="11"/>
                      <a:pt x="24" y="13"/>
                    </a:cubicBezTo>
                    <a:cubicBezTo>
                      <a:pt x="31" y="15"/>
                      <a:pt x="35" y="21"/>
                      <a:pt x="36" y="24"/>
                    </a:cubicBezTo>
                    <a:cubicBezTo>
                      <a:pt x="38" y="32"/>
                      <a:pt x="33" y="42"/>
                      <a:pt x="31" y="48"/>
                    </a:cubicBezTo>
                    <a:cubicBezTo>
                      <a:pt x="29" y="51"/>
                      <a:pt x="29" y="52"/>
                      <a:pt x="29" y="54"/>
                    </a:cubicBezTo>
                    <a:cubicBezTo>
                      <a:pt x="29" y="55"/>
                      <a:pt x="29" y="56"/>
                      <a:pt x="30" y="57"/>
                    </a:cubicBezTo>
                    <a:cubicBezTo>
                      <a:pt x="31" y="58"/>
                      <a:pt x="32" y="59"/>
                      <a:pt x="34" y="59"/>
                    </a:cubicBezTo>
                    <a:cubicBezTo>
                      <a:pt x="35" y="59"/>
                      <a:pt x="36" y="62"/>
                      <a:pt x="36" y="64"/>
                    </a:cubicBezTo>
                    <a:cubicBezTo>
                      <a:pt x="36" y="65"/>
                      <a:pt x="36" y="67"/>
                      <a:pt x="35" y="68"/>
                    </a:cubicBezTo>
                    <a:cubicBezTo>
                      <a:pt x="34" y="69"/>
                      <a:pt x="34" y="69"/>
                      <a:pt x="34" y="69"/>
                    </a:cubicBezTo>
                    <a:cubicBezTo>
                      <a:pt x="31" y="69"/>
                      <a:pt x="29" y="71"/>
                      <a:pt x="29" y="74"/>
                    </a:cubicBezTo>
                    <a:cubicBezTo>
                      <a:pt x="29" y="93"/>
                      <a:pt x="21" y="99"/>
                      <a:pt x="21" y="99"/>
                    </a:cubicBezTo>
                    <a:cubicBezTo>
                      <a:pt x="20" y="100"/>
                      <a:pt x="19" y="101"/>
                      <a:pt x="19" y="103"/>
                    </a:cubicBezTo>
                    <a:cubicBezTo>
                      <a:pt x="19" y="118"/>
                      <a:pt x="19" y="118"/>
                      <a:pt x="19" y="118"/>
                    </a:cubicBezTo>
                    <a:cubicBezTo>
                      <a:pt x="19" y="120"/>
                      <a:pt x="20" y="122"/>
                      <a:pt x="22" y="122"/>
                    </a:cubicBezTo>
                    <a:cubicBezTo>
                      <a:pt x="60" y="137"/>
                      <a:pt x="81" y="148"/>
                      <a:pt x="83" y="156"/>
                    </a:cubicBezTo>
                    <a:cubicBezTo>
                      <a:pt x="87" y="166"/>
                      <a:pt x="87" y="187"/>
                      <a:pt x="88" y="197"/>
                    </a:cubicBezTo>
                    <a:cubicBezTo>
                      <a:pt x="68" y="197"/>
                      <a:pt x="68" y="197"/>
                      <a:pt x="68" y="197"/>
                    </a:cubicBezTo>
                    <a:cubicBezTo>
                      <a:pt x="65" y="197"/>
                      <a:pt x="63" y="199"/>
                      <a:pt x="63" y="202"/>
                    </a:cubicBezTo>
                    <a:cubicBezTo>
                      <a:pt x="63" y="205"/>
                      <a:pt x="65" y="207"/>
                      <a:pt x="68" y="207"/>
                    </a:cubicBezTo>
                    <a:cubicBezTo>
                      <a:pt x="93" y="207"/>
                      <a:pt x="93" y="207"/>
                      <a:pt x="93" y="207"/>
                    </a:cubicBezTo>
                    <a:cubicBezTo>
                      <a:pt x="95" y="207"/>
                      <a:pt x="97" y="205"/>
                      <a:pt x="97" y="202"/>
                    </a:cubicBezTo>
                    <a:cubicBezTo>
                      <a:pt x="97" y="200"/>
                      <a:pt x="97" y="168"/>
                      <a:pt x="93" y="1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a:solidFill>
                    <a:srgbClr val="96968C"/>
                  </a:solidFill>
                  <a:cs typeface="Arial" panose="020B0604020202020204" pitchFamily="34" charset="0"/>
                </a:endParaRPr>
              </a:p>
            </p:txBody>
          </p:sp>
          <p:sp>
            <p:nvSpPr>
              <p:cNvPr id="293" name="Freeform 7">
                <a:extLst>
                  <a:ext uri="{FF2B5EF4-FFF2-40B4-BE49-F238E27FC236}">
                    <a16:creationId xmlns:a16="http://schemas.microsoft.com/office/drawing/2014/main" id="{B60778BD-EA4B-489E-9078-E09DAAAE8024}"/>
                  </a:ext>
                </a:extLst>
              </p:cNvPr>
              <p:cNvSpPr>
                <a:spLocks/>
              </p:cNvSpPr>
              <p:nvPr/>
            </p:nvSpPr>
            <p:spPr bwMode="auto">
              <a:xfrm>
                <a:off x="6713" y="671"/>
                <a:ext cx="150" cy="309"/>
              </a:xfrm>
              <a:custGeom>
                <a:avLst/>
                <a:gdLst>
                  <a:gd name="T0" fmla="*/ 29 w 98"/>
                  <a:gd name="T1" fmla="*/ 197 h 207"/>
                  <a:gd name="T2" fmla="*/ 10 w 98"/>
                  <a:gd name="T3" fmla="*/ 197 h 207"/>
                  <a:gd name="T4" fmla="*/ 14 w 98"/>
                  <a:gd name="T5" fmla="*/ 156 h 207"/>
                  <a:gd name="T6" fmla="*/ 75 w 98"/>
                  <a:gd name="T7" fmla="*/ 122 h 207"/>
                  <a:gd name="T8" fmla="*/ 78 w 98"/>
                  <a:gd name="T9" fmla="*/ 118 h 207"/>
                  <a:gd name="T10" fmla="*/ 78 w 98"/>
                  <a:gd name="T11" fmla="*/ 103 h 207"/>
                  <a:gd name="T12" fmla="*/ 76 w 98"/>
                  <a:gd name="T13" fmla="*/ 99 h 207"/>
                  <a:gd name="T14" fmla="*/ 69 w 98"/>
                  <a:gd name="T15" fmla="*/ 74 h 207"/>
                  <a:gd name="T16" fmla="*/ 64 w 98"/>
                  <a:gd name="T17" fmla="*/ 69 h 207"/>
                  <a:gd name="T18" fmla="*/ 62 w 98"/>
                  <a:gd name="T19" fmla="*/ 68 h 207"/>
                  <a:gd name="T20" fmla="*/ 61 w 98"/>
                  <a:gd name="T21" fmla="*/ 64 h 207"/>
                  <a:gd name="T22" fmla="*/ 64 w 98"/>
                  <a:gd name="T23" fmla="*/ 59 h 207"/>
                  <a:gd name="T24" fmla="*/ 67 w 98"/>
                  <a:gd name="T25" fmla="*/ 57 h 207"/>
                  <a:gd name="T26" fmla="*/ 69 w 98"/>
                  <a:gd name="T27" fmla="*/ 54 h 207"/>
                  <a:gd name="T28" fmla="*/ 67 w 98"/>
                  <a:gd name="T29" fmla="*/ 48 h 207"/>
                  <a:gd name="T30" fmla="*/ 61 w 98"/>
                  <a:gd name="T31" fmla="*/ 24 h 207"/>
                  <a:gd name="T32" fmla="*/ 74 w 98"/>
                  <a:gd name="T33" fmla="*/ 13 h 207"/>
                  <a:gd name="T34" fmla="*/ 89 w 98"/>
                  <a:gd name="T35" fmla="*/ 14 h 207"/>
                  <a:gd name="T36" fmla="*/ 96 w 98"/>
                  <a:gd name="T37" fmla="*/ 13 h 207"/>
                  <a:gd name="T38" fmla="*/ 95 w 98"/>
                  <a:gd name="T39" fmla="*/ 6 h 207"/>
                  <a:gd name="T40" fmla="*/ 70 w 98"/>
                  <a:gd name="T41" fmla="*/ 4 h 207"/>
                  <a:gd name="T42" fmla="*/ 52 w 98"/>
                  <a:gd name="T43" fmla="*/ 21 h 207"/>
                  <a:gd name="T44" fmla="*/ 57 w 98"/>
                  <a:gd name="T45" fmla="*/ 51 h 207"/>
                  <a:gd name="T46" fmla="*/ 51 w 98"/>
                  <a:gd name="T47" fmla="*/ 64 h 207"/>
                  <a:gd name="T48" fmla="*/ 54 w 98"/>
                  <a:gd name="T49" fmla="*/ 73 h 207"/>
                  <a:gd name="T50" fmla="*/ 59 w 98"/>
                  <a:gd name="T51" fmla="*/ 77 h 207"/>
                  <a:gd name="T52" fmla="*/ 69 w 98"/>
                  <a:gd name="T53" fmla="*/ 105 h 207"/>
                  <a:gd name="T54" fmla="*/ 69 w 98"/>
                  <a:gd name="T55" fmla="*/ 114 h 207"/>
                  <a:gd name="T56" fmla="*/ 5 w 98"/>
                  <a:gd name="T57" fmla="*/ 153 h 207"/>
                  <a:gd name="T58" fmla="*/ 0 w 98"/>
                  <a:gd name="T59" fmla="*/ 202 h 207"/>
                  <a:gd name="T60" fmla="*/ 5 w 98"/>
                  <a:gd name="T61" fmla="*/ 207 h 207"/>
                  <a:gd name="T62" fmla="*/ 29 w 98"/>
                  <a:gd name="T63" fmla="*/ 207 h 207"/>
                  <a:gd name="T64" fmla="*/ 34 w 98"/>
                  <a:gd name="T65" fmla="*/ 202 h 207"/>
                  <a:gd name="T66" fmla="*/ 29 w 98"/>
                  <a:gd name="T67" fmla="*/ 197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207">
                    <a:moveTo>
                      <a:pt x="29" y="197"/>
                    </a:moveTo>
                    <a:cubicBezTo>
                      <a:pt x="10" y="197"/>
                      <a:pt x="10" y="197"/>
                      <a:pt x="10" y="197"/>
                    </a:cubicBezTo>
                    <a:cubicBezTo>
                      <a:pt x="10" y="187"/>
                      <a:pt x="11" y="166"/>
                      <a:pt x="14" y="156"/>
                    </a:cubicBezTo>
                    <a:cubicBezTo>
                      <a:pt x="17" y="148"/>
                      <a:pt x="37" y="137"/>
                      <a:pt x="75" y="122"/>
                    </a:cubicBezTo>
                    <a:cubicBezTo>
                      <a:pt x="77" y="122"/>
                      <a:pt x="78" y="120"/>
                      <a:pt x="78" y="118"/>
                    </a:cubicBezTo>
                    <a:cubicBezTo>
                      <a:pt x="78" y="103"/>
                      <a:pt x="78" y="103"/>
                      <a:pt x="78" y="103"/>
                    </a:cubicBezTo>
                    <a:cubicBezTo>
                      <a:pt x="78" y="101"/>
                      <a:pt x="78" y="100"/>
                      <a:pt x="76" y="99"/>
                    </a:cubicBezTo>
                    <a:cubicBezTo>
                      <a:pt x="76" y="99"/>
                      <a:pt x="69" y="93"/>
                      <a:pt x="69" y="74"/>
                    </a:cubicBezTo>
                    <a:cubicBezTo>
                      <a:pt x="69" y="71"/>
                      <a:pt x="66" y="69"/>
                      <a:pt x="64" y="69"/>
                    </a:cubicBezTo>
                    <a:cubicBezTo>
                      <a:pt x="63" y="69"/>
                      <a:pt x="63" y="69"/>
                      <a:pt x="62" y="68"/>
                    </a:cubicBezTo>
                    <a:cubicBezTo>
                      <a:pt x="62" y="67"/>
                      <a:pt x="61" y="65"/>
                      <a:pt x="61" y="64"/>
                    </a:cubicBezTo>
                    <a:cubicBezTo>
                      <a:pt x="61" y="62"/>
                      <a:pt x="62" y="59"/>
                      <a:pt x="64" y="59"/>
                    </a:cubicBezTo>
                    <a:cubicBezTo>
                      <a:pt x="65" y="59"/>
                      <a:pt x="66" y="58"/>
                      <a:pt x="67" y="57"/>
                    </a:cubicBezTo>
                    <a:cubicBezTo>
                      <a:pt x="68" y="56"/>
                      <a:pt x="69" y="55"/>
                      <a:pt x="69" y="54"/>
                    </a:cubicBezTo>
                    <a:cubicBezTo>
                      <a:pt x="69" y="52"/>
                      <a:pt x="68" y="51"/>
                      <a:pt x="67" y="48"/>
                    </a:cubicBezTo>
                    <a:cubicBezTo>
                      <a:pt x="64" y="42"/>
                      <a:pt x="59" y="32"/>
                      <a:pt x="61" y="24"/>
                    </a:cubicBezTo>
                    <a:cubicBezTo>
                      <a:pt x="62" y="21"/>
                      <a:pt x="67" y="15"/>
                      <a:pt x="74" y="13"/>
                    </a:cubicBezTo>
                    <a:cubicBezTo>
                      <a:pt x="78" y="11"/>
                      <a:pt x="84" y="10"/>
                      <a:pt x="89" y="14"/>
                    </a:cubicBezTo>
                    <a:cubicBezTo>
                      <a:pt x="92" y="15"/>
                      <a:pt x="95" y="15"/>
                      <a:pt x="96" y="13"/>
                    </a:cubicBezTo>
                    <a:cubicBezTo>
                      <a:pt x="98" y="10"/>
                      <a:pt x="97" y="7"/>
                      <a:pt x="95" y="6"/>
                    </a:cubicBezTo>
                    <a:cubicBezTo>
                      <a:pt x="88" y="1"/>
                      <a:pt x="79" y="0"/>
                      <a:pt x="70" y="4"/>
                    </a:cubicBezTo>
                    <a:cubicBezTo>
                      <a:pt x="61" y="7"/>
                      <a:pt x="53" y="15"/>
                      <a:pt x="52" y="21"/>
                    </a:cubicBezTo>
                    <a:cubicBezTo>
                      <a:pt x="49" y="32"/>
                      <a:pt x="54" y="44"/>
                      <a:pt x="57" y="51"/>
                    </a:cubicBezTo>
                    <a:cubicBezTo>
                      <a:pt x="54" y="54"/>
                      <a:pt x="51" y="58"/>
                      <a:pt x="51" y="64"/>
                    </a:cubicBezTo>
                    <a:cubicBezTo>
                      <a:pt x="51" y="67"/>
                      <a:pt x="52" y="71"/>
                      <a:pt x="54" y="73"/>
                    </a:cubicBezTo>
                    <a:cubicBezTo>
                      <a:pt x="55" y="75"/>
                      <a:pt x="57" y="77"/>
                      <a:pt x="59" y="77"/>
                    </a:cubicBezTo>
                    <a:cubicBezTo>
                      <a:pt x="60" y="94"/>
                      <a:pt x="65" y="102"/>
                      <a:pt x="69" y="105"/>
                    </a:cubicBezTo>
                    <a:cubicBezTo>
                      <a:pt x="69" y="114"/>
                      <a:pt x="69" y="114"/>
                      <a:pt x="69" y="114"/>
                    </a:cubicBezTo>
                    <a:cubicBezTo>
                      <a:pt x="28" y="130"/>
                      <a:pt x="8" y="142"/>
                      <a:pt x="5" y="153"/>
                    </a:cubicBezTo>
                    <a:cubicBezTo>
                      <a:pt x="0" y="168"/>
                      <a:pt x="0" y="200"/>
                      <a:pt x="0" y="202"/>
                    </a:cubicBezTo>
                    <a:cubicBezTo>
                      <a:pt x="0" y="205"/>
                      <a:pt x="2" y="207"/>
                      <a:pt x="5" y="207"/>
                    </a:cubicBezTo>
                    <a:cubicBezTo>
                      <a:pt x="29" y="207"/>
                      <a:pt x="29" y="207"/>
                      <a:pt x="29" y="207"/>
                    </a:cubicBezTo>
                    <a:cubicBezTo>
                      <a:pt x="32" y="207"/>
                      <a:pt x="34" y="205"/>
                      <a:pt x="34" y="202"/>
                    </a:cubicBezTo>
                    <a:cubicBezTo>
                      <a:pt x="34" y="199"/>
                      <a:pt x="32" y="197"/>
                      <a:pt x="29" y="1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a:solidFill>
                    <a:srgbClr val="96968C"/>
                  </a:solidFill>
                  <a:cs typeface="Arial" panose="020B0604020202020204" pitchFamily="34" charset="0"/>
                </a:endParaRPr>
              </a:p>
            </p:txBody>
          </p:sp>
        </p:grpSp>
      </p:grpSp>
      <p:grpSp>
        <p:nvGrpSpPr>
          <p:cNvPr id="294" name="Group 293">
            <a:extLst>
              <a:ext uri="{FF2B5EF4-FFF2-40B4-BE49-F238E27FC236}">
                <a16:creationId xmlns:a16="http://schemas.microsoft.com/office/drawing/2014/main" id="{893B62EC-E9CD-47C5-AD8F-D5BC3669E81B}"/>
              </a:ext>
            </a:extLst>
          </p:cNvPr>
          <p:cNvGrpSpPr/>
          <p:nvPr/>
        </p:nvGrpSpPr>
        <p:grpSpPr>
          <a:xfrm>
            <a:off x="2375612" y="2018125"/>
            <a:ext cx="182880" cy="186756"/>
            <a:chOff x="10659950" y="-459068"/>
            <a:chExt cx="234927" cy="233151"/>
          </a:xfrm>
        </p:grpSpPr>
        <p:sp>
          <p:nvSpPr>
            <p:cNvPr id="295" name="Oval 294">
              <a:extLst>
                <a:ext uri="{FF2B5EF4-FFF2-40B4-BE49-F238E27FC236}">
                  <a16:creationId xmlns:a16="http://schemas.microsoft.com/office/drawing/2014/main" id="{98E5D45B-D24D-4121-A47C-0C2F3949EC8F}"/>
                </a:ext>
              </a:extLst>
            </p:cNvPr>
            <p:cNvSpPr/>
            <p:nvPr/>
          </p:nvSpPr>
          <p:spPr>
            <a:xfrm>
              <a:off x="10659950" y="-459068"/>
              <a:ext cx="234927" cy="233151"/>
            </a:xfrm>
            <a:prstGeom prst="ellipse">
              <a:avLst/>
            </a:prstGeom>
            <a:solidFill>
              <a:srgbClr val="0041F0"/>
            </a:solidFill>
            <a:ln w="12700" cap="flat" cmpd="sng" algn="ctr">
              <a:noFill/>
              <a:prstDash val="solid"/>
              <a:miter lim="800000"/>
            </a:ln>
            <a:effectLst/>
          </p:spPr>
          <p:txBody>
            <a:bodyPr rtlCol="0" anchor="ctr"/>
            <a:lstStyle/>
            <a:p>
              <a:pPr algn="ctr">
                <a:defRPr/>
              </a:pPr>
              <a:endParaRPr lang="en-US" kern="0">
                <a:solidFill>
                  <a:srgbClr val="FFFFFF"/>
                </a:solidFill>
                <a:latin typeface="Graphik"/>
              </a:endParaRPr>
            </a:p>
          </p:txBody>
        </p:sp>
        <p:grpSp>
          <p:nvGrpSpPr>
            <p:cNvPr id="296" name="Group 40">
              <a:extLst>
                <a:ext uri="{FF2B5EF4-FFF2-40B4-BE49-F238E27FC236}">
                  <a16:creationId xmlns:a16="http://schemas.microsoft.com/office/drawing/2014/main" id="{4C9978A0-F571-4CF4-B3E9-6D9F78CC9EC6}"/>
                </a:ext>
              </a:extLst>
            </p:cNvPr>
            <p:cNvGrpSpPr>
              <a:grpSpLocks noChangeAspect="1"/>
            </p:cNvGrpSpPr>
            <p:nvPr/>
          </p:nvGrpSpPr>
          <p:grpSpPr bwMode="auto">
            <a:xfrm flipH="1">
              <a:off x="10703346" y="-407216"/>
              <a:ext cx="149503" cy="126965"/>
              <a:chOff x="4653" y="690"/>
              <a:chExt cx="441" cy="376"/>
            </a:xfrm>
            <a:solidFill>
              <a:srgbClr val="FFFFFF"/>
            </a:solidFill>
          </p:grpSpPr>
          <p:sp>
            <p:nvSpPr>
              <p:cNvPr id="297" name="Freeform 41">
                <a:extLst>
                  <a:ext uri="{FF2B5EF4-FFF2-40B4-BE49-F238E27FC236}">
                    <a16:creationId xmlns:a16="http://schemas.microsoft.com/office/drawing/2014/main" id="{5ADB1D48-DE99-404F-9102-3A94F38CFA3E}"/>
                  </a:ext>
                </a:extLst>
              </p:cNvPr>
              <p:cNvSpPr>
                <a:spLocks noEditPoints="1"/>
              </p:cNvSpPr>
              <p:nvPr/>
            </p:nvSpPr>
            <p:spPr bwMode="auto">
              <a:xfrm>
                <a:off x="4653" y="815"/>
                <a:ext cx="110" cy="180"/>
              </a:xfrm>
              <a:custGeom>
                <a:avLst/>
                <a:gdLst>
                  <a:gd name="T0" fmla="*/ 54 w 72"/>
                  <a:gd name="T1" fmla="*/ 120 h 120"/>
                  <a:gd name="T2" fmla="*/ 18 w 72"/>
                  <a:gd name="T3" fmla="*/ 120 h 120"/>
                  <a:gd name="T4" fmla="*/ 12 w 72"/>
                  <a:gd name="T5" fmla="*/ 114 h 120"/>
                  <a:gd name="T6" fmla="*/ 12 w 72"/>
                  <a:gd name="T7" fmla="*/ 65 h 120"/>
                  <a:gd name="T8" fmla="*/ 0 w 72"/>
                  <a:gd name="T9" fmla="*/ 42 h 120"/>
                  <a:gd name="T10" fmla="*/ 0 w 72"/>
                  <a:gd name="T11" fmla="*/ 6 h 120"/>
                  <a:gd name="T12" fmla="*/ 6 w 72"/>
                  <a:gd name="T13" fmla="*/ 0 h 120"/>
                  <a:gd name="T14" fmla="*/ 66 w 72"/>
                  <a:gd name="T15" fmla="*/ 0 h 120"/>
                  <a:gd name="T16" fmla="*/ 72 w 72"/>
                  <a:gd name="T17" fmla="*/ 6 h 120"/>
                  <a:gd name="T18" fmla="*/ 72 w 72"/>
                  <a:gd name="T19" fmla="*/ 42 h 120"/>
                  <a:gd name="T20" fmla="*/ 60 w 72"/>
                  <a:gd name="T21" fmla="*/ 65 h 120"/>
                  <a:gd name="T22" fmla="*/ 60 w 72"/>
                  <a:gd name="T23" fmla="*/ 114 h 120"/>
                  <a:gd name="T24" fmla="*/ 54 w 72"/>
                  <a:gd name="T25" fmla="*/ 120 h 120"/>
                  <a:gd name="T26" fmla="*/ 24 w 72"/>
                  <a:gd name="T27" fmla="*/ 108 h 120"/>
                  <a:gd name="T28" fmla="*/ 48 w 72"/>
                  <a:gd name="T29" fmla="*/ 108 h 120"/>
                  <a:gd name="T30" fmla="*/ 48 w 72"/>
                  <a:gd name="T31" fmla="*/ 60 h 120"/>
                  <a:gd name="T32" fmla="*/ 54 w 72"/>
                  <a:gd name="T33" fmla="*/ 54 h 120"/>
                  <a:gd name="T34" fmla="*/ 60 w 72"/>
                  <a:gd name="T35" fmla="*/ 42 h 120"/>
                  <a:gd name="T36" fmla="*/ 60 w 72"/>
                  <a:gd name="T37" fmla="*/ 12 h 120"/>
                  <a:gd name="T38" fmla="*/ 12 w 72"/>
                  <a:gd name="T39" fmla="*/ 12 h 120"/>
                  <a:gd name="T40" fmla="*/ 12 w 72"/>
                  <a:gd name="T41" fmla="*/ 42 h 120"/>
                  <a:gd name="T42" fmla="*/ 18 w 72"/>
                  <a:gd name="T43" fmla="*/ 54 h 120"/>
                  <a:gd name="T44" fmla="*/ 24 w 72"/>
                  <a:gd name="T45" fmla="*/ 60 h 120"/>
                  <a:gd name="T46" fmla="*/ 24 w 72"/>
                  <a:gd name="T47" fmla="*/ 10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120">
                    <a:moveTo>
                      <a:pt x="54" y="120"/>
                    </a:moveTo>
                    <a:cubicBezTo>
                      <a:pt x="18" y="120"/>
                      <a:pt x="18" y="120"/>
                      <a:pt x="18" y="120"/>
                    </a:cubicBezTo>
                    <a:cubicBezTo>
                      <a:pt x="15" y="120"/>
                      <a:pt x="12" y="117"/>
                      <a:pt x="12" y="114"/>
                    </a:cubicBezTo>
                    <a:cubicBezTo>
                      <a:pt x="12" y="65"/>
                      <a:pt x="12" y="65"/>
                      <a:pt x="12" y="65"/>
                    </a:cubicBezTo>
                    <a:cubicBezTo>
                      <a:pt x="4" y="62"/>
                      <a:pt x="0" y="55"/>
                      <a:pt x="0" y="42"/>
                    </a:cubicBezTo>
                    <a:cubicBezTo>
                      <a:pt x="0" y="6"/>
                      <a:pt x="0" y="6"/>
                      <a:pt x="0" y="6"/>
                    </a:cubicBezTo>
                    <a:cubicBezTo>
                      <a:pt x="0" y="2"/>
                      <a:pt x="3" y="0"/>
                      <a:pt x="6" y="0"/>
                    </a:cubicBezTo>
                    <a:cubicBezTo>
                      <a:pt x="66" y="0"/>
                      <a:pt x="66" y="0"/>
                      <a:pt x="66" y="0"/>
                    </a:cubicBezTo>
                    <a:cubicBezTo>
                      <a:pt x="69" y="0"/>
                      <a:pt x="72" y="2"/>
                      <a:pt x="72" y="6"/>
                    </a:cubicBezTo>
                    <a:cubicBezTo>
                      <a:pt x="72" y="42"/>
                      <a:pt x="72" y="42"/>
                      <a:pt x="72" y="42"/>
                    </a:cubicBezTo>
                    <a:cubicBezTo>
                      <a:pt x="72" y="55"/>
                      <a:pt x="68" y="62"/>
                      <a:pt x="60" y="65"/>
                    </a:cubicBezTo>
                    <a:cubicBezTo>
                      <a:pt x="60" y="114"/>
                      <a:pt x="60" y="114"/>
                      <a:pt x="60" y="114"/>
                    </a:cubicBezTo>
                    <a:cubicBezTo>
                      <a:pt x="60" y="117"/>
                      <a:pt x="57" y="120"/>
                      <a:pt x="54" y="120"/>
                    </a:cubicBezTo>
                    <a:close/>
                    <a:moveTo>
                      <a:pt x="24" y="108"/>
                    </a:moveTo>
                    <a:cubicBezTo>
                      <a:pt x="48" y="108"/>
                      <a:pt x="48" y="108"/>
                      <a:pt x="48" y="108"/>
                    </a:cubicBezTo>
                    <a:cubicBezTo>
                      <a:pt x="48" y="60"/>
                      <a:pt x="48" y="60"/>
                      <a:pt x="48" y="60"/>
                    </a:cubicBezTo>
                    <a:cubicBezTo>
                      <a:pt x="48" y="56"/>
                      <a:pt x="51" y="54"/>
                      <a:pt x="54" y="54"/>
                    </a:cubicBezTo>
                    <a:cubicBezTo>
                      <a:pt x="57" y="54"/>
                      <a:pt x="60" y="54"/>
                      <a:pt x="60" y="42"/>
                    </a:cubicBezTo>
                    <a:cubicBezTo>
                      <a:pt x="60" y="12"/>
                      <a:pt x="60" y="12"/>
                      <a:pt x="60" y="12"/>
                    </a:cubicBezTo>
                    <a:cubicBezTo>
                      <a:pt x="12" y="12"/>
                      <a:pt x="12" y="12"/>
                      <a:pt x="12" y="12"/>
                    </a:cubicBezTo>
                    <a:cubicBezTo>
                      <a:pt x="12" y="42"/>
                      <a:pt x="12" y="42"/>
                      <a:pt x="12" y="42"/>
                    </a:cubicBezTo>
                    <a:cubicBezTo>
                      <a:pt x="12" y="54"/>
                      <a:pt x="15" y="54"/>
                      <a:pt x="18" y="54"/>
                    </a:cubicBezTo>
                    <a:cubicBezTo>
                      <a:pt x="21" y="54"/>
                      <a:pt x="24" y="56"/>
                      <a:pt x="24" y="60"/>
                    </a:cubicBezTo>
                    <a:lnTo>
                      <a:pt x="24"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a:solidFill>
                    <a:srgbClr val="96968C"/>
                  </a:solidFill>
                  <a:cs typeface="Arial" panose="020B0604020202020204" pitchFamily="34" charset="0"/>
                </a:endParaRPr>
              </a:p>
            </p:txBody>
          </p:sp>
          <p:sp>
            <p:nvSpPr>
              <p:cNvPr id="298" name="Freeform 42">
                <a:extLst>
                  <a:ext uri="{FF2B5EF4-FFF2-40B4-BE49-F238E27FC236}">
                    <a16:creationId xmlns:a16="http://schemas.microsoft.com/office/drawing/2014/main" id="{577049F6-818C-475E-AC68-C1258E732C91}"/>
                  </a:ext>
                </a:extLst>
              </p:cNvPr>
              <p:cNvSpPr>
                <a:spLocks noEditPoints="1"/>
              </p:cNvSpPr>
              <p:nvPr/>
            </p:nvSpPr>
            <p:spPr bwMode="auto">
              <a:xfrm>
                <a:off x="4984" y="815"/>
                <a:ext cx="110" cy="180"/>
              </a:xfrm>
              <a:custGeom>
                <a:avLst/>
                <a:gdLst>
                  <a:gd name="T0" fmla="*/ 54 w 72"/>
                  <a:gd name="T1" fmla="*/ 120 h 120"/>
                  <a:gd name="T2" fmla="*/ 18 w 72"/>
                  <a:gd name="T3" fmla="*/ 120 h 120"/>
                  <a:gd name="T4" fmla="*/ 12 w 72"/>
                  <a:gd name="T5" fmla="*/ 114 h 120"/>
                  <a:gd name="T6" fmla="*/ 12 w 72"/>
                  <a:gd name="T7" fmla="*/ 65 h 120"/>
                  <a:gd name="T8" fmla="*/ 0 w 72"/>
                  <a:gd name="T9" fmla="*/ 42 h 120"/>
                  <a:gd name="T10" fmla="*/ 0 w 72"/>
                  <a:gd name="T11" fmla="*/ 6 h 120"/>
                  <a:gd name="T12" fmla="*/ 6 w 72"/>
                  <a:gd name="T13" fmla="*/ 0 h 120"/>
                  <a:gd name="T14" fmla="*/ 66 w 72"/>
                  <a:gd name="T15" fmla="*/ 0 h 120"/>
                  <a:gd name="T16" fmla="*/ 72 w 72"/>
                  <a:gd name="T17" fmla="*/ 6 h 120"/>
                  <a:gd name="T18" fmla="*/ 72 w 72"/>
                  <a:gd name="T19" fmla="*/ 42 h 120"/>
                  <a:gd name="T20" fmla="*/ 60 w 72"/>
                  <a:gd name="T21" fmla="*/ 65 h 120"/>
                  <a:gd name="T22" fmla="*/ 60 w 72"/>
                  <a:gd name="T23" fmla="*/ 114 h 120"/>
                  <a:gd name="T24" fmla="*/ 54 w 72"/>
                  <a:gd name="T25" fmla="*/ 120 h 120"/>
                  <a:gd name="T26" fmla="*/ 24 w 72"/>
                  <a:gd name="T27" fmla="*/ 108 h 120"/>
                  <a:gd name="T28" fmla="*/ 48 w 72"/>
                  <a:gd name="T29" fmla="*/ 108 h 120"/>
                  <a:gd name="T30" fmla="*/ 48 w 72"/>
                  <a:gd name="T31" fmla="*/ 60 h 120"/>
                  <a:gd name="T32" fmla="*/ 54 w 72"/>
                  <a:gd name="T33" fmla="*/ 54 h 120"/>
                  <a:gd name="T34" fmla="*/ 60 w 72"/>
                  <a:gd name="T35" fmla="*/ 42 h 120"/>
                  <a:gd name="T36" fmla="*/ 60 w 72"/>
                  <a:gd name="T37" fmla="*/ 12 h 120"/>
                  <a:gd name="T38" fmla="*/ 12 w 72"/>
                  <a:gd name="T39" fmla="*/ 12 h 120"/>
                  <a:gd name="T40" fmla="*/ 12 w 72"/>
                  <a:gd name="T41" fmla="*/ 42 h 120"/>
                  <a:gd name="T42" fmla="*/ 18 w 72"/>
                  <a:gd name="T43" fmla="*/ 54 h 120"/>
                  <a:gd name="T44" fmla="*/ 24 w 72"/>
                  <a:gd name="T45" fmla="*/ 60 h 120"/>
                  <a:gd name="T46" fmla="*/ 24 w 72"/>
                  <a:gd name="T47" fmla="*/ 10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120">
                    <a:moveTo>
                      <a:pt x="54" y="120"/>
                    </a:moveTo>
                    <a:cubicBezTo>
                      <a:pt x="18" y="120"/>
                      <a:pt x="18" y="120"/>
                      <a:pt x="18" y="120"/>
                    </a:cubicBezTo>
                    <a:cubicBezTo>
                      <a:pt x="15" y="120"/>
                      <a:pt x="12" y="117"/>
                      <a:pt x="12" y="114"/>
                    </a:cubicBezTo>
                    <a:cubicBezTo>
                      <a:pt x="12" y="65"/>
                      <a:pt x="12" y="65"/>
                      <a:pt x="12" y="65"/>
                    </a:cubicBezTo>
                    <a:cubicBezTo>
                      <a:pt x="4" y="62"/>
                      <a:pt x="0" y="55"/>
                      <a:pt x="0" y="42"/>
                    </a:cubicBezTo>
                    <a:cubicBezTo>
                      <a:pt x="0" y="6"/>
                      <a:pt x="0" y="6"/>
                      <a:pt x="0" y="6"/>
                    </a:cubicBezTo>
                    <a:cubicBezTo>
                      <a:pt x="0" y="2"/>
                      <a:pt x="3" y="0"/>
                      <a:pt x="6" y="0"/>
                    </a:cubicBezTo>
                    <a:cubicBezTo>
                      <a:pt x="66" y="0"/>
                      <a:pt x="66" y="0"/>
                      <a:pt x="66" y="0"/>
                    </a:cubicBezTo>
                    <a:cubicBezTo>
                      <a:pt x="69" y="0"/>
                      <a:pt x="72" y="2"/>
                      <a:pt x="72" y="6"/>
                    </a:cubicBezTo>
                    <a:cubicBezTo>
                      <a:pt x="72" y="42"/>
                      <a:pt x="72" y="42"/>
                      <a:pt x="72" y="42"/>
                    </a:cubicBezTo>
                    <a:cubicBezTo>
                      <a:pt x="72" y="55"/>
                      <a:pt x="68" y="62"/>
                      <a:pt x="60" y="65"/>
                    </a:cubicBezTo>
                    <a:cubicBezTo>
                      <a:pt x="60" y="114"/>
                      <a:pt x="60" y="114"/>
                      <a:pt x="60" y="114"/>
                    </a:cubicBezTo>
                    <a:cubicBezTo>
                      <a:pt x="60" y="117"/>
                      <a:pt x="57" y="120"/>
                      <a:pt x="54" y="120"/>
                    </a:cubicBezTo>
                    <a:close/>
                    <a:moveTo>
                      <a:pt x="24" y="108"/>
                    </a:moveTo>
                    <a:cubicBezTo>
                      <a:pt x="48" y="108"/>
                      <a:pt x="48" y="108"/>
                      <a:pt x="48" y="108"/>
                    </a:cubicBezTo>
                    <a:cubicBezTo>
                      <a:pt x="48" y="60"/>
                      <a:pt x="48" y="60"/>
                      <a:pt x="48" y="60"/>
                    </a:cubicBezTo>
                    <a:cubicBezTo>
                      <a:pt x="48" y="56"/>
                      <a:pt x="51" y="54"/>
                      <a:pt x="54" y="54"/>
                    </a:cubicBezTo>
                    <a:cubicBezTo>
                      <a:pt x="57" y="54"/>
                      <a:pt x="60" y="54"/>
                      <a:pt x="60" y="42"/>
                    </a:cubicBezTo>
                    <a:cubicBezTo>
                      <a:pt x="60" y="12"/>
                      <a:pt x="60" y="12"/>
                      <a:pt x="60" y="12"/>
                    </a:cubicBezTo>
                    <a:cubicBezTo>
                      <a:pt x="12" y="12"/>
                      <a:pt x="12" y="12"/>
                      <a:pt x="12" y="12"/>
                    </a:cubicBezTo>
                    <a:cubicBezTo>
                      <a:pt x="12" y="42"/>
                      <a:pt x="12" y="42"/>
                      <a:pt x="12" y="42"/>
                    </a:cubicBezTo>
                    <a:cubicBezTo>
                      <a:pt x="12" y="54"/>
                      <a:pt x="15" y="54"/>
                      <a:pt x="18" y="54"/>
                    </a:cubicBezTo>
                    <a:cubicBezTo>
                      <a:pt x="21" y="54"/>
                      <a:pt x="24" y="56"/>
                      <a:pt x="24" y="60"/>
                    </a:cubicBezTo>
                    <a:lnTo>
                      <a:pt x="24"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a:solidFill>
                    <a:srgbClr val="96968C"/>
                  </a:solidFill>
                  <a:cs typeface="Arial" panose="020B0604020202020204" pitchFamily="34" charset="0"/>
                </a:endParaRPr>
              </a:p>
            </p:txBody>
          </p:sp>
          <p:sp>
            <p:nvSpPr>
              <p:cNvPr id="299" name="Freeform 43">
                <a:extLst>
                  <a:ext uri="{FF2B5EF4-FFF2-40B4-BE49-F238E27FC236}">
                    <a16:creationId xmlns:a16="http://schemas.microsoft.com/office/drawing/2014/main" id="{FAB468AE-AD29-46DC-9693-4D32E37B1AF0}"/>
                  </a:ext>
                </a:extLst>
              </p:cNvPr>
              <p:cNvSpPr>
                <a:spLocks noEditPoints="1"/>
              </p:cNvSpPr>
              <p:nvPr/>
            </p:nvSpPr>
            <p:spPr bwMode="auto">
              <a:xfrm>
                <a:off x="4800" y="815"/>
                <a:ext cx="147" cy="251"/>
              </a:xfrm>
              <a:custGeom>
                <a:avLst/>
                <a:gdLst>
                  <a:gd name="T0" fmla="*/ 66 w 96"/>
                  <a:gd name="T1" fmla="*/ 168 h 168"/>
                  <a:gd name="T2" fmla="*/ 30 w 96"/>
                  <a:gd name="T3" fmla="*/ 168 h 168"/>
                  <a:gd name="T4" fmla="*/ 24 w 96"/>
                  <a:gd name="T5" fmla="*/ 162 h 168"/>
                  <a:gd name="T6" fmla="*/ 24 w 96"/>
                  <a:gd name="T7" fmla="*/ 95 h 168"/>
                  <a:gd name="T8" fmla="*/ 0 w 96"/>
                  <a:gd name="T9" fmla="*/ 66 h 168"/>
                  <a:gd name="T10" fmla="*/ 0 w 96"/>
                  <a:gd name="T11" fmla="*/ 6 h 168"/>
                  <a:gd name="T12" fmla="*/ 6 w 96"/>
                  <a:gd name="T13" fmla="*/ 0 h 168"/>
                  <a:gd name="T14" fmla="*/ 90 w 96"/>
                  <a:gd name="T15" fmla="*/ 0 h 168"/>
                  <a:gd name="T16" fmla="*/ 96 w 96"/>
                  <a:gd name="T17" fmla="*/ 6 h 168"/>
                  <a:gd name="T18" fmla="*/ 96 w 96"/>
                  <a:gd name="T19" fmla="*/ 66 h 168"/>
                  <a:gd name="T20" fmla="*/ 72 w 96"/>
                  <a:gd name="T21" fmla="*/ 95 h 168"/>
                  <a:gd name="T22" fmla="*/ 72 w 96"/>
                  <a:gd name="T23" fmla="*/ 162 h 168"/>
                  <a:gd name="T24" fmla="*/ 66 w 96"/>
                  <a:gd name="T25" fmla="*/ 168 h 168"/>
                  <a:gd name="T26" fmla="*/ 36 w 96"/>
                  <a:gd name="T27" fmla="*/ 156 h 168"/>
                  <a:gd name="T28" fmla="*/ 60 w 96"/>
                  <a:gd name="T29" fmla="*/ 156 h 168"/>
                  <a:gd name="T30" fmla="*/ 60 w 96"/>
                  <a:gd name="T31" fmla="*/ 90 h 168"/>
                  <a:gd name="T32" fmla="*/ 66 w 96"/>
                  <a:gd name="T33" fmla="*/ 84 h 168"/>
                  <a:gd name="T34" fmla="*/ 84 w 96"/>
                  <a:gd name="T35" fmla="*/ 66 h 168"/>
                  <a:gd name="T36" fmla="*/ 84 w 96"/>
                  <a:gd name="T37" fmla="*/ 12 h 168"/>
                  <a:gd name="T38" fmla="*/ 12 w 96"/>
                  <a:gd name="T39" fmla="*/ 12 h 168"/>
                  <a:gd name="T40" fmla="*/ 12 w 96"/>
                  <a:gd name="T41" fmla="*/ 66 h 168"/>
                  <a:gd name="T42" fmla="*/ 30 w 96"/>
                  <a:gd name="T43" fmla="*/ 84 h 168"/>
                  <a:gd name="T44" fmla="*/ 36 w 96"/>
                  <a:gd name="T45" fmla="*/ 90 h 168"/>
                  <a:gd name="T46" fmla="*/ 36 w 96"/>
                  <a:gd name="T47" fmla="*/ 15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168">
                    <a:moveTo>
                      <a:pt x="66" y="168"/>
                    </a:moveTo>
                    <a:cubicBezTo>
                      <a:pt x="30" y="168"/>
                      <a:pt x="30" y="168"/>
                      <a:pt x="30" y="168"/>
                    </a:cubicBezTo>
                    <a:cubicBezTo>
                      <a:pt x="27" y="168"/>
                      <a:pt x="24" y="165"/>
                      <a:pt x="24" y="162"/>
                    </a:cubicBezTo>
                    <a:cubicBezTo>
                      <a:pt x="24" y="95"/>
                      <a:pt x="24" y="95"/>
                      <a:pt x="24" y="95"/>
                    </a:cubicBezTo>
                    <a:cubicBezTo>
                      <a:pt x="10" y="92"/>
                      <a:pt x="0" y="80"/>
                      <a:pt x="0" y="66"/>
                    </a:cubicBezTo>
                    <a:cubicBezTo>
                      <a:pt x="0" y="6"/>
                      <a:pt x="0" y="6"/>
                      <a:pt x="0" y="6"/>
                    </a:cubicBezTo>
                    <a:cubicBezTo>
                      <a:pt x="0" y="2"/>
                      <a:pt x="3" y="0"/>
                      <a:pt x="6" y="0"/>
                    </a:cubicBezTo>
                    <a:cubicBezTo>
                      <a:pt x="90" y="0"/>
                      <a:pt x="90" y="0"/>
                      <a:pt x="90" y="0"/>
                    </a:cubicBezTo>
                    <a:cubicBezTo>
                      <a:pt x="93" y="0"/>
                      <a:pt x="96" y="2"/>
                      <a:pt x="96" y="6"/>
                    </a:cubicBezTo>
                    <a:cubicBezTo>
                      <a:pt x="96" y="66"/>
                      <a:pt x="96" y="66"/>
                      <a:pt x="96" y="66"/>
                    </a:cubicBezTo>
                    <a:cubicBezTo>
                      <a:pt x="96" y="80"/>
                      <a:pt x="86" y="92"/>
                      <a:pt x="72" y="95"/>
                    </a:cubicBezTo>
                    <a:cubicBezTo>
                      <a:pt x="72" y="162"/>
                      <a:pt x="72" y="162"/>
                      <a:pt x="72" y="162"/>
                    </a:cubicBezTo>
                    <a:cubicBezTo>
                      <a:pt x="72" y="165"/>
                      <a:pt x="69" y="168"/>
                      <a:pt x="66" y="168"/>
                    </a:cubicBezTo>
                    <a:close/>
                    <a:moveTo>
                      <a:pt x="36" y="156"/>
                    </a:moveTo>
                    <a:cubicBezTo>
                      <a:pt x="60" y="156"/>
                      <a:pt x="60" y="156"/>
                      <a:pt x="60" y="156"/>
                    </a:cubicBezTo>
                    <a:cubicBezTo>
                      <a:pt x="60" y="90"/>
                      <a:pt x="60" y="90"/>
                      <a:pt x="60" y="90"/>
                    </a:cubicBezTo>
                    <a:cubicBezTo>
                      <a:pt x="60" y="86"/>
                      <a:pt x="63" y="84"/>
                      <a:pt x="66" y="84"/>
                    </a:cubicBezTo>
                    <a:cubicBezTo>
                      <a:pt x="76" y="84"/>
                      <a:pt x="84" y="76"/>
                      <a:pt x="84" y="66"/>
                    </a:cubicBezTo>
                    <a:cubicBezTo>
                      <a:pt x="84" y="12"/>
                      <a:pt x="84" y="12"/>
                      <a:pt x="84" y="12"/>
                    </a:cubicBezTo>
                    <a:cubicBezTo>
                      <a:pt x="12" y="12"/>
                      <a:pt x="12" y="12"/>
                      <a:pt x="12" y="12"/>
                    </a:cubicBezTo>
                    <a:cubicBezTo>
                      <a:pt x="12" y="66"/>
                      <a:pt x="12" y="66"/>
                      <a:pt x="12" y="66"/>
                    </a:cubicBezTo>
                    <a:cubicBezTo>
                      <a:pt x="12" y="76"/>
                      <a:pt x="20" y="84"/>
                      <a:pt x="30" y="84"/>
                    </a:cubicBezTo>
                    <a:cubicBezTo>
                      <a:pt x="33" y="84"/>
                      <a:pt x="36" y="86"/>
                      <a:pt x="36" y="90"/>
                    </a:cubicBezTo>
                    <a:lnTo>
                      <a:pt x="36"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a:solidFill>
                    <a:srgbClr val="96968C"/>
                  </a:solidFill>
                  <a:cs typeface="Arial" panose="020B0604020202020204" pitchFamily="34" charset="0"/>
                </a:endParaRPr>
              </a:p>
            </p:txBody>
          </p:sp>
          <p:sp>
            <p:nvSpPr>
              <p:cNvPr id="300" name="Freeform 44">
                <a:extLst>
                  <a:ext uri="{FF2B5EF4-FFF2-40B4-BE49-F238E27FC236}">
                    <a16:creationId xmlns:a16="http://schemas.microsoft.com/office/drawing/2014/main" id="{921EBE04-15B0-4185-B3E6-581A6208DA38}"/>
                  </a:ext>
                </a:extLst>
              </p:cNvPr>
              <p:cNvSpPr>
                <a:spLocks noEditPoints="1"/>
              </p:cNvSpPr>
              <p:nvPr/>
            </p:nvSpPr>
            <p:spPr bwMode="auto">
              <a:xfrm>
                <a:off x="4671" y="726"/>
                <a:ext cx="74" cy="71"/>
              </a:xfrm>
              <a:custGeom>
                <a:avLst/>
                <a:gdLst>
                  <a:gd name="T0" fmla="*/ 24 w 48"/>
                  <a:gd name="T1" fmla="*/ 48 h 48"/>
                  <a:gd name="T2" fmla="*/ 0 w 48"/>
                  <a:gd name="T3" fmla="*/ 24 h 48"/>
                  <a:gd name="T4" fmla="*/ 24 w 48"/>
                  <a:gd name="T5" fmla="*/ 0 h 48"/>
                  <a:gd name="T6" fmla="*/ 48 w 48"/>
                  <a:gd name="T7" fmla="*/ 24 h 48"/>
                  <a:gd name="T8" fmla="*/ 24 w 48"/>
                  <a:gd name="T9" fmla="*/ 48 h 48"/>
                  <a:gd name="T10" fmla="*/ 24 w 48"/>
                  <a:gd name="T11" fmla="*/ 12 h 48"/>
                  <a:gd name="T12" fmla="*/ 12 w 48"/>
                  <a:gd name="T13" fmla="*/ 24 h 48"/>
                  <a:gd name="T14" fmla="*/ 24 w 48"/>
                  <a:gd name="T15" fmla="*/ 36 h 48"/>
                  <a:gd name="T16" fmla="*/ 36 w 48"/>
                  <a:gd name="T17" fmla="*/ 24 h 48"/>
                  <a:gd name="T18" fmla="*/ 24 w 48"/>
                  <a:gd name="T19"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11" y="48"/>
                      <a:pt x="0" y="37"/>
                      <a:pt x="0" y="24"/>
                    </a:cubicBezTo>
                    <a:cubicBezTo>
                      <a:pt x="0" y="10"/>
                      <a:pt x="11" y="0"/>
                      <a:pt x="24" y="0"/>
                    </a:cubicBezTo>
                    <a:cubicBezTo>
                      <a:pt x="37" y="0"/>
                      <a:pt x="48" y="10"/>
                      <a:pt x="48" y="24"/>
                    </a:cubicBezTo>
                    <a:cubicBezTo>
                      <a:pt x="48" y="37"/>
                      <a:pt x="37" y="48"/>
                      <a:pt x="24" y="48"/>
                    </a:cubicBezTo>
                    <a:close/>
                    <a:moveTo>
                      <a:pt x="24" y="12"/>
                    </a:moveTo>
                    <a:cubicBezTo>
                      <a:pt x="17" y="12"/>
                      <a:pt x="12" y="17"/>
                      <a:pt x="12" y="24"/>
                    </a:cubicBezTo>
                    <a:cubicBezTo>
                      <a:pt x="12" y="30"/>
                      <a:pt x="17" y="36"/>
                      <a:pt x="24" y="36"/>
                    </a:cubicBezTo>
                    <a:cubicBezTo>
                      <a:pt x="31" y="36"/>
                      <a:pt x="36" y="30"/>
                      <a:pt x="36" y="24"/>
                    </a:cubicBezTo>
                    <a:cubicBezTo>
                      <a:pt x="36" y="17"/>
                      <a:pt x="31" y="12"/>
                      <a:pt x="2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a:solidFill>
                    <a:srgbClr val="96968C"/>
                  </a:solidFill>
                  <a:cs typeface="Arial" panose="020B0604020202020204" pitchFamily="34" charset="0"/>
                </a:endParaRPr>
              </a:p>
            </p:txBody>
          </p:sp>
          <p:sp>
            <p:nvSpPr>
              <p:cNvPr id="301" name="Freeform 45">
                <a:extLst>
                  <a:ext uri="{FF2B5EF4-FFF2-40B4-BE49-F238E27FC236}">
                    <a16:creationId xmlns:a16="http://schemas.microsoft.com/office/drawing/2014/main" id="{D0CEA6F6-2299-4059-8DFC-B9DBCB95DFA9}"/>
                  </a:ext>
                </a:extLst>
              </p:cNvPr>
              <p:cNvSpPr>
                <a:spLocks noEditPoints="1"/>
              </p:cNvSpPr>
              <p:nvPr/>
            </p:nvSpPr>
            <p:spPr bwMode="auto">
              <a:xfrm>
                <a:off x="5002" y="726"/>
                <a:ext cx="74" cy="71"/>
              </a:xfrm>
              <a:custGeom>
                <a:avLst/>
                <a:gdLst>
                  <a:gd name="T0" fmla="*/ 24 w 48"/>
                  <a:gd name="T1" fmla="*/ 48 h 48"/>
                  <a:gd name="T2" fmla="*/ 0 w 48"/>
                  <a:gd name="T3" fmla="*/ 24 h 48"/>
                  <a:gd name="T4" fmla="*/ 24 w 48"/>
                  <a:gd name="T5" fmla="*/ 0 h 48"/>
                  <a:gd name="T6" fmla="*/ 48 w 48"/>
                  <a:gd name="T7" fmla="*/ 24 h 48"/>
                  <a:gd name="T8" fmla="*/ 24 w 48"/>
                  <a:gd name="T9" fmla="*/ 48 h 48"/>
                  <a:gd name="T10" fmla="*/ 24 w 48"/>
                  <a:gd name="T11" fmla="*/ 12 h 48"/>
                  <a:gd name="T12" fmla="*/ 12 w 48"/>
                  <a:gd name="T13" fmla="*/ 24 h 48"/>
                  <a:gd name="T14" fmla="*/ 24 w 48"/>
                  <a:gd name="T15" fmla="*/ 36 h 48"/>
                  <a:gd name="T16" fmla="*/ 36 w 48"/>
                  <a:gd name="T17" fmla="*/ 24 h 48"/>
                  <a:gd name="T18" fmla="*/ 24 w 48"/>
                  <a:gd name="T19"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11" y="48"/>
                      <a:pt x="0" y="37"/>
                      <a:pt x="0" y="24"/>
                    </a:cubicBezTo>
                    <a:cubicBezTo>
                      <a:pt x="0" y="10"/>
                      <a:pt x="11" y="0"/>
                      <a:pt x="24" y="0"/>
                    </a:cubicBezTo>
                    <a:cubicBezTo>
                      <a:pt x="37" y="0"/>
                      <a:pt x="48" y="10"/>
                      <a:pt x="48" y="24"/>
                    </a:cubicBezTo>
                    <a:cubicBezTo>
                      <a:pt x="48" y="37"/>
                      <a:pt x="37" y="48"/>
                      <a:pt x="24" y="48"/>
                    </a:cubicBezTo>
                    <a:close/>
                    <a:moveTo>
                      <a:pt x="24" y="12"/>
                    </a:moveTo>
                    <a:cubicBezTo>
                      <a:pt x="17" y="12"/>
                      <a:pt x="12" y="17"/>
                      <a:pt x="12" y="24"/>
                    </a:cubicBezTo>
                    <a:cubicBezTo>
                      <a:pt x="12" y="30"/>
                      <a:pt x="17" y="36"/>
                      <a:pt x="24" y="36"/>
                    </a:cubicBezTo>
                    <a:cubicBezTo>
                      <a:pt x="31" y="36"/>
                      <a:pt x="36" y="30"/>
                      <a:pt x="36" y="24"/>
                    </a:cubicBezTo>
                    <a:cubicBezTo>
                      <a:pt x="36" y="17"/>
                      <a:pt x="31" y="12"/>
                      <a:pt x="2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a:solidFill>
                    <a:srgbClr val="96968C"/>
                  </a:solidFill>
                  <a:cs typeface="Arial" panose="020B0604020202020204" pitchFamily="34" charset="0"/>
                </a:endParaRPr>
              </a:p>
            </p:txBody>
          </p:sp>
          <p:sp>
            <p:nvSpPr>
              <p:cNvPr id="302" name="Freeform 46">
                <a:extLst>
                  <a:ext uri="{FF2B5EF4-FFF2-40B4-BE49-F238E27FC236}">
                    <a16:creationId xmlns:a16="http://schemas.microsoft.com/office/drawing/2014/main" id="{1F161AC9-46ED-4F0A-B545-5DA5A013CECC}"/>
                  </a:ext>
                </a:extLst>
              </p:cNvPr>
              <p:cNvSpPr>
                <a:spLocks noEditPoints="1"/>
              </p:cNvSpPr>
              <p:nvPr/>
            </p:nvSpPr>
            <p:spPr bwMode="auto">
              <a:xfrm>
                <a:off x="4818" y="690"/>
                <a:ext cx="111" cy="107"/>
              </a:xfrm>
              <a:custGeom>
                <a:avLst/>
                <a:gdLst>
                  <a:gd name="T0" fmla="*/ 36 w 72"/>
                  <a:gd name="T1" fmla="*/ 72 h 72"/>
                  <a:gd name="T2" fmla="*/ 0 w 72"/>
                  <a:gd name="T3" fmla="*/ 36 h 72"/>
                  <a:gd name="T4" fmla="*/ 36 w 72"/>
                  <a:gd name="T5" fmla="*/ 0 h 72"/>
                  <a:gd name="T6" fmla="*/ 72 w 72"/>
                  <a:gd name="T7" fmla="*/ 36 h 72"/>
                  <a:gd name="T8" fmla="*/ 36 w 72"/>
                  <a:gd name="T9" fmla="*/ 72 h 72"/>
                  <a:gd name="T10" fmla="*/ 36 w 72"/>
                  <a:gd name="T11" fmla="*/ 12 h 72"/>
                  <a:gd name="T12" fmla="*/ 12 w 72"/>
                  <a:gd name="T13" fmla="*/ 36 h 72"/>
                  <a:gd name="T14" fmla="*/ 36 w 72"/>
                  <a:gd name="T15" fmla="*/ 60 h 72"/>
                  <a:gd name="T16" fmla="*/ 60 w 72"/>
                  <a:gd name="T17" fmla="*/ 36 h 72"/>
                  <a:gd name="T18" fmla="*/ 36 w 72"/>
                  <a:gd name="T19" fmla="*/ 1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72"/>
                    </a:moveTo>
                    <a:cubicBezTo>
                      <a:pt x="16" y="72"/>
                      <a:pt x="0" y="55"/>
                      <a:pt x="0" y="36"/>
                    </a:cubicBezTo>
                    <a:cubicBezTo>
                      <a:pt x="0" y="16"/>
                      <a:pt x="16" y="0"/>
                      <a:pt x="36" y="0"/>
                    </a:cubicBezTo>
                    <a:cubicBezTo>
                      <a:pt x="56" y="0"/>
                      <a:pt x="72" y="16"/>
                      <a:pt x="72" y="36"/>
                    </a:cubicBezTo>
                    <a:cubicBezTo>
                      <a:pt x="72" y="55"/>
                      <a:pt x="56" y="72"/>
                      <a:pt x="36" y="72"/>
                    </a:cubicBezTo>
                    <a:close/>
                    <a:moveTo>
                      <a:pt x="36" y="12"/>
                    </a:moveTo>
                    <a:cubicBezTo>
                      <a:pt x="23" y="12"/>
                      <a:pt x="12" y="22"/>
                      <a:pt x="12" y="36"/>
                    </a:cubicBezTo>
                    <a:cubicBezTo>
                      <a:pt x="12" y="49"/>
                      <a:pt x="23" y="60"/>
                      <a:pt x="36" y="60"/>
                    </a:cubicBezTo>
                    <a:cubicBezTo>
                      <a:pt x="49" y="60"/>
                      <a:pt x="60" y="49"/>
                      <a:pt x="60" y="36"/>
                    </a:cubicBezTo>
                    <a:cubicBezTo>
                      <a:pt x="60" y="22"/>
                      <a:pt x="49" y="12"/>
                      <a:pt x="3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a:solidFill>
                    <a:srgbClr val="96968C"/>
                  </a:solidFill>
                  <a:cs typeface="Arial" panose="020B0604020202020204" pitchFamily="34" charset="0"/>
                </a:endParaRPr>
              </a:p>
            </p:txBody>
          </p:sp>
        </p:grpSp>
      </p:grpSp>
      <p:sp>
        <p:nvSpPr>
          <p:cNvPr id="303" name="TextBox 302">
            <a:extLst>
              <a:ext uri="{FF2B5EF4-FFF2-40B4-BE49-F238E27FC236}">
                <a16:creationId xmlns:a16="http://schemas.microsoft.com/office/drawing/2014/main" id="{01624027-9A24-416A-B238-D0E25AA2C88B}"/>
              </a:ext>
            </a:extLst>
          </p:cNvPr>
          <p:cNvSpPr txBox="1"/>
          <p:nvPr/>
        </p:nvSpPr>
        <p:spPr>
          <a:xfrm>
            <a:off x="1873279" y="2232978"/>
            <a:ext cx="0" cy="0"/>
          </a:xfrm>
          <a:prstGeom prst="rect">
            <a:avLst/>
          </a:prstGeom>
          <a:noFill/>
        </p:spPr>
        <p:txBody>
          <a:bodyPr wrap="none" lIns="0" tIns="0" rIns="0" bIns="0" rtlCol="0">
            <a:noAutofit/>
          </a:bodyPr>
          <a:lstStyle/>
          <a:p>
            <a:pPr defTabSz="228594">
              <a:spcAft>
                <a:spcPts val="1200"/>
              </a:spcAft>
              <a:defRPr/>
            </a:pPr>
            <a:endParaRPr lang="en-US">
              <a:solidFill>
                <a:srgbClr val="000000"/>
              </a:solidFill>
              <a:latin typeface="Graphik"/>
            </a:endParaRPr>
          </a:p>
        </p:txBody>
      </p:sp>
      <p:sp>
        <p:nvSpPr>
          <p:cNvPr id="304" name="Subtitle 2">
            <a:extLst>
              <a:ext uri="{FF2B5EF4-FFF2-40B4-BE49-F238E27FC236}">
                <a16:creationId xmlns:a16="http://schemas.microsoft.com/office/drawing/2014/main" id="{5F98DEF4-EB7F-411E-9AD8-A2FFDE082DDC}"/>
              </a:ext>
            </a:extLst>
          </p:cNvPr>
          <p:cNvSpPr txBox="1">
            <a:spLocks/>
          </p:cNvSpPr>
          <p:nvPr/>
        </p:nvSpPr>
        <p:spPr>
          <a:xfrm>
            <a:off x="1829679" y="2070415"/>
            <a:ext cx="508205" cy="126188"/>
          </a:xfrm>
          <a:prstGeom prst="rect">
            <a:avLst/>
          </a:prstGeom>
        </p:spPr>
        <p:txBody>
          <a:bodyPr vert="horz" wrap="square" lIns="0" tIns="0" rIns="0" bIns="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05">
              <a:lnSpc>
                <a:spcPct val="80000"/>
              </a:lnSpc>
              <a:defRPr/>
            </a:pPr>
            <a:r>
              <a:rPr lang="en-US" sz="1000" b="1">
                <a:solidFill>
                  <a:srgbClr val="460073">
                    <a:lumMod val="75000"/>
                  </a:srgbClr>
                </a:solidFill>
                <a:latin typeface="Calibri" panose="020F0502020204030204" pitchFamily="34" charset="0"/>
                <a:ea typeface="Lato Light" panose="020F0502020204030203" pitchFamily="34" charset="0"/>
                <a:cs typeface="Calibri" panose="020F0502020204030204" pitchFamily="34" charset="0"/>
              </a:rPr>
              <a:t>Schools</a:t>
            </a:r>
          </a:p>
        </p:txBody>
      </p:sp>
      <p:sp>
        <p:nvSpPr>
          <p:cNvPr id="305" name="Subtitle 2">
            <a:extLst>
              <a:ext uri="{FF2B5EF4-FFF2-40B4-BE49-F238E27FC236}">
                <a16:creationId xmlns:a16="http://schemas.microsoft.com/office/drawing/2014/main" id="{5359AD4E-B6F6-4205-A344-ADF93A974961}"/>
              </a:ext>
            </a:extLst>
          </p:cNvPr>
          <p:cNvSpPr txBox="1">
            <a:spLocks/>
          </p:cNvSpPr>
          <p:nvPr/>
        </p:nvSpPr>
        <p:spPr>
          <a:xfrm>
            <a:off x="629176" y="2060769"/>
            <a:ext cx="901770" cy="126188"/>
          </a:xfrm>
          <a:prstGeom prst="rect">
            <a:avLst/>
          </a:prstGeom>
        </p:spPr>
        <p:txBody>
          <a:bodyPr vert="horz" wrap="square" lIns="0" tIns="0" rIns="0" bIns="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05">
              <a:lnSpc>
                <a:spcPct val="80000"/>
              </a:lnSpc>
              <a:defRPr/>
            </a:pPr>
            <a:r>
              <a:rPr lang="en-US" sz="1000" b="1">
                <a:solidFill>
                  <a:srgbClr val="B455AA"/>
                </a:solidFill>
                <a:latin typeface="Calibri" panose="020F0502020204030204" pitchFamily="34" charset="0"/>
                <a:ea typeface="Lato Light" panose="020F0502020204030203" pitchFamily="34" charset="0"/>
                <a:cs typeface="Calibri" panose="020F0502020204030204" pitchFamily="34" charset="0"/>
              </a:rPr>
              <a:t>GI Bill Students</a:t>
            </a:r>
          </a:p>
        </p:txBody>
      </p:sp>
      <p:sp>
        <p:nvSpPr>
          <p:cNvPr id="306" name="Subtitle 2">
            <a:extLst>
              <a:ext uri="{FF2B5EF4-FFF2-40B4-BE49-F238E27FC236}">
                <a16:creationId xmlns:a16="http://schemas.microsoft.com/office/drawing/2014/main" id="{5030BBCB-BE21-4F48-9244-4F8435C46A58}"/>
              </a:ext>
            </a:extLst>
          </p:cNvPr>
          <p:cNvSpPr txBox="1">
            <a:spLocks/>
          </p:cNvSpPr>
          <p:nvPr/>
        </p:nvSpPr>
        <p:spPr>
          <a:xfrm>
            <a:off x="2614862" y="2068341"/>
            <a:ext cx="873534" cy="126188"/>
          </a:xfrm>
          <a:prstGeom prst="rect">
            <a:avLst/>
          </a:prstGeom>
        </p:spPr>
        <p:txBody>
          <a:bodyPr vert="horz" wrap="square" lIns="0" tIns="0" rIns="0" bIns="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05">
              <a:lnSpc>
                <a:spcPct val="80000"/>
              </a:lnSpc>
              <a:defRPr/>
            </a:pPr>
            <a:r>
              <a:rPr lang="en-US" sz="1000" b="1">
                <a:solidFill>
                  <a:srgbClr val="0041F0"/>
                </a:solidFill>
                <a:latin typeface="Calibri" panose="020F0502020204030204" pitchFamily="34" charset="0"/>
                <a:ea typeface="Lato Light" panose="020F0502020204030203" pitchFamily="34" charset="0"/>
                <a:cs typeface="Calibri" panose="020F0502020204030204" pitchFamily="34" charset="0"/>
              </a:rPr>
              <a:t>VA Employees</a:t>
            </a:r>
          </a:p>
        </p:txBody>
      </p:sp>
      <p:sp>
        <p:nvSpPr>
          <p:cNvPr id="307" name="Subtitle 2">
            <a:extLst>
              <a:ext uri="{FF2B5EF4-FFF2-40B4-BE49-F238E27FC236}">
                <a16:creationId xmlns:a16="http://schemas.microsoft.com/office/drawing/2014/main" id="{90D28CF0-0DF3-4AAC-A0F5-ECA0042C7E05}"/>
              </a:ext>
            </a:extLst>
          </p:cNvPr>
          <p:cNvSpPr txBox="1">
            <a:spLocks/>
          </p:cNvSpPr>
          <p:nvPr/>
        </p:nvSpPr>
        <p:spPr>
          <a:xfrm>
            <a:off x="3755997" y="2066879"/>
            <a:ext cx="699148" cy="126188"/>
          </a:xfrm>
          <a:prstGeom prst="rect">
            <a:avLst/>
          </a:prstGeom>
        </p:spPr>
        <p:txBody>
          <a:bodyPr vert="horz" wrap="square" lIns="0" tIns="0" rIns="0" bIns="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05">
              <a:lnSpc>
                <a:spcPct val="80000"/>
              </a:lnSpc>
              <a:defRPr/>
            </a:pPr>
            <a:r>
              <a:rPr lang="en-US" sz="1000" b="1">
                <a:solidFill>
                  <a:srgbClr val="000000">
                    <a:lumMod val="75000"/>
                    <a:lumOff val="25000"/>
                  </a:srgbClr>
                </a:solidFill>
                <a:latin typeface="Calibri" panose="020F0502020204030204" pitchFamily="34" charset="0"/>
                <a:ea typeface="Lato Light" panose="020F0502020204030203" pitchFamily="34" charset="0"/>
                <a:cs typeface="Calibri" panose="020F0502020204030204" pitchFamily="34" charset="0"/>
              </a:rPr>
              <a:t>Other</a:t>
            </a:r>
          </a:p>
        </p:txBody>
      </p:sp>
      <p:grpSp>
        <p:nvGrpSpPr>
          <p:cNvPr id="308" name="Group 307">
            <a:extLst>
              <a:ext uri="{FF2B5EF4-FFF2-40B4-BE49-F238E27FC236}">
                <a16:creationId xmlns:a16="http://schemas.microsoft.com/office/drawing/2014/main" id="{46DC7C41-A38E-437C-B237-D44DFBC2F8F2}"/>
              </a:ext>
            </a:extLst>
          </p:cNvPr>
          <p:cNvGrpSpPr/>
          <p:nvPr/>
        </p:nvGrpSpPr>
        <p:grpSpPr>
          <a:xfrm>
            <a:off x="1190458" y="4931068"/>
            <a:ext cx="183488" cy="180873"/>
            <a:chOff x="6865605" y="-562132"/>
            <a:chExt cx="234927" cy="234077"/>
          </a:xfrm>
        </p:grpSpPr>
        <p:sp>
          <p:nvSpPr>
            <p:cNvPr id="309" name="Oval 308">
              <a:extLst>
                <a:ext uri="{FF2B5EF4-FFF2-40B4-BE49-F238E27FC236}">
                  <a16:creationId xmlns:a16="http://schemas.microsoft.com/office/drawing/2014/main" id="{9A9096F8-011B-4C80-A9F9-08A1BCEA4369}"/>
                </a:ext>
              </a:extLst>
            </p:cNvPr>
            <p:cNvSpPr/>
            <p:nvPr/>
          </p:nvSpPr>
          <p:spPr>
            <a:xfrm>
              <a:off x="6865605" y="-562132"/>
              <a:ext cx="234927" cy="234077"/>
            </a:xfrm>
            <a:prstGeom prst="ellipse">
              <a:avLst/>
            </a:prstGeom>
            <a:solidFill>
              <a:srgbClr val="B455AA"/>
            </a:solidFill>
            <a:ln w="12700" cap="flat" cmpd="sng" algn="ctr">
              <a:noFill/>
              <a:prstDash val="solid"/>
              <a:miter lim="800000"/>
            </a:ln>
            <a:effectLst/>
          </p:spPr>
          <p:txBody>
            <a:bodyPr rtlCol="0" anchor="ctr"/>
            <a:lstStyle/>
            <a:p>
              <a:pPr algn="ctr">
                <a:defRPr/>
              </a:pPr>
              <a:endParaRPr lang="en-US" sz="2400" kern="0">
                <a:solidFill>
                  <a:srgbClr val="FFFFFF"/>
                </a:solidFill>
                <a:latin typeface="Graphik"/>
              </a:endParaRPr>
            </a:p>
          </p:txBody>
        </p:sp>
        <p:grpSp>
          <p:nvGrpSpPr>
            <p:cNvPr id="310" name="Group 28">
              <a:extLst>
                <a:ext uri="{FF2B5EF4-FFF2-40B4-BE49-F238E27FC236}">
                  <a16:creationId xmlns:a16="http://schemas.microsoft.com/office/drawing/2014/main" id="{150A6C17-C042-44D9-AC97-F9C9E4CCC7DB}"/>
                </a:ext>
              </a:extLst>
            </p:cNvPr>
            <p:cNvGrpSpPr>
              <a:grpSpLocks noChangeAspect="1"/>
            </p:cNvGrpSpPr>
            <p:nvPr/>
          </p:nvGrpSpPr>
          <p:grpSpPr bwMode="auto">
            <a:xfrm>
              <a:off x="6917606" y="-512642"/>
              <a:ext cx="130924" cy="126912"/>
              <a:chOff x="3659" y="1987"/>
              <a:chExt cx="359" cy="348"/>
            </a:xfrm>
            <a:solidFill>
              <a:srgbClr val="FFFFFF"/>
            </a:solidFill>
          </p:grpSpPr>
          <p:sp>
            <p:nvSpPr>
              <p:cNvPr id="311" name="Freeform 29">
                <a:extLst>
                  <a:ext uri="{FF2B5EF4-FFF2-40B4-BE49-F238E27FC236}">
                    <a16:creationId xmlns:a16="http://schemas.microsoft.com/office/drawing/2014/main" id="{3232EF4D-9219-49B1-BD3D-A3F1D4DE392F}"/>
                  </a:ext>
                </a:extLst>
              </p:cNvPr>
              <p:cNvSpPr>
                <a:spLocks noEditPoints="1"/>
              </p:cNvSpPr>
              <p:nvPr/>
            </p:nvSpPr>
            <p:spPr bwMode="auto">
              <a:xfrm>
                <a:off x="3659" y="1987"/>
                <a:ext cx="359" cy="348"/>
              </a:xfrm>
              <a:custGeom>
                <a:avLst/>
                <a:gdLst>
                  <a:gd name="T0" fmla="*/ 436 w 497"/>
                  <a:gd name="T1" fmla="*/ 335 h 482"/>
                  <a:gd name="T2" fmla="*/ 367 w 497"/>
                  <a:gd name="T3" fmla="*/ 316 h 482"/>
                  <a:gd name="T4" fmla="*/ 324 w 497"/>
                  <a:gd name="T5" fmla="*/ 307 h 482"/>
                  <a:gd name="T6" fmla="*/ 433 w 497"/>
                  <a:gd name="T7" fmla="*/ 321 h 482"/>
                  <a:gd name="T8" fmla="*/ 443 w 497"/>
                  <a:gd name="T9" fmla="*/ 190 h 482"/>
                  <a:gd name="T10" fmla="*/ 359 w 497"/>
                  <a:gd name="T11" fmla="*/ 80 h 482"/>
                  <a:gd name="T12" fmla="*/ 493 w 497"/>
                  <a:gd name="T13" fmla="*/ 47 h 482"/>
                  <a:gd name="T14" fmla="*/ 248 w 497"/>
                  <a:gd name="T15" fmla="*/ 0 h 482"/>
                  <a:gd name="T16" fmla="*/ 9 w 497"/>
                  <a:gd name="T17" fmla="*/ 42 h 482"/>
                  <a:gd name="T18" fmla="*/ 9 w 497"/>
                  <a:gd name="T19" fmla="*/ 62 h 482"/>
                  <a:gd name="T20" fmla="*/ 50 w 497"/>
                  <a:gd name="T21" fmla="*/ 131 h 482"/>
                  <a:gd name="T22" fmla="*/ 25 w 497"/>
                  <a:gd name="T23" fmla="*/ 269 h 482"/>
                  <a:gd name="T24" fmla="*/ 35 w 497"/>
                  <a:gd name="T25" fmla="*/ 280 h 482"/>
                  <a:gd name="T26" fmla="*/ 104 w 497"/>
                  <a:gd name="T27" fmla="*/ 276 h 482"/>
                  <a:gd name="T28" fmla="*/ 74 w 497"/>
                  <a:gd name="T29" fmla="*/ 131 h 482"/>
                  <a:gd name="T30" fmla="*/ 72 w 497"/>
                  <a:gd name="T31" fmla="*/ 72 h 482"/>
                  <a:gd name="T32" fmla="*/ 135 w 497"/>
                  <a:gd name="T33" fmla="*/ 117 h 482"/>
                  <a:gd name="T34" fmla="*/ 135 w 497"/>
                  <a:gd name="T35" fmla="*/ 161 h 482"/>
                  <a:gd name="T36" fmla="*/ 136 w 497"/>
                  <a:gd name="T37" fmla="*/ 239 h 482"/>
                  <a:gd name="T38" fmla="*/ 145 w 497"/>
                  <a:gd name="T39" fmla="*/ 317 h 482"/>
                  <a:gd name="T40" fmla="*/ 65 w 497"/>
                  <a:gd name="T41" fmla="*/ 339 h 482"/>
                  <a:gd name="T42" fmla="*/ 4 w 497"/>
                  <a:gd name="T43" fmla="*/ 423 h 482"/>
                  <a:gd name="T44" fmla="*/ 15 w 497"/>
                  <a:gd name="T45" fmla="*/ 482 h 482"/>
                  <a:gd name="T46" fmla="*/ 497 w 497"/>
                  <a:gd name="T47" fmla="*/ 468 h 482"/>
                  <a:gd name="T48" fmla="*/ 421 w 497"/>
                  <a:gd name="T49" fmla="*/ 190 h 482"/>
                  <a:gd name="T50" fmla="*/ 358 w 497"/>
                  <a:gd name="T51" fmla="*/ 261 h 482"/>
                  <a:gd name="T52" fmla="*/ 379 w 497"/>
                  <a:gd name="T53" fmla="*/ 225 h 482"/>
                  <a:gd name="T54" fmla="*/ 363 w 497"/>
                  <a:gd name="T55" fmla="*/ 159 h 482"/>
                  <a:gd name="T56" fmla="*/ 359 w 497"/>
                  <a:gd name="T57" fmla="*/ 110 h 482"/>
                  <a:gd name="T58" fmla="*/ 421 w 497"/>
                  <a:gd name="T59" fmla="*/ 190 h 482"/>
                  <a:gd name="T60" fmla="*/ 48 w 497"/>
                  <a:gd name="T61" fmla="*/ 261 h 482"/>
                  <a:gd name="T62" fmla="*/ 83 w 497"/>
                  <a:gd name="T63" fmla="*/ 260 h 482"/>
                  <a:gd name="T64" fmla="*/ 247 w 497"/>
                  <a:gd name="T65" fmla="*/ 20 h 482"/>
                  <a:gd name="T66" fmla="*/ 247 w 497"/>
                  <a:gd name="T67" fmla="*/ 79 h 482"/>
                  <a:gd name="T68" fmla="*/ 155 w 497"/>
                  <a:gd name="T69" fmla="*/ 85 h 482"/>
                  <a:gd name="T70" fmla="*/ 247 w 497"/>
                  <a:gd name="T71" fmla="*/ 99 h 482"/>
                  <a:gd name="T72" fmla="*/ 339 w 497"/>
                  <a:gd name="T73" fmla="*/ 83 h 482"/>
                  <a:gd name="T74" fmla="*/ 248 w 497"/>
                  <a:gd name="T75" fmla="*/ 142 h 482"/>
                  <a:gd name="T76" fmla="*/ 155 w 497"/>
                  <a:gd name="T77" fmla="*/ 85 h 482"/>
                  <a:gd name="T78" fmla="*/ 146 w 497"/>
                  <a:gd name="T79" fmla="*/ 220 h 482"/>
                  <a:gd name="T80" fmla="*/ 146 w 497"/>
                  <a:gd name="T81" fmla="*/ 180 h 482"/>
                  <a:gd name="T82" fmla="*/ 155 w 497"/>
                  <a:gd name="T83" fmla="*/ 141 h 482"/>
                  <a:gd name="T84" fmla="*/ 342 w 497"/>
                  <a:gd name="T85" fmla="*/ 139 h 482"/>
                  <a:gd name="T86" fmla="*/ 353 w 497"/>
                  <a:gd name="T87" fmla="*/ 178 h 482"/>
                  <a:gd name="T88" fmla="*/ 362 w 497"/>
                  <a:gd name="T89" fmla="*/ 213 h 482"/>
                  <a:gd name="T90" fmla="*/ 343 w 497"/>
                  <a:gd name="T91" fmla="*/ 229 h 482"/>
                  <a:gd name="T92" fmla="*/ 250 w 497"/>
                  <a:gd name="T93" fmla="*/ 321 h 482"/>
                  <a:gd name="T94" fmla="*/ 156 w 497"/>
                  <a:gd name="T95" fmla="*/ 230 h 482"/>
                  <a:gd name="T96" fmla="*/ 248 w 497"/>
                  <a:gd name="T97" fmla="*/ 341 h 482"/>
                  <a:gd name="T98" fmla="*/ 251 w 497"/>
                  <a:gd name="T99" fmla="*/ 341 h 482"/>
                  <a:gd name="T100" fmla="*/ 337 w 497"/>
                  <a:gd name="T101" fmla="*/ 331 h 482"/>
                  <a:gd name="T102" fmla="*/ 163 w 497"/>
                  <a:gd name="T103" fmla="*/ 333 h 482"/>
                  <a:gd name="T104" fmla="*/ 25 w 497"/>
                  <a:gd name="T105" fmla="*/ 462 h 482"/>
                  <a:gd name="T106" fmla="*/ 70 w 497"/>
                  <a:gd name="T107" fmla="*/ 358 h 482"/>
                  <a:gd name="T108" fmla="*/ 245 w 497"/>
                  <a:gd name="T109" fmla="*/ 436 h 482"/>
                  <a:gd name="T110" fmla="*/ 259 w 497"/>
                  <a:gd name="T111" fmla="*/ 436 h 482"/>
                  <a:gd name="T112" fmla="*/ 429 w 497"/>
                  <a:gd name="T113" fmla="*/ 355 h 482"/>
                  <a:gd name="T114" fmla="*/ 477 w 497"/>
                  <a:gd name="T115" fmla="*/ 458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7" h="482">
                    <a:moveTo>
                      <a:pt x="497" y="418"/>
                    </a:moveTo>
                    <a:cubicBezTo>
                      <a:pt x="496" y="381"/>
                      <a:pt x="472" y="348"/>
                      <a:pt x="436" y="335"/>
                    </a:cubicBezTo>
                    <a:cubicBezTo>
                      <a:pt x="436" y="335"/>
                      <a:pt x="436" y="335"/>
                      <a:pt x="368" y="318"/>
                    </a:cubicBezTo>
                    <a:cubicBezTo>
                      <a:pt x="368" y="317"/>
                      <a:pt x="367" y="317"/>
                      <a:pt x="367" y="316"/>
                    </a:cubicBezTo>
                    <a:cubicBezTo>
                      <a:pt x="363" y="314"/>
                      <a:pt x="358" y="313"/>
                      <a:pt x="355" y="315"/>
                    </a:cubicBezTo>
                    <a:cubicBezTo>
                      <a:pt x="345" y="312"/>
                      <a:pt x="335" y="310"/>
                      <a:pt x="324" y="307"/>
                    </a:cubicBezTo>
                    <a:cubicBezTo>
                      <a:pt x="332" y="300"/>
                      <a:pt x="340" y="291"/>
                      <a:pt x="346" y="282"/>
                    </a:cubicBezTo>
                    <a:cubicBezTo>
                      <a:pt x="367" y="306"/>
                      <a:pt x="398" y="322"/>
                      <a:pt x="433" y="321"/>
                    </a:cubicBezTo>
                    <a:cubicBezTo>
                      <a:pt x="439" y="321"/>
                      <a:pt x="444" y="316"/>
                      <a:pt x="444" y="310"/>
                    </a:cubicBezTo>
                    <a:cubicBezTo>
                      <a:pt x="443" y="190"/>
                      <a:pt x="443" y="190"/>
                      <a:pt x="443" y="190"/>
                    </a:cubicBezTo>
                    <a:cubicBezTo>
                      <a:pt x="443" y="139"/>
                      <a:pt x="406" y="96"/>
                      <a:pt x="359" y="82"/>
                    </a:cubicBezTo>
                    <a:cubicBezTo>
                      <a:pt x="359" y="81"/>
                      <a:pt x="359" y="80"/>
                      <a:pt x="359" y="80"/>
                    </a:cubicBezTo>
                    <a:cubicBezTo>
                      <a:pt x="391" y="74"/>
                      <a:pt x="432" y="67"/>
                      <a:pt x="485" y="57"/>
                    </a:cubicBezTo>
                    <a:cubicBezTo>
                      <a:pt x="490" y="56"/>
                      <a:pt x="493" y="52"/>
                      <a:pt x="493" y="47"/>
                    </a:cubicBezTo>
                    <a:cubicBezTo>
                      <a:pt x="493" y="42"/>
                      <a:pt x="490" y="38"/>
                      <a:pt x="485" y="38"/>
                    </a:cubicBezTo>
                    <a:cubicBezTo>
                      <a:pt x="485" y="38"/>
                      <a:pt x="485" y="38"/>
                      <a:pt x="248" y="0"/>
                    </a:cubicBezTo>
                    <a:cubicBezTo>
                      <a:pt x="248" y="0"/>
                      <a:pt x="246" y="0"/>
                      <a:pt x="245" y="0"/>
                    </a:cubicBezTo>
                    <a:cubicBezTo>
                      <a:pt x="245" y="0"/>
                      <a:pt x="245" y="0"/>
                      <a:pt x="9" y="42"/>
                    </a:cubicBezTo>
                    <a:cubicBezTo>
                      <a:pt x="4" y="42"/>
                      <a:pt x="0" y="47"/>
                      <a:pt x="0" y="52"/>
                    </a:cubicBezTo>
                    <a:cubicBezTo>
                      <a:pt x="0" y="57"/>
                      <a:pt x="4" y="60"/>
                      <a:pt x="9" y="62"/>
                    </a:cubicBezTo>
                    <a:cubicBezTo>
                      <a:pt x="9" y="62"/>
                      <a:pt x="9" y="62"/>
                      <a:pt x="50" y="68"/>
                    </a:cubicBezTo>
                    <a:cubicBezTo>
                      <a:pt x="50" y="76"/>
                      <a:pt x="50" y="94"/>
                      <a:pt x="50" y="131"/>
                    </a:cubicBezTo>
                    <a:cubicBezTo>
                      <a:pt x="50" y="133"/>
                      <a:pt x="51" y="135"/>
                      <a:pt x="53" y="137"/>
                    </a:cubicBezTo>
                    <a:cubicBezTo>
                      <a:pt x="50" y="147"/>
                      <a:pt x="44" y="178"/>
                      <a:pt x="25" y="269"/>
                    </a:cubicBezTo>
                    <a:cubicBezTo>
                      <a:pt x="25" y="271"/>
                      <a:pt x="25" y="274"/>
                      <a:pt x="28" y="277"/>
                    </a:cubicBezTo>
                    <a:cubicBezTo>
                      <a:pt x="30" y="279"/>
                      <a:pt x="32" y="280"/>
                      <a:pt x="35" y="280"/>
                    </a:cubicBezTo>
                    <a:cubicBezTo>
                      <a:pt x="35" y="280"/>
                      <a:pt x="35" y="280"/>
                      <a:pt x="95" y="280"/>
                    </a:cubicBezTo>
                    <a:cubicBezTo>
                      <a:pt x="99" y="280"/>
                      <a:pt x="102" y="278"/>
                      <a:pt x="104" y="276"/>
                    </a:cubicBezTo>
                    <a:cubicBezTo>
                      <a:pt x="105" y="273"/>
                      <a:pt x="105" y="270"/>
                      <a:pt x="105" y="268"/>
                    </a:cubicBezTo>
                    <a:cubicBezTo>
                      <a:pt x="105" y="268"/>
                      <a:pt x="105" y="268"/>
                      <a:pt x="74" y="131"/>
                    </a:cubicBezTo>
                    <a:cubicBezTo>
                      <a:pt x="74" y="130"/>
                      <a:pt x="73" y="129"/>
                      <a:pt x="73" y="128"/>
                    </a:cubicBezTo>
                    <a:cubicBezTo>
                      <a:pt x="73" y="122"/>
                      <a:pt x="73" y="108"/>
                      <a:pt x="72" y="72"/>
                    </a:cubicBezTo>
                    <a:cubicBezTo>
                      <a:pt x="89" y="74"/>
                      <a:pt x="109" y="78"/>
                      <a:pt x="135" y="82"/>
                    </a:cubicBezTo>
                    <a:cubicBezTo>
                      <a:pt x="135" y="87"/>
                      <a:pt x="135" y="98"/>
                      <a:pt x="135" y="117"/>
                    </a:cubicBezTo>
                    <a:cubicBezTo>
                      <a:pt x="135" y="117"/>
                      <a:pt x="135" y="118"/>
                      <a:pt x="135" y="119"/>
                    </a:cubicBezTo>
                    <a:cubicBezTo>
                      <a:pt x="135" y="119"/>
                      <a:pt x="135" y="119"/>
                      <a:pt x="135" y="161"/>
                    </a:cubicBezTo>
                    <a:cubicBezTo>
                      <a:pt x="122" y="167"/>
                      <a:pt x="114" y="182"/>
                      <a:pt x="114" y="200"/>
                    </a:cubicBezTo>
                    <a:cubicBezTo>
                      <a:pt x="114" y="219"/>
                      <a:pt x="123" y="234"/>
                      <a:pt x="136" y="239"/>
                    </a:cubicBezTo>
                    <a:cubicBezTo>
                      <a:pt x="139" y="267"/>
                      <a:pt x="156" y="291"/>
                      <a:pt x="176" y="308"/>
                    </a:cubicBezTo>
                    <a:cubicBezTo>
                      <a:pt x="169" y="310"/>
                      <a:pt x="159" y="313"/>
                      <a:pt x="145" y="317"/>
                    </a:cubicBezTo>
                    <a:cubicBezTo>
                      <a:pt x="142" y="316"/>
                      <a:pt x="140" y="317"/>
                      <a:pt x="138" y="318"/>
                    </a:cubicBezTo>
                    <a:cubicBezTo>
                      <a:pt x="120" y="323"/>
                      <a:pt x="96" y="330"/>
                      <a:pt x="65" y="339"/>
                    </a:cubicBezTo>
                    <a:cubicBezTo>
                      <a:pt x="63" y="339"/>
                      <a:pt x="63" y="339"/>
                      <a:pt x="63" y="339"/>
                    </a:cubicBezTo>
                    <a:cubicBezTo>
                      <a:pt x="27" y="352"/>
                      <a:pt x="3" y="385"/>
                      <a:pt x="4" y="423"/>
                    </a:cubicBezTo>
                    <a:cubicBezTo>
                      <a:pt x="4" y="423"/>
                      <a:pt x="4" y="423"/>
                      <a:pt x="4" y="472"/>
                    </a:cubicBezTo>
                    <a:cubicBezTo>
                      <a:pt x="4" y="477"/>
                      <a:pt x="9" y="482"/>
                      <a:pt x="15" y="482"/>
                    </a:cubicBezTo>
                    <a:cubicBezTo>
                      <a:pt x="15" y="482"/>
                      <a:pt x="15" y="482"/>
                      <a:pt x="487" y="478"/>
                    </a:cubicBezTo>
                    <a:cubicBezTo>
                      <a:pt x="494" y="478"/>
                      <a:pt x="497" y="473"/>
                      <a:pt x="497" y="468"/>
                    </a:cubicBezTo>
                    <a:cubicBezTo>
                      <a:pt x="497" y="468"/>
                      <a:pt x="497" y="468"/>
                      <a:pt x="497" y="418"/>
                    </a:cubicBezTo>
                    <a:close/>
                    <a:moveTo>
                      <a:pt x="421" y="190"/>
                    </a:moveTo>
                    <a:cubicBezTo>
                      <a:pt x="422" y="299"/>
                      <a:pt x="422" y="299"/>
                      <a:pt x="422" y="299"/>
                    </a:cubicBezTo>
                    <a:cubicBezTo>
                      <a:pt x="395" y="296"/>
                      <a:pt x="372" y="281"/>
                      <a:pt x="358" y="261"/>
                    </a:cubicBezTo>
                    <a:cubicBezTo>
                      <a:pt x="361" y="253"/>
                      <a:pt x="363" y="245"/>
                      <a:pt x="363" y="237"/>
                    </a:cubicBezTo>
                    <a:cubicBezTo>
                      <a:pt x="370" y="235"/>
                      <a:pt x="375" y="230"/>
                      <a:pt x="379" y="225"/>
                    </a:cubicBezTo>
                    <a:cubicBezTo>
                      <a:pt x="384" y="216"/>
                      <a:pt x="387" y="208"/>
                      <a:pt x="387" y="198"/>
                    </a:cubicBezTo>
                    <a:cubicBezTo>
                      <a:pt x="387" y="179"/>
                      <a:pt x="377" y="164"/>
                      <a:pt x="363" y="159"/>
                    </a:cubicBezTo>
                    <a:cubicBezTo>
                      <a:pt x="363" y="159"/>
                      <a:pt x="363" y="159"/>
                      <a:pt x="362" y="117"/>
                    </a:cubicBezTo>
                    <a:cubicBezTo>
                      <a:pt x="362" y="114"/>
                      <a:pt x="361" y="112"/>
                      <a:pt x="359" y="110"/>
                    </a:cubicBezTo>
                    <a:cubicBezTo>
                      <a:pt x="359" y="109"/>
                      <a:pt x="359" y="107"/>
                      <a:pt x="359" y="106"/>
                    </a:cubicBezTo>
                    <a:cubicBezTo>
                      <a:pt x="393" y="119"/>
                      <a:pt x="420" y="151"/>
                      <a:pt x="421" y="190"/>
                    </a:cubicBezTo>
                    <a:close/>
                    <a:moveTo>
                      <a:pt x="83" y="260"/>
                    </a:moveTo>
                    <a:cubicBezTo>
                      <a:pt x="83" y="260"/>
                      <a:pt x="83" y="260"/>
                      <a:pt x="48" y="261"/>
                    </a:cubicBezTo>
                    <a:cubicBezTo>
                      <a:pt x="64" y="179"/>
                      <a:pt x="64" y="179"/>
                      <a:pt x="64" y="179"/>
                    </a:cubicBezTo>
                    <a:cubicBezTo>
                      <a:pt x="64" y="179"/>
                      <a:pt x="64" y="179"/>
                      <a:pt x="83" y="260"/>
                    </a:cubicBezTo>
                    <a:close/>
                    <a:moveTo>
                      <a:pt x="70" y="51"/>
                    </a:moveTo>
                    <a:cubicBezTo>
                      <a:pt x="247" y="20"/>
                      <a:pt x="247" y="20"/>
                      <a:pt x="247" y="20"/>
                    </a:cubicBezTo>
                    <a:cubicBezTo>
                      <a:pt x="247" y="20"/>
                      <a:pt x="247" y="20"/>
                      <a:pt x="423" y="48"/>
                    </a:cubicBezTo>
                    <a:cubicBezTo>
                      <a:pt x="423" y="48"/>
                      <a:pt x="423" y="48"/>
                      <a:pt x="247" y="79"/>
                    </a:cubicBezTo>
                    <a:cubicBezTo>
                      <a:pt x="247" y="79"/>
                      <a:pt x="247" y="79"/>
                      <a:pt x="70" y="51"/>
                    </a:cubicBezTo>
                    <a:close/>
                    <a:moveTo>
                      <a:pt x="155" y="85"/>
                    </a:moveTo>
                    <a:cubicBezTo>
                      <a:pt x="181" y="89"/>
                      <a:pt x="211" y="94"/>
                      <a:pt x="246" y="99"/>
                    </a:cubicBezTo>
                    <a:cubicBezTo>
                      <a:pt x="247" y="99"/>
                      <a:pt x="247" y="99"/>
                      <a:pt x="247" y="99"/>
                    </a:cubicBezTo>
                    <a:cubicBezTo>
                      <a:pt x="249" y="99"/>
                      <a:pt x="249" y="99"/>
                      <a:pt x="249" y="99"/>
                    </a:cubicBezTo>
                    <a:cubicBezTo>
                      <a:pt x="249" y="99"/>
                      <a:pt x="249" y="99"/>
                      <a:pt x="339" y="83"/>
                    </a:cubicBezTo>
                    <a:cubicBezTo>
                      <a:pt x="339" y="90"/>
                      <a:pt x="339" y="100"/>
                      <a:pt x="339" y="116"/>
                    </a:cubicBezTo>
                    <a:cubicBezTo>
                      <a:pt x="331" y="123"/>
                      <a:pt x="302" y="141"/>
                      <a:pt x="248" y="142"/>
                    </a:cubicBezTo>
                    <a:cubicBezTo>
                      <a:pt x="195" y="142"/>
                      <a:pt x="164" y="124"/>
                      <a:pt x="156" y="117"/>
                    </a:cubicBezTo>
                    <a:cubicBezTo>
                      <a:pt x="156" y="117"/>
                      <a:pt x="156" y="117"/>
                      <a:pt x="155" y="85"/>
                    </a:cubicBezTo>
                    <a:close/>
                    <a:moveTo>
                      <a:pt x="156" y="230"/>
                    </a:moveTo>
                    <a:cubicBezTo>
                      <a:pt x="156" y="225"/>
                      <a:pt x="153" y="220"/>
                      <a:pt x="146" y="220"/>
                    </a:cubicBezTo>
                    <a:cubicBezTo>
                      <a:pt x="136" y="220"/>
                      <a:pt x="134" y="207"/>
                      <a:pt x="134" y="200"/>
                    </a:cubicBezTo>
                    <a:cubicBezTo>
                      <a:pt x="134" y="193"/>
                      <a:pt x="135" y="180"/>
                      <a:pt x="146" y="180"/>
                    </a:cubicBezTo>
                    <a:cubicBezTo>
                      <a:pt x="152" y="180"/>
                      <a:pt x="156" y="175"/>
                      <a:pt x="156" y="170"/>
                    </a:cubicBezTo>
                    <a:cubicBezTo>
                      <a:pt x="156" y="170"/>
                      <a:pt x="156" y="170"/>
                      <a:pt x="155" y="141"/>
                    </a:cubicBezTo>
                    <a:cubicBezTo>
                      <a:pt x="172" y="151"/>
                      <a:pt x="202" y="162"/>
                      <a:pt x="248" y="162"/>
                    </a:cubicBezTo>
                    <a:cubicBezTo>
                      <a:pt x="295" y="161"/>
                      <a:pt x="326" y="148"/>
                      <a:pt x="342" y="139"/>
                    </a:cubicBezTo>
                    <a:cubicBezTo>
                      <a:pt x="342" y="146"/>
                      <a:pt x="342" y="155"/>
                      <a:pt x="342" y="168"/>
                    </a:cubicBezTo>
                    <a:cubicBezTo>
                      <a:pt x="342" y="173"/>
                      <a:pt x="347" y="178"/>
                      <a:pt x="353" y="178"/>
                    </a:cubicBezTo>
                    <a:cubicBezTo>
                      <a:pt x="363" y="178"/>
                      <a:pt x="366" y="191"/>
                      <a:pt x="367" y="198"/>
                    </a:cubicBezTo>
                    <a:cubicBezTo>
                      <a:pt x="367" y="203"/>
                      <a:pt x="365" y="210"/>
                      <a:pt x="362" y="213"/>
                    </a:cubicBezTo>
                    <a:cubicBezTo>
                      <a:pt x="360" y="218"/>
                      <a:pt x="356" y="218"/>
                      <a:pt x="353" y="218"/>
                    </a:cubicBezTo>
                    <a:cubicBezTo>
                      <a:pt x="348" y="219"/>
                      <a:pt x="343" y="224"/>
                      <a:pt x="343" y="229"/>
                    </a:cubicBezTo>
                    <a:cubicBezTo>
                      <a:pt x="343" y="281"/>
                      <a:pt x="278" y="321"/>
                      <a:pt x="251" y="321"/>
                    </a:cubicBezTo>
                    <a:cubicBezTo>
                      <a:pt x="250" y="321"/>
                      <a:pt x="250" y="321"/>
                      <a:pt x="250" y="321"/>
                    </a:cubicBezTo>
                    <a:cubicBezTo>
                      <a:pt x="249" y="321"/>
                      <a:pt x="249" y="321"/>
                      <a:pt x="248" y="321"/>
                    </a:cubicBezTo>
                    <a:cubicBezTo>
                      <a:pt x="221" y="321"/>
                      <a:pt x="157" y="283"/>
                      <a:pt x="156" y="230"/>
                    </a:cubicBezTo>
                    <a:close/>
                    <a:moveTo>
                      <a:pt x="197" y="323"/>
                    </a:moveTo>
                    <a:cubicBezTo>
                      <a:pt x="216" y="335"/>
                      <a:pt x="236" y="341"/>
                      <a:pt x="248" y="341"/>
                    </a:cubicBezTo>
                    <a:cubicBezTo>
                      <a:pt x="249" y="341"/>
                      <a:pt x="249" y="341"/>
                      <a:pt x="250" y="341"/>
                    </a:cubicBezTo>
                    <a:cubicBezTo>
                      <a:pt x="250" y="341"/>
                      <a:pt x="251" y="341"/>
                      <a:pt x="251" y="341"/>
                    </a:cubicBezTo>
                    <a:cubicBezTo>
                      <a:pt x="264" y="341"/>
                      <a:pt x="283" y="334"/>
                      <a:pt x="302" y="322"/>
                    </a:cubicBezTo>
                    <a:cubicBezTo>
                      <a:pt x="307" y="324"/>
                      <a:pt x="316" y="326"/>
                      <a:pt x="337" y="331"/>
                    </a:cubicBezTo>
                    <a:cubicBezTo>
                      <a:pt x="323" y="344"/>
                      <a:pt x="298" y="369"/>
                      <a:pt x="252" y="415"/>
                    </a:cubicBezTo>
                    <a:cubicBezTo>
                      <a:pt x="252" y="415"/>
                      <a:pt x="252" y="415"/>
                      <a:pt x="163" y="333"/>
                    </a:cubicBezTo>
                    <a:cubicBezTo>
                      <a:pt x="173" y="330"/>
                      <a:pt x="185" y="327"/>
                      <a:pt x="197" y="323"/>
                    </a:cubicBezTo>
                    <a:close/>
                    <a:moveTo>
                      <a:pt x="25" y="462"/>
                    </a:moveTo>
                    <a:cubicBezTo>
                      <a:pt x="25" y="462"/>
                      <a:pt x="25" y="462"/>
                      <a:pt x="24" y="423"/>
                    </a:cubicBezTo>
                    <a:cubicBezTo>
                      <a:pt x="24" y="395"/>
                      <a:pt x="43" y="368"/>
                      <a:pt x="70" y="358"/>
                    </a:cubicBezTo>
                    <a:cubicBezTo>
                      <a:pt x="70" y="358"/>
                      <a:pt x="70" y="358"/>
                      <a:pt x="142" y="339"/>
                    </a:cubicBezTo>
                    <a:cubicBezTo>
                      <a:pt x="151" y="347"/>
                      <a:pt x="176" y="371"/>
                      <a:pt x="245" y="436"/>
                    </a:cubicBezTo>
                    <a:cubicBezTo>
                      <a:pt x="247" y="438"/>
                      <a:pt x="250" y="440"/>
                      <a:pt x="252" y="440"/>
                    </a:cubicBezTo>
                    <a:cubicBezTo>
                      <a:pt x="255" y="440"/>
                      <a:pt x="257" y="438"/>
                      <a:pt x="259" y="436"/>
                    </a:cubicBezTo>
                    <a:cubicBezTo>
                      <a:pt x="259" y="436"/>
                      <a:pt x="259" y="436"/>
                      <a:pt x="361" y="337"/>
                    </a:cubicBezTo>
                    <a:cubicBezTo>
                      <a:pt x="378" y="342"/>
                      <a:pt x="401" y="348"/>
                      <a:pt x="429" y="355"/>
                    </a:cubicBezTo>
                    <a:cubicBezTo>
                      <a:pt x="457" y="365"/>
                      <a:pt x="476" y="391"/>
                      <a:pt x="476" y="419"/>
                    </a:cubicBezTo>
                    <a:cubicBezTo>
                      <a:pt x="476" y="419"/>
                      <a:pt x="476" y="419"/>
                      <a:pt x="477" y="458"/>
                    </a:cubicBezTo>
                    <a:cubicBezTo>
                      <a:pt x="477" y="458"/>
                      <a:pt x="477" y="458"/>
                      <a:pt x="25" y="4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GB" sz="2400" kern="0">
                  <a:solidFill>
                    <a:srgbClr val="96968C"/>
                  </a:solidFill>
                  <a:cs typeface="Arial" panose="020B0604020202020204" pitchFamily="34" charset="0"/>
                </a:endParaRPr>
              </a:p>
            </p:txBody>
          </p:sp>
          <p:sp>
            <p:nvSpPr>
              <p:cNvPr id="312" name="Freeform 30">
                <a:extLst>
                  <a:ext uri="{FF2B5EF4-FFF2-40B4-BE49-F238E27FC236}">
                    <a16:creationId xmlns:a16="http://schemas.microsoft.com/office/drawing/2014/main" id="{BB636D60-4E84-4C80-B80F-C2E685AD6AA7}"/>
                  </a:ext>
                </a:extLst>
              </p:cNvPr>
              <p:cNvSpPr>
                <a:spLocks noEditPoints="1"/>
              </p:cNvSpPr>
              <p:nvPr/>
            </p:nvSpPr>
            <p:spPr bwMode="auto">
              <a:xfrm>
                <a:off x="3659" y="1987"/>
                <a:ext cx="359" cy="348"/>
              </a:xfrm>
              <a:custGeom>
                <a:avLst/>
                <a:gdLst>
                  <a:gd name="T0" fmla="*/ 436 w 497"/>
                  <a:gd name="T1" fmla="*/ 335 h 482"/>
                  <a:gd name="T2" fmla="*/ 367 w 497"/>
                  <a:gd name="T3" fmla="*/ 316 h 482"/>
                  <a:gd name="T4" fmla="*/ 324 w 497"/>
                  <a:gd name="T5" fmla="*/ 307 h 482"/>
                  <a:gd name="T6" fmla="*/ 433 w 497"/>
                  <a:gd name="T7" fmla="*/ 321 h 482"/>
                  <a:gd name="T8" fmla="*/ 443 w 497"/>
                  <a:gd name="T9" fmla="*/ 190 h 482"/>
                  <a:gd name="T10" fmla="*/ 359 w 497"/>
                  <a:gd name="T11" fmla="*/ 80 h 482"/>
                  <a:gd name="T12" fmla="*/ 493 w 497"/>
                  <a:gd name="T13" fmla="*/ 47 h 482"/>
                  <a:gd name="T14" fmla="*/ 248 w 497"/>
                  <a:gd name="T15" fmla="*/ 0 h 482"/>
                  <a:gd name="T16" fmla="*/ 9 w 497"/>
                  <a:gd name="T17" fmla="*/ 42 h 482"/>
                  <a:gd name="T18" fmla="*/ 9 w 497"/>
                  <a:gd name="T19" fmla="*/ 62 h 482"/>
                  <a:gd name="T20" fmla="*/ 50 w 497"/>
                  <a:gd name="T21" fmla="*/ 131 h 482"/>
                  <a:gd name="T22" fmla="*/ 25 w 497"/>
                  <a:gd name="T23" fmla="*/ 269 h 482"/>
                  <a:gd name="T24" fmla="*/ 35 w 497"/>
                  <a:gd name="T25" fmla="*/ 280 h 482"/>
                  <a:gd name="T26" fmla="*/ 104 w 497"/>
                  <a:gd name="T27" fmla="*/ 276 h 482"/>
                  <a:gd name="T28" fmla="*/ 74 w 497"/>
                  <a:gd name="T29" fmla="*/ 131 h 482"/>
                  <a:gd name="T30" fmla="*/ 72 w 497"/>
                  <a:gd name="T31" fmla="*/ 72 h 482"/>
                  <a:gd name="T32" fmla="*/ 135 w 497"/>
                  <a:gd name="T33" fmla="*/ 117 h 482"/>
                  <a:gd name="T34" fmla="*/ 135 w 497"/>
                  <a:gd name="T35" fmla="*/ 161 h 482"/>
                  <a:gd name="T36" fmla="*/ 136 w 497"/>
                  <a:gd name="T37" fmla="*/ 239 h 482"/>
                  <a:gd name="T38" fmla="*/ 145 w 497"/>
                  <a:gd name="T39" fmla="*/ 317 h 482"/>
                  <a:gd name="T40" fmla="*/ 65 w 497"/>
                  <a:gd name="T41" fmla="*/ 339 h 482"/>
                  <a:gd name="T42" fmla="*/ 4 w 497"/>
                  <a:gd name="T43" fmla="*/ 423 h 482"/>
                  <a:gd name="T44" fmla="*/ 15 w 497"/>
                  <a:gd name="T45" fmla="*/ 482 h 482"/>
                  <a:gd name="T46" fmla="*/ 497 w 497"/>
                  <a:gd name="T47" fmla="*/ 468 h 482"/>
                  <a:gd name="T48" fmla="*/ 421 w 497"/>
                  <a:gd name="T49" fmla="*/ 190 h 482"/>
                  <a:gd name="T50" fmla="*/ 358 w 497"/>
                  <a:gd name="T51" fmla="*/ 261 h 482"/>
                  <a:gd name="T52" fmla="*/ 379 w 497"/>
                  <a:gd name="T53" fmla="*/ 225 h 482"/>
                  <a:gd name="T54" fmla="*/ 363 w 497"/>
                  <a:gd name="T55" fmla="*/ 159 h 482"/>
                  <a:gd name="T56" fmla="*/ 359 w 497"/>
                  <a:gd name="T57" fmla="*/ 110 h 482"/>
                  <a:gd name="T58" fmla="*/ 421 w 497"/>
                  <a:gd name="T59" fmla="*/ 190 h 482"/>
                  <a:gd name="T60" fmla="*/ 48 w 497"/>
                  <a:gd name="T61" fmla="*/ 261 h 482"/>
                  <a:gd name="T62" fmla="*/ 83 w 497"/>
                  <a:gd name="T63" fmla="*/ 260 h 482"/>
                  <a:gd name="T64" fmla="*/ 247 w 497"/>
                  <a:gd name="T65" fmla="*/ 20 h 482"/>
                  <a:gd name="T66" fmla="*/ 247 w 497"/>
                  <a:gd name="T67" fmla="*/ 79 h 482"/>
                  <a:gd name="T68" fmla="*/ 155 w 497"/>
                  <a:gd name="T69" fmla="*/ 85 h 482"/>
                  <a:gd name="T70" fmla="*/ 247 w 497"/>
                  <a:gd name="T71" fmla="*/ 99 h 482"/>
                  <a:gd name="T72" fmla="*/ 339 w 497"/>
                  <a:gd name="T73" fmla="*/ 83 h 482"/>
                  <a:gd name="T74" fmla="*/ 248 w 497"/>
                  <a:gd name="T75" fmla="*/ 142 h 482"/>
                  <a:gd name="T76" fmla="*/ 155 w 497"/>
                  <a:gd name="T77" fmla="*/ 85 h 482"/>
                  <a:gd name="T78" fmla="*/ 146 w 497"/>
                  <a:gd name="T79" fmla="*/ 220 h 482"/>
                  <a:gd name="T80" fmla="*/ 146 w 497"/>
                  <a:gd name="T81" fmla="*/ 180 h 482"/>
                  <a:gd name="T82" fmla="*/ 155 w 497"/>
                  <a:gd name="T83" fmla="*/ 141 h 482"/>
                  <a:gd name="T84" fmla="*/ 342 w 497"/>
                  <a:gd name="T85" fmla="*/ 139 h 482"/>
                  <a:gd name="T86" fmla="*/ 353 w 497"/>
                  <a:gd name="T87" fmla="*/ 178 h 482"/>
                  <a:gd name="T88" fmla="*/ 362 w 497"/>
                  <a:gd name="T89" fmla="*/ 213 h 482"/>
                  <a:gd name="T90" fmla="*/ 343 w 497"/>
                  <a:gd name="T91" fmla="*/ 229 h 482"/>
                  <a:gd name="T92" fmla="*/ 250 w 497"/>
                  <a:gd name="T93" fmla="*/ 321 h 482"/>
                  <a:gd name="T94" fmla="*/ 156 w 497"/>
                  <a:gd name="T95" fmla="*/ 230 h 482"/>
                  <a:gd name="T96" fmla="*/ 248 w 497"/>
                  <a:gd name="T97" fmla="*/ 341 h 482"/>
                  <a:gd name="T98" fmla="*/ 251 w 497"/>
                  <a:gd name="T99" fmla="*/ 341 h 482"/>
                  <a:gd name="T100" fmla="*/ 337 w 497"/>
                  <a:gd name="T101" fmla="*/ 331 h 482"/>
                  <a:gd name="T102" fmla="*/ 163 w 497"/>
                  <a:gd name="T103" fmla="*/ 333 h 482"/>
                  <a:gd name="T104" fmla="*/ 25 w 497"/>
                  <a:gd name="T105" fmla="*/ 462 h 482"/>
                  <a:gd name="T106" fmla="*/ 70 w 497"/>
                  <a:gd name="T107" fmla="*/ 358 h 482"/>
                  <a:gd name="T108" fmla="*/ 245 w 497"/>
                  <a:gd name="T109" fmla="*/ 436 h 482"/>
                  <a:gd name="T110" fmla="*/ 259 w 497"/>
                  <a:gd name="T111" fmla="*/ 436 h 482"/>
                  <a:gd name="T112" fmla="*/ 429 w 497"/>
                  <a:gd name="T113" fmla="*/ 355 h 482"/>
                  <a:gd name="T114" fmla="*/ 477 w 497"/>
                  <a:gd name="T115" fmla="*/ 458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7" h="482">
                    <a:moveTo>
                      <a:pt x="497" y="418"/>
                    </a:moveTo>
                    <a:cubicBezTo>
                      <a:pt x="496" y="381"/>
                      <a:pt x="472" y="348"/>
                      <a:pt x="436" y="335"/>
                    </a:cubicBezTo>
                    <a:cubicBezTo>
                      <a:pt x="436" y="335"/>
                      <a:pt x="436" y="335"/>
                      <a:pt x="368" y="318"/>
                    </a:cubicBezTo>
                    <a:cubicBezTo>
                      <a:pt x="368" y="317"/>
                      <a:pt x="367" y="317"/>
                      <a:pt x="367" y="316"/>
                    </a:cubicBezTo>
                    <a:cubicBezTo>
                      <a:pt x="363" y="314"/>
                      <a:pt x="358" y="313"/>
                      <a:pt x="355" y="315"/>
                    </a:cubicBezTo>
                    <a:cubicBezTo>
                      <a:pt x="345" y="312"/>
                      <a:pt x="335" y="310"/>
                      <a:pt x="324" y="307"/>
                    </a:cubicBezTo>
                    <a:cubicBezTo>
                      <a:pt x="332" y="300"/>
                      <a:pt x="340" y="291"/>
                      <a:pt x="346" y="282"/>
                    </a:cubicBezTo>
                    <a:cubicBezTo>
                      <a:pt x="367" y="306"/>
                      <a:pt x="398" y="322"/>
                      <a:pt x="433" y="321"/>
                    </a:cubicBezTo>
                    <a:cubicBezTo>
                      <a:pt x="439" y="321"/>
                      <a:pt x="444" y="316"/>
                      <a:pt x="444" y="310"/>
                    </a:cubicBezTo>
                    <a:cubicBezTo>
                      <a:pt x="443" y="190"/>
                      <a:pt x="443" y="190"/>
                      <a:pt x="443" y="190"/>
                    </a:cubicBezTo>
                    <a:cubicBezTo>
                      <a:pt x="443" y="139"/>
                      <a:pt x="406" y="96"/>
                      <a:pt x="359" y="82"/>
                    </a:cubicBezTo>
                    <a:cubicBezTo>
                      <a:pt x="359" y="81"/>
                      <a:pt x="359" y="80"/>
                      <a:pt x="359" y="80"/>
                    </a:cubicBezTo>
                    <a:cubicBezTo>
                      <a:pt x="391" y="74"/>
                      <a:pt x="432" y="67"/>
                      <a:pt x="485" y="57"/>
                    </a:cubicBezTo>
                    <a:cubicBezTo>
                      <a:pt x="490" y="56"/>
                      <a:pt x="493" y="52"/>
                      <a:pt x="493" y="47"/>
                    </a:cubicBezTo>
                    <a:cubicBezTo>
                      <a:pt x="493" y="42"/>
                      <a:pt x="490" y="38"/>
                      <a:pt x="485" y="38"/>
                    </a:cubicBezTo>
                    <a:cubicBezTo>
                      <a:pt x="485" y="38"/>
                      <a:pt x="485" y="38"/>
                      <a:pt x="248" y="0"/>
                    </a:cubicBezTo>
                    <a:cubicBezTo>
                      <a:pt x="248" y="0"/>
                      <a:pt x="246" y="0"/>
                      <a:pt x="245" y="0"/>
                    </a:cubicBezTo>
                    <a:cubicBezTo>
                      <a:pt x="245" y="0"/>
                      <a:pt x="245" y="0"/>
                      <a:pt x="9" y="42"/>
                    </a:cubicBezTo>
                    <a:cubicBezTo>
                      <a:pt x="4" y="42"/>
                      <a:pt x="0" y="47"/>
                      <a:pt x="0" y="52"/>
                    </a:cubicBezTo>
                    <a:cubicBezTo>
                      <a:pt x="0" y="57"/>
                      <a:pt x="4" y="60"/>
                      <a:pt x="9" y="62"/>
                    </a:cubicBezTo>
                    <a:cubicBezTo>
                      <a:pt x="9" y="62"/>
                      <a:pt x="9" y="62"/>
                      <a:pt x="50" y="68"/>
                    </a:cubicBezTo>
                    <a:cubicBezTo>
                      <a:pt x="50" y="76"/>
                      <a:pt x="50" y="94"/>
                      <a:pt x="50" y="131"/>
                    </a:cubicBezTo>
                    <a:cubicBezTo>
                      <a:pt x="50" y="133"/>
                      <a:pt x="51" y="135"/>
                      <a:pt x="53" y="137"/>
                    </a:cubicBezTo>
                    <a:cubicBezTo>
                      <a:pt x="50" y="147"/>
                      <a:pt x="44" y="178"/>
                      <a:pt x="25" y="269"/>
                    </a:cubicBezTo>
                    <a:cubicBezTo>
                      <a:pt x="25" y="271"/>
                      <a:pt x="25" y="274"/>
                      <a:pt x="28" y="277"/>
                    </a:cubicBezTo>
                    <a:cubicBezTo>
                      <a:pt x="30" y="279"/>
                      <a:pt x="32" y="280"/>
                      <a:pt x="35" y="280"/>
                    </a:cubicBezTo>
                    <a:cubicBezTo>
                      <a:pt x="35" y="280"/>
                      <a:pt x="35" y="280"/>
                      <a:pt x="95" y="280"/>
                    </a:cubicBezTo>
                    <a:cubicBezTo>
                      <a:pt x="99" y="280"/>
                      <a:pt x="102" y="278"/>
                      <a:pt x="104" y="276"/>
                    </a:cubicBezTo>
                    <a:cubicBezTo>
                      <a:pt x="105" y="273"/>
                      <a:pt x="105" y="270"/>
                      <a:pt x="105" y="268"/>
                    </a:cubicBezTo>
                    <a:cubicBezTo>
                      <a:pt x="105" y="268"/>
                      <a:pt x="105" y="268"/>
                      <a:pt x="74" y="131"/>
                    </a:cubicBezTo>
                    <a:cubicBezTo>
                      <a:pt x="74" y="130"/>
                      <a:pt x="73" y="129"/>
                      <a:pt x="73" y="128"/>
                    </a:cubicBezTo>
                    <a:cubicBezTo>
                      <a:pt x="73" y="122"/>
                      <a:pt x="73" y="108"/>
                      <a:pt x="72" y="72"/>
                    </a:cubicBezTo>
                    <a:cubicBezTo>
                      <a:pt x="89" y="74"/>
                      <a:pt x="109" y="78"/>
                      <a:pt x="135" y="82"/>
                    </a:cubicBezTo>
                    <a:cubicBezTo>
                      <a:pt x="135" y="87"/>
                      <a:pt x="135" y="98"/>
                      <a:pt x="135" y="117"/>
                    </a:cubicBezTo>
                    <a:cubicBezTo>
                      <a:pt x="135" y="117"/>
                      <a:pt x="135" y="118"/>
                      <a:pt x="135" y="119"/>
                    </a:cubicBezTo>
                    <a:cubicBezTo>
                      <a:pt x="135" y="119"/>
                      <a:pt x="135" y="119"/>
                      <a:pt x="135" y="161"/>
                    </a:cubicBezTo>
                    <a:cubicBezTo>
                      <a:pt x="122" y="167"/>
                      <a:pt x="114" y="182"/>
                      <a:pt x="114" y="200"/>
                    </a:cubicBezTo>
                    <a:cubicBezTo>
                      <a:pt x="114" y="219"/>
                      <a:pt x="123" y="234"/>
                      <a:pt x="136" y="239"/>
                    </a:cubicBezTo>
                    <a:cubicBezTo>
                      <a:pt x="139" y="267"/>
                      <a:pt x="156" y="291"/>
                      <a:pt x="176" y="308"/>
                    </a:cubicBezTo>
                    <a:cubicBezTo>
                      <a:pt x="169" y="310"/>
                      <a:pt x="159" y="313"/>
                      <a:pt x="145" y="317"/>
                    </a:cubicBezTo>
                    <a:cubicBezTo>
                      <a:pt x="142" y="316"/>
                      <a:pt x="140" y="317"/>
                      <a:pt x="138" y="318"/>
                    </a:cubicBezTo>
                    <a:cubicBezTo>
                      <a:pt x="120" y="323"/>
                      <a:pt x="96" y="330"/>
                      <a:pt x="65" y="339"/>
                    </a:cubicBezTo>
                    <a:cubicBezTo>
                      <a:pt x="63" y="339"/>
                      <a:pt x="63" y="339"/>
                      <a:pt x="63" y="339"/>
                    </a:cubicBezTo>
                    <a:cubicBezTo>
                      <a:pt x="27" y="352"/>
                      <a:pt x="3" y="385"/>
                      <a:pt x="4" y="423"/>
                    </a:cubicBezTo>
                    <a:cubicBezTo>
                      <a:pt x="4" y="423"/>
                      <a:pt x="4" y="423"/>
                      <a:pt x="4" y="472"/>
                    </a:cubicBezTo>
                    <a:cubicBezTo>
                      <a:pt x="4" y="477"/>
                      <a:pt x="9" y="482"/>
                      <a:pt x="15" y="482"/>
                    </a:cubicBezTo>
                    <a:cubicBezTo>
                      <a:pt x="15" y="482"/>
                      <a:pt x="15" y="482"/>
                      <a:pt x="487" y="478"/>
                    </a:cubicBezTo>
                    <a:cubicBezTo>
                      <a:pt x="494" y="478"/>
                      <a:pt x="497" y="473"/>
                      <a:pt x="497" y="468"/>
                    </a:cubicBezTo>
                    <a:cubicBezTo>
                      <a:pt x="497" y="468"/>
                      <a:pt x="497" y="468"/>
                      <a:pt x="497" y="418"/>
                    </a:cubicBezTo>
                    <a:close/>
                    <a:moveTo>
                      <a:pt x="421" y="190"/>
                    </a:moveTo>
                    <a:cubicBezTo>
                      <a:pt x="422" y="299"/>
                      <a:pt x="422" y="299"/>
                      <a:pt x="422" y="299"/>
                    </a:cubicBezTo>
                    <a:cubicBezTo>
                      <a:pt x="395" y="296"/>
                      <a:pt x="372" y="281"/>
                      <a:pt x="358" y="261"/>
                    </a:cubicBezTo>
                    <a:cubicBezTo>
                      <a:pt x="361" y="253"/>
                      <a:pt x="363" y="245"/>
                      <a:pt x="363" y="237"/>
                    </a:cubicBezTo>
                    <a:cubicBezTo>
                      <a:pt x="370" y="235"/>
                      <a:pt x="375" y="230"/>
                      <a:pt x="379" y="225"/>
                    </a:cubicBezTo>
                    <a:cubicBezTo>
                      <a:pt x="384" y="216"/>
                      <a:pt x="387" y="208"/>
                      <a:pt x="387" y="198"/>
                    </a:cubicBezTo>
                    <a:cubicBezTo>
                      <a:pt x="387" y="179"/>
                      <a:pt x="377" y="164"/>
                      <a:pt x="363" y="159"/>
                    </a:cubicBezTo>
                    <a:cubicBezTo>
                      <a:pt x="363" y="159"/>
                      <a:pt x="363" y="159"/>
                      <a:pt x="362" y="117"/>
                    </a:cubicBezTo>
                    <a:cubicBezTo>
                      <a:pt x="362" y="114"/>
                      <a:pt x="361" y="112"/>
                      <a:pt x="359" y="110"/>
                    </a:cubicBezTo>
                    <a:cubicBezTo>
                      <a:pt x="359" y="109"/>
                      <a:pt x="359" y="107"/>
                      <a:pt x="359" y="106"/>
                    </a:cubicBezTo>
                    <a:cubicBezTo>
                      <a:pt x="393" y="119"/>
                      <a:pt x="420" y="151"/>
                      <a:pt x="421" y="190"/>
                    </a:cubicBezTo>
                    <a:close/>
                    <a:moveTo>
                      <a:pt x="83" y="260"/>
                    </a:moveTo>
                    <a:cubicBezTo>
                      <a:pt x="83" y="260"/>
                      <a:pt x="83" y="260"/>
                      <a:pt x="48" y="261"/>
                    </a:cubicBezTo>
                    <a:cubicBezTo>
                      <a:pt x="64" y="179"/>
                      <a:pt x="64" y="179"/>
                      <a:pt x="64" y="179"/>
                    </a:cubicBezTo>
                    <a:cubicBezTo>
                      <a:pt x="64" y="179"/>
                      <a:pt x="64" y="179"/>
                      <a:pt x="83" y="260"/>
                    </a:cubicBezTo>
                    <a:close/>
                    <a:moveTo>
                      <a:pt x="70" y="51"/>
                    </a:moveTo>
                    <a:cubicBezTo>
                      <a:pt x="247" y="20"/>
                      <a:pt x="247" y="20"/>
                      <a:pt x="247" y="20"/>
                    </a:cubicBezTo>
                    <a:cubicBezTo>
                      <a:pt x="247" y="20"/>
                      <a:pt x="247" y="20"/>
                      <a:pt x="423" y="48"/>
                    </a:cubicBezTo>
                    <a:cubicBezTo>
                      <a:pt x="423" y="48"/>
                      <a:pt x="423" y="48"/>
                      <a:pt x="247" y="79"/>
                    </a:cubicBezTo>
                    <a:cubicBezTo>
                      <a:pt x="247" y="79"/>
                      <a:pt x="247" y="79"/>
                      <a:pt x="70" y="51"/>
                    </a:cubicBezTo>
                    <a:close/>
                    <a:moveTo>
                      <a:pt x="155" y="85"/>
                    </a:moveTo>
                    <a:cubicBezTo>
                      <a:pt x="181" y="89"/>
                      <a:pt x="211" y="94"/>
                      <a:pt x="246" y="99"/>
                    </a:cubicBezTo>
                    <a:cubicBezTo>
                      <a:pt x="247" y="99"/>
                      <a:pt x="247" y="99"/>
                      <a:pt x="247" y="99"/>
                    </a:cubicBezTo>
                    <a:cubicBezTo>
                      <a:pt x="249" y="99"/>
                      <a:pt x="249" y="99"/>
                      <a:pt x="249" y="99"/>
                    </a:cubicBezTo>
                    <a:cubicBezTo>
                      <a:pt x="249" y="99"/>
                      <a:pt x="249" y="99"/>
                      <a:pt x="339" y="83"/>
                    </a:cubicBezTo>
                    <a:cubicBezTo>
                      <a:pt x="339" y="90"/>
                      <a:pt x="339" y="100"/>
                      <a:pt x="339" y="116"/>
                    </a:cubicBezTo>
                    <a:cubicBezTo>
                      <a:pt x="331" y="123"/>
                      <a:pt x="302" y="141"/>
                      <a:pt x="248" y="142"/>
                    </a:cubicBezTo>
                    <a:cubicBezTo>
                      <a:pt x="195" y="142"/>
                      <a:pt x="164" y="124"/>
                      <a:pt x="156" y="117"/>
                    </a:cubicBezTo>
                    <a:cubicBezTo>
                      <a:pt x="156" y="117"/>
                      <a:pt x="156" y="117"/>
                      <a:pt x="155" y="85"/>
                    </a:cubicBezTo>
                    <a:close/>
                    <a:moveTo>
                      <a:pt x="156" y="230"/>
                    </a:moveTo>
                    <a:cubicBezTo>
                      <a:pt x="156" y="225"/>
                      <a:pt x="153" y="220"/>
                      <a:pt x="146" y="220"/>
                    </a:cubicBezTo>
                    <a:cubicBezTo>
                      <a:pt x="136" y="220"/>
                      <a:pt x="134" y="207"/>
                      <a:pt x="134" y="200"/>
                    </a:cubicBezTo>
                    <a:cubicBezTo>
                      <a:pt x="134" y="193"/>
                      <a:pt x="135" y="180"/>
                      <a:pt x="146" y="180"/>
                    </a:cubicBezTo>
                    <a:cubicBezTo>
                      <a:pt x="152" y="180"/>
                      <a:pt x="156" y="175"/>
                      <a:pt x="156" y="170"/>
                    </a:cubicBezTo>
                    <a:cubicBezTo>
                      <a:pt x="156" y="170"/>
                      <a:pt x="156" y="170"/>
                      <a:pt x="155" y="141"/>
                    </a:cubicBezTo>
                    <a:cubicBezTo>
                      <a:pt x="172" y="151"/>
                      <a:pt x="202" y="162"/>
                      <a:pt x="248" y="162"/>
                    </a:cubicBezTo>
                    <a:cubicBezTo>
                      <a:pt x="295" y="161"/>
                      <a:pt x="326" y="148"/>
                      <a:pt x="342" y="139"/>
                    </a:cubicBezTo>
                    <a:cubicBezTo>
                      <a:pt x="342" y="146"/>
                      <a:pt x="342" y="155"/>
                      <a:pt x="342" y="168"/>
                    </a:cubicBezTo>
                    <a:cubicBezTo>
                      <a:pt x="342" y="173"/>
                      <a:pt x="347" y="178"/>
                      <a:pt x="353" y="178"/>
                    </a:cubicBezTo>
                    <a:cubicBezTo>
                      <a:pt x="363" y="178"/>
                      <a:pt x="366" y="191"/>
                      <a:pt x="367" y="198"/>
                    </a:cubicBezTo>
                    <a:cubicBezTo>
                      <a:pt x="367" y="203"/>
                      <a:pt x="365" y="210"/>
                      <a:pt x="362" y="213"/>
                    </a:cubicBezTo>
                    <a:cubicBezTo>
                      <a:pt x="360" y="218"/>
                      <a:pt x="356" y="218"/>
                      <a:pt x="353" y="218"/>
                    </a:cubicBezTo>
                    <a:cubicBezTo>
                      <a:pt x="348" y="219"/>
                      <a:pt x="343" y="224"/>
                      <a:pt x="343" y="229"/>
                    </a:cubicBezTo>
                    <a:cubicBezTo>
                      <a:pt x="343" y="281"/>
                      <a:pt x="278" y="321"/>
                      <a:pt x="251" y="321"/>
                    </a:cubicBezTo>
                    <a:cubicBezTo>
                      <a:pt x="250" y="321"/>
                      <a:pt x="250" y="321"/>
                      <a:pt x="250" y="321"/>
                    </a:cubicBezTo>
                    <a:cubicBezTo>
                      <a:pt x="249" y="321"/>
                      <a:pt x="249" y="321"/>
                      <a:pt x="248" y="321"/>
                    </a:cubicBezTo>
                    <a:cubicBezTo>
                      <a:pt x="221" y="321"/>
                      <a:pt x="157" y="283"/>
                      <a:pt x="156" y="230"/>
                    </a:cubicBezTo>
                    <a:close/>
                    <a:moveTo>
                      <a:pt x="197" y="323"/>
                    </a:moveTo>
                    <a:cubicBezTo>
                      <a:pt x="216" y="335"/>
                      <a:pt x="236" y="341"/>
                      <a:pt x="248" y="341"/>
                    </a:cubicBezTo>
                    <a:cubicBezTo>
                      <a:pt x="249" y="341"/>
                      <a:pt x="249" y="341"/>
                      <a:pt x="250" y="341"/>
                    </a:cubicBezTo>
                    <a:cubicBezTo>
                      <a:pt x="250" y="341"/>
                      <a:pt x="251" y="341"/>
                      <a:pt x="251" y="341"/>
                    </a:cubicBezTo>
                    <a:cubicBezTo>
                      <a:pt x="264" y="341"/>
                      <a:pt x="283" y="334"/>
                      <a:pt x="302" y="322"/>
                    </a:cubicBezTo>
                    <a:cubicBezTo>
                      <a:pt x="307" y="324"/>
                      <a:pt x="316" y="326"/>
                      <a:pt x="337" y="331"/>
                    </a:cubicBezTo>
                    <a:cubicBezTo>
                      <a:pt x="323" y="344"/>
                      <a:pt x="298" y="369"/>
                      <a:pt x="252" y="415"/>
                    </a:cubicBezTo>
                    <a:cubicBezTo>
                      <a:pt x="252" y="415"/>
                      <a:pt x="252" y="415"/>
                      <a:pt x="163" y="333"/>
                    </a:cubicBezTo>
                    <a:cubicBezTo>
                      <a:pt x="173" y="330"/>
                      <a:pt x="185" y="327"/>
                      <a:pt x="197" y="323"/>
                    </a:cubicBezTo>
                    <a:close/>
                    <a:moveTo>
                      <a:pt x="25" y="462"/>
                    </a:moveTo>
                    <a:cubicBezTo>
                      <a:pt x="25" y="462"/>
                      <a:pt x="25" y="462"/>
                      <a:pt x="24" y="423"/>
                    </a:cubicBezTo>
                    <a:cubicBezTo>
                      <a:pt x="24" y="395"/>
                      <a:pt x="43" y="368"/>
                      <a:pt x="70" y="358"/>
                    </a:cubicBezTo>
                    <a:cubicBezTo>
                      <a:pt x="70" y="358"/>
                      <a:pt x="70" y="358"/>
                      <a:pt x="142" y="339"/>
                    </a:cubicBezTo>
                    <a:cubicBezTo>
                      <a:pt x="151" y="347"/>
                      <a:pt x="176" y="371"/>
                      <a:pt x="245" y="436"/>
                    </a:cubicBezTo>
                    <a:cubicBezTo>
                      <a:pt x="247" y="438"/>
                      <a:pt x="250" y="440"/>
                      <a:pt x="252" y="440"/>
                    </a:cubicBezTo>
                    <a:cubicBezTo>
                      <a:pt x="255" y="440"/>
                      <a:pt x="257" y="438"/>
                      <a:pt x="259" y="436"/>
                    </a:cubicBezTo>
                    <a:cubicBezTo>
                      <a:pt x="259" y="436"/>
                      <a:pt x="259" y="436"/>
                      <a:pt x="361" y="337"/>
                    </a:cubicBezTo>
                    <a:cubicBezTo>
                      <a:pt x="378" y="342"/>
                      <a:pt x="401" y="348"/>
                      <a:pt x="429" y="355"/>
                    </a:cubicBezTo>
                    <a:cubicBezTo>
                      <a:pt x="457" y="365"/>
                      <a:pt x="476" y="391"/>
                      <a:pt x="476" y="419"/>
                    </a:cubicBezTo>
                    <a:cubicBezTo>
                      <a:pt x="476" y="419"/>
                      <a:pt x="476" y="419"/>
                      <a:pt x="477" y="458"/>
                    </a:cubicBezTo>
                    <a:cubicBezTo>
                      <a:pt x="477" y="458"/>
                      <a:pt x="477" y="458"/>
                      <a:pt x="25" y="4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GB" sz="2400" kern="0">
                  <a:solidFill>
                    <a:srgbClr val="96968C"/>
                  </a:solidFill>
                  <a:cs typeface="Arial" panose="020B0604020202020204" pitchFamily="34" charset="0"/>
                </a:endParaRPr>
              </a:p>
            </p:txBody>
          </p:sp>
          <p:sp>
            <p:nvSpPr>
              <p:cNvPr id="313" name="Freeform 31">
                <a:extLst>
                  <a:ext uri="{FF2B5EF4-FFF2-40B4-BE49-F238E27FC236}">
                    <a16:creationId xmlns:a16="http://schemas.microsoft.com/office/drawing/2014/main" id="{0794D052-6B36-47AF-84C5-0E9EE047AE84}"/>
                  </a:ext>
                </a:extLst>
              </p:cNvPr>
              <p:cNvSpPr>
                <a:spLocks/>
              </p:cNvSpPr>
              <p:nvPr/>
            </p:nvSpPr>
            <p:spPr bwMode="auto">
              <a:xfrm>
                <a:off x="3786" y="2110"/>
                <a:ext cx="46" cy="23"/>
              </a:xfrm>
              <a:custGeom>
                <a:avLst/>
                <a:gdLst>
                  <a:gd name="T0" fmla="*/ 21 w 63"/>
                  <a:gd name="T1" fmla="*/ 21 h 32"/>
                  <a:gd name="T2" fmla="*/ 30 w 63"/>
                  <a:gd name="T3" fmla="*/ 21 h 32"/>
                  <a:gd name="T4" fmla="*/ 32 w 63"/>
                  <a:gd name="T5" fmla="*/ 21 h 32"/>
                  <a:gd name="T6" fmla="*/ 35 w 63"/>
                  <a:gd name="T7" fmla="*/ 21 h 32"/>
                  <a:gd name="T8" fmla="*/ 42 w 63"/>
                  <a:gd name="T9" fmla="*/ 21 h 32"/>
                  <a:gd name="T10" fmla="*/ 53 w 63"/>
                  <a:gd name="T11" fmla="*/ 31 h 32"/>
                  <a:gd name="T12" fmla="*/ 63 w 63"/>
                  <a:gd name="T13" fmla="*/ 21 h 32"/>
                  <a:gd name="T14" fmla="*/ 58 w 63"/>
                  <a:gd name="T15" fmla="*/ 5 h 32"/>
                  <a:gd name="T16" fmla="*/ 35 w 63"/>
                  <a:gd name="T17" fmla="*/ 0 h 32"/>
                  <a:gd name="T18" fmla="*/ 32 w 63"/>
                  <a:gd name="T19" fmla="*/ 0 h 32"/>
                  <a:gd name="T20" fmla="*/ 30 w 63"/>
                  <a:gd name="T21" fmla="*/ 0 h 32"/>
                  <a:gd name="T22" fmla="*/ 6 w 63"/>
                  <a:gd name="T23" fmla="*/ 6 h 32"/>
                  <a:gd name="T24" fmla="*/ 0 w 63"/>
                  <a:gd name="T25" fmla="*/ 21 h 32"/>
                  <a:gd name="T26" fmla="*/ 11 w 63"/>
                  <a:gd name="T27" fmla="*/ 32 h 32"/>
                  <a:gd name="T28" fmla="*/ 21 w 63"/>
                  <a:gd name="T29" fmla="*/ 2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32">
                    <a:moveTo>
                      <a:pt x="21" y="21"/>
                    </a:moveTo>
                    <a:cubicBezTo>
                      <a:pt x="23" y="21"/>
                      <a:pt x="27" y="21"/>
                      <a:pt x="30" y="21"/>
                    </a:cubicBezTo>
                    <a:cubicBezTo>
                      <a:pt x="30" y="21"/>
                      <a:pt x="30" y="21"/>
                      <a:pt x="32" y="21"/>
                    </a:cubicBezTo>
                    <a:cubicBezTo>
                      <a:pt x="32" y="21"/>
                      <a:pt x="32" y="21"/>
                      <a:pt x="35" y="21"/>
                    </a:cubicBezTo>
                    <a:cubicBezTo>
                      <a:pt x="37" y="21"/>
                      <a:pt x="41" y="21"/>
                      <a:pt x="42" y="21"/>
                    </a:cubicBezTo>
                    <a:cubicBezTo>
                      <a:pt x="42" y="26"/>
                      <a:pt x="48" y="31"/>
                      <a:pt x="53" y="31"/>
                    </a:cubicBezTo>
                    <a:cubicBezTo>
                      <a:pt x="60" y="31"/>
                      <a:pt x="63" y="26"/>
                      <a:pt x="63" y="21"/>
                    </a:cubicBezTo>
                    <a:cubicBezTo>
                      <a:pt x="63" y="14"/>
                      <a:pt x="61" y="9"/>
                      <a:pt x="58" y="5"/>
                    </a:cubicBezTo>
                    <a:cubicBezTo>
                      <a:pt x="51" y="0"/>
                      <a:pt x="44" y="0"/>
                      <a:pt x="35" y="0"/>
                    </a:cubicBezTo>
                    <a:cubicBezTo>
                      <a:pt x="35" y="0"/>
                      <a:pt x="35" y="0"/>
                      <a:pt x="32" y="0"/>
                    </a:cubicBezTo>
                    <a:cubicBezTo>
                      <a:pt x="32" y="0"/>
                      <a:pt x="32" y="0"/>
                      <a:pt x="30" y="0"/>
                    </a:cubicBezTo>
                    <a:cubicBezTo>
                      <a:pt x="21" y="0"/>
                      <a:pt x="12" y="0"/>
                      <a:pt x="6" y="6"/>
                    </a:cubicBezTo>
                    <a:cubicBezTo>
                      <a:pt x="2" y="9"/>
                      <a:pt x="0" y="14"/>
                      <a:pt x="0" y="21"/>
                    </a:cubicBezTo>
                    <a:cubicBezTo>
                      <a:pt x="0" y="27"/>
                      <a:pt x="6" y="32"/>
                      <a:pt x="11" y="32"/>
                    </a:cubicBezTo>
                    <a:cubicBezTo>
                      <a:pt x="18" y="32"/>
                      <a:pt x="21" y="26"/>
                      <a:pt x="21"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GB" sz="2400" kern="0">
                  <a:solidFill>
                    <a:srgbClr val="96968C"/>
                  </a:solidFill>
                  <a:cs typeface="Arial" panose="020B0604020202020204" pitchFamily="34" charset="0"/>
                </a:endParaRPr>
              </a:p>
            </p:txBody>
          </p:sp>
          <p:sp>
            <p:nvSpPr>
              <p:cNvPr id="314" name="Freeform 32">
                <a:extLst>
                  <a:ext uri="{FF2B5EF4-FFF2-40B4-BE49-F238E27FC236}">
                    <a16:creationId xmlns:a16="http://schemas.microsoft.com/office/drawing/2014/main" id="{EC1A119F-BEB9-412D-B3EA-41E533BB7AAF}"/>
                  </a:ext>
                </a:extLst>
              </p:cNvPr>
              <p:cNvSpPr>
                <a:spLocks/>
              </p:cNvSpPr>
              <p:nvPr/>
            </p:nvSpPr>
            <p:spPr bwMode="auto">
              <a:xfrm>
                <a:off x="3845" y="2110"/>
                <a:ext cx="45" cy="23"/>
              </a:xfrm>
              <a:custGeom>
                <a:avLst/>
                <a:gdLst>
                  <a:gd name="T0" fmla="*/ 11 w 63"/>
                  <a:gd name="T1" fmla="*/ 32 h 32"/>
                  <a:gd name="T2" fmla="*/ 21 w 63"/>
                  <a:gd name="T3" fmla="*/ 21 h 32"/>
                  <a:gd name="T4" fmla="*/ 30 w 63"/>
                  <a:gd name="T5" fmla="*/ 21 h 32"/>
                  <a:gd name="T6" fmla="*/ 31 w 63"/>
                  <a:gd name="T7" fmla="*/ 21 h 32"/>
                  <a:gd name="T8" fmla="*/ 35 w 63"/>
                  <a:gd name="T9" fmla="*/ 21 h 32"/>
                  <a:gd name="T10" fmla="*/ 42 w 63"/>
                  <a:gd name="T11" fmla="*/ 21 h 32"/>
                  <a:gd name="T12" fmla="*/ 53 w 63"/>
                  <a:gd name="T13" fmla="*/ 32 h 32"/>
                  <a:gd name="T14" fmla="*/ 63 w 63"/>
                  <a:gd name="T15" fmla="*/ 21 h 32"/>
                  <a:gd name="T16" fmla="*/ 57 w 63"/>
                  <a:gd name="T17" fmla="*/ 5 h 32"/>
                  <a:gd name="T18" fmla="*/ 35 w 63"/>
                  <a:gd name="T19" fmla="*/ 0 h 32"/>
                  <a:gd name="T20" fmla="*/ 31 w 63"/>
                  <a:gd name="T21" fmla="*/ 0 h 32"/>
                  <a:gd name="T22" fmla="*/ 30 w 63"/>
                  <a:gd name="T23" fmla="*/ 0 h 32"/>
                  <a:gd name="T24" fmla="*/ 5 w 63"/>
                  <a:gd name="T25" fmla="*/ 6 h 32"/>
                  <a:gd name="T26" fmla="*/ 0 w 63"/>
                  <a:gd name="T27" fmla="*/ 22 h 32"/>
                  <a:gd name="T28" fmla="*/ 11 w 63"/>
                  <a:gd name="T2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32">
                    <a:moveTo>
                      <a:pt x="11" y="32"/>
                    </a:moveTo>
                    <a:cubicBezTo>
                      <a:pt x="18" y="32"/>
                      <a:pt x="21" y="27"/>
                      <a:pt x="21" y="21"/>
                    </a:cubicBezTo>
                    <a:cubicBezTo>
                      <a:pt x="23" y="21"/>
                      <a:pt x="26" y="21"/>
                      <a:pt x="30" y="21"/>
                    </a:cubicBezTo>
                    <a:cubicBezTo>
                      <a:pt x="30" y="21"/>
                      <a:pt x="30" y="21"/>
                      <a:pt x="31" y="21"/>
                    </a:cubicBezTo>
                    <a:cubicBezTo>
                      <a:pt x="31" y="21"/>
                      <a:pt x="31" y="21"/>
                      <a:pt x="35" y="21"/>
                    </a:cubicBezTo>
                    <a:cubicBezTo>
                      <a:pt x="37" y="21"/>
                      <a:pt x="40" y="21"/>
                      <a:pt x="42" y="21"/>
                    </a:cubicBezTo>
                    <a:cubicBezTo>
                      <a:pt x="42" y="26"/>
                      <a:pt x="47" y="32"/>
                      <a:pt x="53" y="32"/>
                    </a:cubicBezTo>
                    <a:cubicBezTo>
                      <a:pt x="59" y="31"/>
                      <a:pt x="63" y="26"/>
                      <a:pt x="63" y="21"/>
                    </a:cubicBezTo>
                    <a:cubicBezTo>
                      <a:pt x="63" y="14"/>
                      <a:pt x="61" y="9"/>
                      <a:pt x="57" y="5"/>
                    </a:cubicBezTo>
                    <a:cubicBezTo>
                      <a:pt x="50" y="0"/>
                      <a:pt x="43" y="0"/>
                      <a:pt x="35" y="0"/>
                    </a:cubicBezTo>
                    <a:cubicBezTo>
                      <a:pt x="35" y="0"/>
                      <a:pt x="35" y="0"/>
                      <a:pt x="31" y="0"/>
                    </a:cubicBezTo>
                    <a:cubicBezTo>
                      <a:pt x="31" y="0"/>
                      <a:pt x="31" y="0"/>
                      <a:pt x="30" y="0"/>
                    </a:cubicBezTo>
                    <a:cubicBezTo>
                      <a:pt x="21" y="0"/>
                      <a:pt x="12" y="1"/>
                      <a:pt x="5" y="6"/>
                    </a:cubicBezTo>
                    <a:cubicBezTo>
                      <a:pt x="2" y="9"/>
                      <a:pt x="0" y="15"/>
                      <a:pt x="0" y="22"/>
                    </a:cubicBezTo>
                    <a:cubicBezTo>
                      <a:pt x="0" y="27"/>
                      <a:pt x="5" y="32"/>
                      <a:pt x="11"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GB" sz="2400" kern="0">
                  <a:solidFill>
                    <a:srgbClr val="96968C"/>
                  </a:solidFill>
                  <a:cs typeface="Arial" panose="020B0604020202020204" pitchFamily="34" charset="0"/>
                </a:endParaRPr>
              </a:p>
            </p:txBody>
          </p:sp>
        </p:grpSp>
      </p:grpSp>
      <p:grpSp>
        <p:nvGrpSpPr>
          <p:cNvPr id="315" name="Group 314">
            <a:extLst>
              <a:ext uri="{FF2B5EF4-FFF2-40B4-BE49-F238E27FC236}">
                <a16:creationId xmlns:a16="http://schemas.microsoft.com/office/drawing/2014/main" id="{EC7918A8-68E7-4FD6-952C-E30A53037D2C}"/>
              </a:ext>
            </a:extLst>
          </p:cNvPr>
          <p:cNvGrpSpPr/>
          <p:nvPr/>
        </p:nvGrpSpPr>
        <p:grpSpPr>
          <a:xfrm>
            <a:off x="1388211" y="4931067"/>
            <a:ext cx="182880" cy="186756"/>
            <a:chOff x="10659950" y="-459068"/>
            <a:chExt cx="234927" cy="233151"/>
          </a:xfrm>
        </p:grpSpPr>
        <p:sp>
          <p:nvSpPr>
            <p:cNvPr id="316" name="Oval 315">
              <a:extLst>
                <a:ext uri="{FF2B5EF4-FFF2-40B4-BE49-F238E27FC236}">
                  <a16:creationId xmlns:a16="http://schemas.microsoft.com/office/drawing/2014/main" id="{383516D6-0BBA-4C75-B60E-2524548BB836}"/>
                </a:ext>
              </a:extLst>
            </p:cNvPr>
            <p:cNvSpPr/>
            <p:nvPr/>
          </p:nvSpPr>
          <p:spPr>
            <a:xfrm>
              <a:off x="10659950" y="-459068"/>
              <a:ext cx="234927" cy="233151"/>
            </a:xfrm>
            <a:prstGeom prst="ellipse">
              <a:avLst/>
            </a:prstGeom>
            <a:solidFill>
              <a:srgbClr val="0041F0"/>
            </a:solidFill>
            <a:ln w="12700" cap="flat" cmpd="sng" algn="ctr">
              <a:noFill/>
              <a:prstDash val="solid"/>
              <a:miter lim="800000"/>
            </a:ln>
            <a:effectLst/>
          </p:spPr>
          <p:txBody>
            <a:bodyPr rtlCol="0" anchor="ctr"/>
            <a:lstStyle/>
            <a:p>
              <a:pPr algn="ctr">
                <a:defRPr/>
              </a:pPr>
              <a:endParaRPr lang="en-US" sz="2400" kern="0">
                <a:solidFill>
                  <a:srgbClr val="FFFFFF"/>
                </a:solidFill>
                <a:latin typeface="Graphik"/>
              </a:endParaRPr>
            </a:p>
          </p:txBody>
        </p:sp>
        <p:grpSp>
          <p:nvGrpSpPr>
            <p:cNvPr id="317" name="Group 40">
              <a:extLst>
                <a:ext uri="{FF2B5EF4-FFF2-40B4-BE49-F238E27FC236}">
                  <a16:creationId xmlns:a16="http://schemas.microsoft.com/office/drawing/2014/main" id="{11F65676-FBFE-4A01-9641-C673E401D905}"/>
                </a:ext>
              </a:extLst>
            </p:cNvPr>
            <p:cNvGrpSpPr>
              <a:grpSpLocks noChangeAspect="1"/>
            </p:cNvGrpSpPr>
            <p:nvPr/>
          </p:nvGrpSpPr>
          <p:grpSpPr bwMode="auto">
            <a:xfrm flipH="1">
              <a:off x="10703323" y="-407216"/>
              <a:ext cx="149505" cy="126965"/>
              <a:chOff x="4653" y="690"/>
              <a:chExt cx="441" cy="376"/>
            </a:xfrm>
            <a:solidFill>
              <a:srgbClr val="FFFFFF"/>
            </a:solidFill>
          </p:grpSpPr>
          <p:sp>
            <p:nvSpPr>
              <p:cNvPr id="318" name="Freeform 41">
                <a:extLst>
                  <a:ext uri="{FF2B5EF4-FFF2-40B4-BE49-F238E27FC236}">
                    <a16:creationId xmlns:a16="http://schemas.microsoft.com/office/drawing/2014/main" id="{22CB5A38-8461-4CFB-93A5-35CBB6A051DD}"/>
                  </a:ext>
                </a:extLst>
              </p:cNvPr>
              <p:cNvSpPr>
                <a:spLocks noEditPoints="1"/>
              </p:cNvSpPr>
              <p:nvPr/>
            </p:nvSpPr>
            <p:spPr bwMode="auto">
              <a:xfrm>
                <a:off x="4653" y="815"/>
                <a:ext cx="110" cy="180"/>
              </a:xfrm>
              <a:custGeom>
                <a:avLst/>
                <a:gdLst>
                  <a:gd name="T0" fmla="*/ 54 w 72"/>
                  <a:gd name="T1" fmla="*/ 120 h 120"/>
                  <a:gd name="T2" fmla="*/ 18 w 72"/>
                  <a:gd name="T3" fmla="*/ 120 h 120"/>
                  <a:gd name="T4" fmla="*/ 12 w 72"/>
                  <a:gd name="T5" fmla="*/ 114 h 120"/>
                  <a:gd name="T6" fmla="*/ 12 w 72"/>
                  <a:gd name="T7" fmla="*/ 65 h 120"/>
                  <a:gd name="T8" fmla="*/ 0 w 72"/>
                  <a:gd name="T9" fmla="*/ 42 h 120"/>
                  <a:gd name="T10" fmla="*/ 0 w 72"/>
                  <a:gd name="T11" fmla="*/ 6 h 120"/>
                  <a:gd name="T12" fmla="*/ 6 w 72"/>
                  <a:gd name="T13" fmla="*/ 0 h 120"/>
                  <a:gd name="T14" fmla="*/ 66 w 72"/>
                  <a:gd name="T15" fmla="*/ 0 h 120"/>
                  <a:gd name="T16" fmla="*/ 72 w 72"/>
                  <a:gd name="T17" fmla="*/ 6 h 120"/>
                  <a:gd name="T18" fmla="*/ 72 w 72"/>
                  <a:gd name="T19" fmla="*/ 42 h 120"/>
                  <a:gd name="T20" fmla="*/ 60 w 72"/>
                  <a:gd name="T21" fmla="*/ 65 h 120"/>
                  <a:gd name="T22" fmla="*/ 60 w 72"/>
                  <a:gd name="T23" fmla="*/ 114 h 120"/>
                  <a:gd name="T24" fmla="*/ 54 w 72"/>
                  <a:gd name="T25" fmla="*/ 120 h 120"/>
                  <a:gd name="T26" fmla="*/ 24 w 72"/>
                  <a:gd name="T27" fmla="*/ 108 h 120"/>
                  <a:gd name="T28" fmla="*/ 48 w 72"/>
                  <a:gd name="T29" fmla="*/ 108 h 120"/>
                  <a:gd name="T30" fmla="*/ 48 w 72"/>
                  <a:gd name="T31" fmla="*/ 60 h 120"/>
                  <a:gd name="T32" fmla="*/ 54 w 72"/>
                  <a:gd name="T33" fmla="*/ 54 h 120"/>
                  <a:gd name="T34" fmla="*/ 60 w 72"/>
                  <a:gd name="T35" fmla="*/ 42 h 120"/>
                  <a:gd name="T36" fmla="*/ 60 w 72"/>
                  <a:gd name="T37" fmla="*/ 12 h 120"/>
                  <a:gd name="T38" fmla="*/ 12 w 72"/>
                  <a:gd name="T39" fmla="*/ 12 h 120"/>
                  <a:gd name="T40" fmla="*/ 12 w 72"/>
                  <a:gd name="T41" fmla="*/ 42 h 120"/>
                  <a:gd name="T42" fmla="*/ 18 w 72"/>
                  <a:gd name="T43" fmla="*/ 54 h 120"/>
                  <a:gd name="T44" fmla="*/ 24 w 72"/>
                  <a:gd name="T45" fmla="*/ 60 h 120"/>
                  <a:gd name="T46" fmla="*/ 24 w 72"/>
                  <a:gd name="T47" fmla="*/ 10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120">
                    <a:moveTo>
                      <a:pt x="54" y="120"/>
                    </a:moveTo>
                    <a:cubicBezTo>
                      <a:pt x="18" y="120"/>
                      <a:pt x="18" y="120"/>
                      <a:pt x="18" y="120"/>
                    </a:cubicBezTo>
                    <a:cubicBezTo>
                      <a:pt x="15" y="120"/>
                      <a:pt x="12" y="117"/>
                      <a:pt x="12" y="114"/>
                    </a:cubicBezTo>
                    <a:cubicBezTo>
                      <a:pt x="12" y="65"/>
                      <a:pt x="12" y="65"/>
                      <a:pt x="12" y="65"/>
                    </a:cubicBezTo>
                    <a:cubicBezTo>
                      <a:pt x="4" y="62"/>
                      <a:pt x="0" y="55"/>
                      <a:pt x="0" y="42"/>
                    </a:cubicBezTo>
                    <a:cubicBezTo>
                      <a:pt x="0" y="6"/>
                      <a:pt x="0" y="6"/>
                      <a:pt x="0" y="6"/>
                    </a:cubicBezTo>
                    <a:cubicBezTo>
                      <a:pt x="0" y="2"/>
                      <a:pt x="3" y="0"/>
                      <a:pt x="6" y="0"/>
                    </a:cubicBezTo>
                    <a:cubicBezTo>
                      <a:pt x="66" y="0"/>
                      <a:pt x="66" y="0"/>
                      <a:pt x="66" y="0"/>
                    </a:cubicBezTo>
                    <a:cubicBezTo>
                      <a:pt x="69" y="0"/>
                      <a:pt x="72" y="2"/>
                      <a:pt x="72" y="6"/>
                    </a:cubicBezTo>
                    <a:cubicBezTo>
                      <a:pt x="72" y="42"/>
                      <a:pt x="72" y="42"/>
                      <a:pt x="72" y="42"/>
                    </a:cubicBezTo>
                    <a:cubicBezTo>
                      <a:pt x="72" y="55"/>
                      <a:pt x="68" y="62"/>
                      <a:pt x="60" y="65"/>
                    </a:cubicBezTo>
                    <a:cubicBezTo>
                      <a:pt x="60" y="114"/>
                      <a:pt x="60" y="114"/>
                      <a:pt x="60" y="114"/>
                    </a:cubicBezTo>
                    <a:cubicBezTo>
                      <a:pt x="60" y="117"/>
                      <a:pt x="57" y="120"/>
                      <a:pt x="54" y="120"/>
                    </a:cubicBezTo>
                    <a:close/>
                    <a:moveTo>
                      <a:pt x="24" y="108"/>
                    </a:moveTo>
                    <a:cubicBezTo>
                      <a:pt x="48" y="108"/>
                      <a:pt x="48" y="108"/>
                      <a:pt x="48" y="108"/>
                    </a:cubicBezTo>
                    <a:cubicBezTo>
                      <a:pt x="48" y="60"/>
                      <a:pt x="48" y="60"/>
                      <a:pt x="48" y="60"/>
                    </a:cubicBezTo>
                    <a:cubicBezTo>
                      <a:pt x="48" y="56"/>
                      <a:pt x="51" y="54"/>
                      <a:pt x="54" y="54"/>
                    </a:cubicBezTo>
                    <a:cubicBezTo>
                      <a:pt x="57" y="54"/>
                      <a:pt x="60" y="54"/>
                      <a:pt x="60" y="42"/>
                    </a:cubicBezTo>
                    <a:cubicBezTo>
                      <a:pt x="60" y="12"/>
                      <a:pt x="60" y="12"/>
                      <a:pt x="60" y="12"/>
                    </a:cubicBezTo>
                    <a:cubicBezTo>
                      <a:pt x="12" y="12"/>
                      <a:pt x="12" y="12"/>
                      <a:pt x="12" y="12"/>
                    </a:cubicBezTo>
                    <a:cubicBezTo>
                      <a:pt x="12" y="42"/>
                      <a:pt x="12" y="42"/>
                      <a:pt x="12" y="42"/>
                    </a:cubicBezTo>
                    <a:cubicBezTo>
                      <a:pt x="12" y="54"/>
                      <a:pt x="15" y="54"/>
                      <a:pt x="18" y="54"/>
                    </a:cubicBezTo>
                    <a:cubicBezTo>
                      <a:pt x="21" y="54"/>
                      <a:pt x="24" y="56"/>
                      <a:pt x="24" y="60"/>
                    </a:cubicBezTo>
                    <a:lnTo>
                      <a:pt x="24"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sz="2400" kern="0">
                  <a:solidFill>
                    <a:srgbClr val="96968C"/>
                  </a:solidFill>
                  <a:cs typeface="Arial" panose="020B0604020202020204" pitchFamily="34" charset="0"/>
                </a:endParaRPr>
              </a:p>
            </p:txBody>
          </p:sp>
          <p:sp>
            <p:nvSpPr>
              <p:cNvPr id="319" name="Freeform 42">
                <a:extLst>
                  <a:ext uri="{FF2B5EF4-FFF2-40B4-BE49-F238E27FC236}">
                    <a16:creationId xmlns:a16="http://schemas.microsoft.com/office/drawing/2014/main" id="{F1D110E9-DBB6-49DB-8444-694030A2DB6D}"/>
                  </a:ext>
                </a:extLst>
              </p:cNvPr>
              <p:cNvSpPr>
                <a:spLocks noEditPoints="1"/>
              </p:cNvSpPr>
              <p:nvPr/>
            </p:nvSpPr>
            <p:spPr bwMode="auto">
              <a:xfrm>
                <a:off x="4984" y="815"/>
                <a:ext cx="110" cy="180"/>
              </a:xfrm>
              <a:custGeom>
                <a:avLst/>
                <a:gdLst>
                  <a:gd name="T0" fmla="*/ 54 w 72"/>
                  <a:gd name="T1" fmla="*/ 120 h 120"/>
                  <a:gd name="T2" fmla="*/ 18 w 72"/>
                  <a:gd name="T3" fmla="*/ 120 h 120"/>
                  <a:gd name="T4" fmla="*/ 12 w 72"/>
                  <a:gd name="T5" fmla="*/ 114 h 120"/>
                  <a:gd name="T6" fmla="*/ 12 w 72"/>
                  <a:gd name="T7" fmla="*/ 65 h 120"/>
                  <a:gd name="T8" fmla="*/ 0 w 72"/>
                  <a:gd name="T9" fmla="*/ 42 h 120"/>
                  <a:gd name="T10" fmla="*/ 0 w 72"/>
                  <a:gd name="T11" fmla="*/ 6 h 120"/>
                  <a:gd name="T12" fmla="*/ 6 w 72"/>
                  <a:gd name="T13" fmla="*/ 0 h 120"/>
                  <a:gd name="T14" fmla="*/ 66 w 72"/>
                  <a:gd name="T15" fmla="*/ 0 h 120"/>
                  <a:gd name="T16" fmla="*/ 72 w 72"/>
                  <a:gd name="T17" fmla="*/ 6 h 120"/>
                  <a:gd name="T18" fmla="*/ 72 w 72"/>
                  <a:gd name="T19" fmla="*/ 42 h 120"/>
                  <a:gd name="T20" fmla="*/ 60 w 72"/>
                  <a:gd name="T21" fmla="*/ 65 h 120"/>
                  <a:gd name="T22" fmla="*/ 60 w 72"/>
                  <a:gd name="T23" fmla="*/ 114 h 120"/>
                  <a:gd name="T24" fmla="*/ 54 w 72"/>
                  <a:gd name="T25" fmla="*/ 120 h 120"/>
                  <a:gd name="T26" fmla="*/ 24 w 72"/>
                  <a:gd name="T27" fmla="*/ 108 h 120"/>
                  <a:gd name="T28" fmla="*/ 48 w 72"/>
                  <a:gd name="T29" fmla="*/ 108 h 120"/>
                  <a:gd name="T30" fmla="*/ 48 w 72"/>
                  <a:gd name="T31" fmla="*/ 60 h 120"/>
                  <a:gd name="T32" fmla="*/ 54 w 72"/>
                  <a:gd name="T33" fmla="*/ 54 h 120"/>
                  <a:gd name="T34" fmla="*/ 60 w 72"/>
                  <a:gd name="T35" fmla="*/ 42 h 120"/>
                  <a:gd name="T36" fmla="*/ 60 w 72"/>
                  <a:gd name="T37" fmla="*/ 12 h 120"/>
                  <a:gd name="T38" fmla="*/ 12 w 72"/>
                  <a:gd name="T39" fmla="*/ 12 h 120"/>
                  <a:gd name="T40" fmla="*/ 12 w 72"/>
                  <a:gd name="T41" fmla="*/ 42 h 120"/>
                  <a:gd name="T42" fmla="*/ 18 w 72"/>
                  <a:gd name="T43" fmla="*/ 54 h 120"/>
                  <a:gd name="T44" fmla="*/ 24 w 72"/>
                  <a:gd name="T45" fmla="*/ 60 h 120"/>
                  <a:gd name="T46" fmla="*/ 24 w 72"/>
                  <a:gd name="T47" fmla="*/ 10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120">
                    <a:moveTo>
                      <a:pt x="54" y="120"/>
                    </a:moveTo>
                    <a:cubicBezTo>
                      <a:pt x="18" y="120"/>
                      <a:pt x="18" y="120"/>
                      <a:pt x="18" y="120"/>
                    </a:cubicBezTo>
                    <a:cubicBezTo>
                      <a:pt x="15" y="120"/>
                      <a:pt x="12" y="117"/>
                      <a:pt x="12" y="114"/>
                    </a:cubicBezTo>
                    <a:cubicBezTo>
                      <a:pt x="12" y="65"/>
                      <a:pt x="12" y="65"/>
                      <a:pt x="12" y="65"/>
                    </a:cubicBezTo>
                    <a:cubicBezTo>
                      <a:pt x="4" y="62"/>
                      <a:pt x="0" y="55"/>
                      <a:pt x="0" y="42"/>
                    </a:cubicBezTo>
                    <a:cubicBezTo>
                      <a:pt x="0" y="6"/>
                      <a:pt x="0" y="6"/>
                      <a:pt x="0" y="6"/>
                    </a:cubicBezTo>
                    <a:cubicBezTo>
                      <a:pt x="0" y="2"/>
                      <a:pt x="3" y="0"/>
                      <a:pt x="6" y="0"/>
                    </a:cubicBezTo>
                    <a:cubicBezTo>
                      <a:pt x="66" y="0"/>
                      <a:pt x="66" y="0"/>
                      <a:pt x="66" y="0"/>
                    </a:cubicBezTo>
                    <a:cubicBezTo>
                      <a:pt x="69" y="0"/>
                      <a:pt x="72" y="2"/>
                      <a:pt x="72" y="6"/>
                    </a:cubicBezTo>
                    <a:cubicBezTo>
                      <a:pt x="72" y="42"/>
                      <a:pt x="72" y="42"/>
                      <a:pt x="72" y="42"/>
                    </a:cubicBezTo>
                    <a:cubicBezTo>
                      <a:pt x="72" y="55"/>
                      <a:pt x="68" y="62"/>
                      <a:pt x="60" y="65"/>
                    </a:cubicBezTo>
                    <a:cubicBezTo>
                      <a:pt x="60" y="114"/>
                      <a:pt x="60" y="114"/>
                      <a:pt x="60" y="114"/>
                    </a:cubicBezTo>
                    <a:cubicBezTo>
                      <a:pt x="60" y="117"/>
                      <a:pt x="57" y="120"/>
                      <a:pt x="54" y="120"/>
                    </a:cubicBezTo>
                    <a:close/>
                    <a:moveTo>
                      <a:pt x="24" y="108"/>
                    </a:moveTo>
                    <a:cubicBezTo>
                      <a:pt x="48" y="108"/>
                      <a:pt x="48" y="108"/>
                      <a:pt x="48" y="108"/>
                    </a:cubicBezTo>
                    <a:cubicBezTo>
                      <a:pt x="48" y="60"/>
                      <a:pt x="48" y="60"/>
                      <a:pt x="48" y="60"/>
                    </a:cubicBezTo>
                    <a:cubicBezTo>
                      <a:pt x="48" y="56"/>
                      <a:pt x="51" y="54"/>
                      <a:pt x="54" y="54"/>
                    </a:cubicBezTo>
                    <a:cubicBezTo>
                      <a:pt x="57" y="54"/>
                      <a:pt x="60" y="54"/>
                      <a:pt x="60" y="42"/>
                    </a:cubicBezTo>
                    <a:cubicBezTo>
                      <a:pt x="60" y="12"/>
                      <a:pt x="60" y="12"/>
                      <a:pt x="60" y="12"/>
                    </a:cubicBezTo>
                    <a:cubicBezTo>
                      <a:pt x="12" y="12"/>
                      <a:pt x="12" y="12"/>
                      <a:pt x="12" y="12"/>
                    </a:cubicBezTo>
                    <a:cubicBezTo>
                      <a:pt x="12" y="42"/>
                      <a:pt x="12" y="42"/>
                      <a:pt x="12" y="42"/>
                    </a:cubicBezTo>
                    <a:cubicBezTo>
                      <a:pt x="12" y="54"/>
                      <a:pt x="15" y="54"/>
                      <a:pt x="18" y="54"/>
                    </a:cubicBezTo>
                    <a:cubicBezTo>
                      <a:pt x="21" y="54"/>
                      <a:pt x="24" y="56"/>
                      <a:pt x="24" y="60"/>
                    </a:cubicBezTo>
                    <a:lnTo>
                      <a:pt x="24"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sz="2400" kern="0">
                  <a:solidFill>
                    <a:srgbClr val="96968C"/>
                  </a:solidFill>
                  <a:cs typeface="Arial" panose="020B0604020202020204" pitchFamily="34" charset="0"/>
                </a:endParaRPr>
              </a:p>
            </p:txBody>
          </p:sp>
          <p:sp>
            <p:nvSpPr>
              <p:cNvPr id="320" name="Freeform 43">
                <a:extLst>
                  <a:ext uri="{FF2B5EF4-FFF2-40B4-BE49-F238E27FC236}">
                    <a16:creationId xmlns:a16="http://schemas.microsoft.com/office/drawing/2014/main" id="{080680E6-99C0-432C-8CD4-33960B88885D}"/>
                  </a:ext>
                </a:extLst>
              </p:cNvPr>
              <p:cNvSpPr>
                <a:spLocks noEditPoints="1"/>
              </p:cNvSpPr>
              <p:nvPr/>
            </p:nvSpPr>
            <p:spPr bwMode="auto">
              <a:xfrm>
                <a:off x="4800" y="815"/>
                <a:ext cx="147" cy="251"/>
              </a:xfrm>
              <a:custGeom>
                <a:avLst/>
                <a:gdLst>
                  <a:gd name="T0" fmla="*/ 66 w 96"/>
                  <a:gd name="T1" fmla="*/ 168 h 168"/>
                  <a:gd name="T2" fmla="*/ 30 w 96"/>
                  <a:gd name="T3" fmla="*/ 168 h 168"/>
                  <a:gd name="T4" fmla="*/ 24 w 96"/>
                  <a:gd name="T5" fmla="*/ 162 h 168"/>
                  <a:gd name="T6" fmla="*/ 24 w 96"/>
                  <a:gd name="T7" fmla="*/ 95 h 168"/>
                  <a:gd name="T8" fmla="*/ 0 w 96"/>
                  <a:gd name="T9" fmla="*/ 66 h 168"/>
                  <a:gd name="T10" fmla="*/ 0 w 96"/>
                  <a:gd name="T11" fmla="*/ 6 h 168"/>
                  <a:gd name="T12" fmla="*/ 6 w 96"/>
                  <a:gd name="T13" fmla="*/ 0 h 168"/>
                  <a:gd name="T14" fmla="*/ 90 w 96"/>
                  <a:gd name="T15" fmla="*/ 0 h 168"/>
                  <a:gd name="T16" fmla="*/ 96 w 96"/>
                  <a:gd name="T17" fmla="*/ 6 h 168"/>
                  <a:gd name="T18" fmla="*/ 96 w 96"/>
                  <a:gd name="T19" fmla="*/ 66 h 168"/>
                  <a:gd name="T20" fmla="*/ 72 w 96"/>
                  <a:gd name="T21" fmla="*/ 95 h 168"/>
                  <a:gd name="T22" fmla="*/ 72 w 96"/>
                  <a:gd name="T23" fmla="*/ 162 h 168"/>
                  <a:gd name="T24" fmla="*/ 66 w 96"/>
                  <a:gd name="T25" fmla="*/ 168 h 168"/>
                  <a:gd name="T26" fmla="*/ 36 w 96"/>
                  <a:gd name="T27" fmla="*/ 156 h 168"/>
                  <a:gd name="T28" fmla="*/ 60 w 96"/>
                  <a:gd name="T29" fmla="*/ 156 h 168"/>
                  <a:gd name="T30" fmla="*/ 60 w 96"/>
                  <a:gd name="T31" fmla="*/ 90 h 168"/>
                  <a:gd name="T32" fmla="*/ 66 w 96"/>
                  <a:gd name="T33" fmla="*/ 84 h 168"/>
                  <a:gd name="T34" fmla="*/ 84 w 96"/>
                  <a:gd name="T35" fmla="*/ 66 h 168"/>
                  <a:gd name="T36" fmla="*/ 84 w 96"/>
                  <a:gd name="T37" fmla="*/ 12 h 168"/>
                  <a:gd name="T38" fmla="*/ 12 w 96"/>
                  <a:gd name="T39" fmla="*/ 12 h 168"/>
                  <a:gd name="T40" fmla="*/ 12 w 96"/>
                  <a:gd name="T41" fmla="*/ 66 h 168"/>
                  <a:gd name="T42" fmla="*/ 30 w 96"/>
                  <a:gd name="T43" fmla="*/ 84 h 168"/>
                  <a:gd name="T44" fmla="*/ 36 w 96"/>
                  <a:gd name="T45" fmla="*/ 90 h 168"/>
                  <a:gd name="T46" fmla="*/ 36 w 96"/>
                  <a:gd name="T47" fmla="*/ 15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168">
                    <a:moveTo>
                      <a:pt x="66" y="168"/>
                    </a:moveTo>
                    <a:cubicBezTo>
                      <a:pt x="30" y="168"/>
                      <a:pt x="30" y="168"/>
                      <a:pt x="30" y="168"/>
                    </a:cubicBezTo>
                    <a:cubicBezTo>
                      <a:pt x="27" y="168"/>
                      <a:pt x="24" y="165"/>
                      <a:pt x="24" y="162"/>
                    </a:cubicBezTo>
                    <a:cubicBezTo>
                      <a:pt x="24" y="95"/>
                      <a:pt x="24" y="95"/>
                      <a:pt x="24" y="95"/>
                    </a:cubicBezTo>
                    <a:cubicBezTo>
                      <a:pt x="10" y="92"/>
                      <a:pt x="0" y="80"/>
                      <a:pt x="0" y="66"/>
                    </a:cubicBezTo>
                    <a:cubicBezTo>
                      <a:pt x="0" y="6"/>
                      <a:pt x="0" y="6"/>
                      <a:pt x="0" y="6"/>
                    </a:cubicBezTo>
                    <a:cubicBezTo>
                      <a:pt x="0" y="2"/>
                      <a:pt x="3" y="0"/>
                      <a:pt x="6" y="0"/>
                    </a:cubicBezTo>
                    <a:cubicBezTo>
                      <a:pt x="90" y="0"/>
                      <a:pt x="90" y="0"/>
                      <a:pt x="90" y="0"/>
                    </a:cubicBezTo>
                    <a:cubicBezTo>
                      <a:pt x="93" y="0"/>
                      <a:pt x="96" y="2"/>
                      <a:pt x="96" y="6"/>
                    </a:cubicBezTo>
                    <a:cubicBezTo>
                      <a:pt x="96" y="66"/>
                      <a:pt x="96" y="66"/>
                      <a:pt x="96" y="66"/>
                    </a:cubicBezTo>
                    <a:cubicBezTo>
                      <a:pt x="96" y="80"/>
                      <a:pt x="86" y="92"/>
                      <a:pt x="72" y="95"/>
                    </a:cubicBezTo>
                    <a:cubicBezTo>
                      <a:pt x="72" y="162"/>
                      <a:pt x="72" y="162"/>
                      <a:pt x="72" y="162"/>
                    </a:cubicBezTo>
                    <a:cubicBezTo>
                      <a:pt x="72" y="165"/>
                      <a:pt x="69" y="168"/>
                      <a:pt x="66" y="168"/>
                    </a:cubicBezTo>
                    <a:close/>
                    <a:moveTo>
                      <a:pt x="36" y="156"/>
                    </a:moveTo>
                    <a:cubicBezTo>
                      <a:pt x="60" y="156"/>
                      <a:pt x="60" y="156"/>
                      <a:pt x="60" y="156"/>
                    </a:cubicBezTo>
                    <a:cubicBezTo>
                      <a:pt x="60" y="90"/>
                      <a:pt x="60" y="90"/>
                      <a:pt x="60" y="90"/>
                    </a:cubicBezTo>
                    <a:cubicBezTo>
                      <a:pt x="60" y="86"/>
                      <a:pt x="63" y="84"/>
                      <a:pt x="66" y="84"/>
                    </a:cubicBezTo>
                    <a:cubicBezTo>
                      <a:pt x="76" y="84"/>
                      <a:pt x="84" y="76"/>
                      <a:pt x="84" y="66"/>
                    </a:cubicBezTo>
                    <a:cubicBezTo>
                      <a:pt x="84" y="12"/>
                      <a:pt x="84" y="12"/>
                      <a:pt x="84" y="12"/>
                    </a:cubicBezTo>
                    <a:cubicBezTo>
                      <a:pt x="12" y="12"/>
                      <a:pt x="12" y="12"/>
                      <a:pt x="12" y="12"/>
                    </a:cubicBezTo>
                    <a:cubicBezTo>
                      <a:pt x="12" y="66"/>
                      <a:pt x="12" y="66"/>
                      <a:pt x="12" y="66"/>
                    </a:cubicBezTo>
                    <a:cubicBezTo>
                      <a:pt x="12" y="76"/>
                      <a:pt x="20" y="84"/>
                      <a:pt x="30" y="84"/>
                    </a:cubicBezTo>
                    <a:cubicBezTo>
                      <a:pt x="33" y="84"/>
                      <a:pt x="36" y="86"/>
                      <a:pt x="36" y="90"/>
                    </a:cubicBezTo>
                    <a:lnTo>
                      <a:pt x="36"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sz="2400" kern="0">
                  <a:solidFill>
                    <a:srgbClr val="96968C"/>
                  </a:solidFill>
                  <a:cs typeface="Arial" panose="020B0604020202020204" pitchFamily="34" charset="0"/>
                </a:endParaRPr>
              </a:p>
            </p:txBody>
          </p:sp>
          <p:sp>
            <p:nvSpPr>
              <p:cNvPr id="321" name="Freeform 44">
                <a:extLst>
                  <a:ext uri="{FF2B5EF4-FFF2-40B4-BE49-F238E27FC236}">
                    <a16:creationId xmlns:a16="http://schemas.microsoft.com/office/drawing/2014/main" id="{DB6A3918-2729-4360-B5E6-D681C72F797C}"/>
                  </a:ext>
                </a:extLst>
              </p:cNvPr>
              <p:cNvSpPr>
                <a:spLocks noEditPoints="1"/>
              </p:cNvSpPr>
              <p:nvPr/>
            </p:nvSpPr>
            <p:spPr bwMode="auto">
              <a:xfrm>
                <a:off x="4671" y="726"/>
                <a:ext cx="74" cy="71"/>
              </a:xfrm>
              <a:custGeom>
                <a:avLst/>
                <a:gdLst>
                  <a:gd name="T0" fmla="*/ 24 w 48"/>
                  <a:gd name="T1" fmla="*/ 48 h 48"/>
                  <a:gd name="T2" fmla="*/ 0 w 48"/>
                  <a:gd name="T3" fmla="*/ 24 h 48"/>
                  <a:gd name="T4" fmla="*/ 24 w 48"/>
                  <a:gd name="T5" fmla="*/ 0 h 48"/>
                  <a:gd name="T6" fmla="*/ 48 w 48"/>
                  <a:gd name="T7" fmla="*/ 24 h 48"/>
                  <a:gd name="T8" fmla="*/ 24 w 48"/>
                  <a:gd name="T9" fmla="*/ 48 h 48"/>
                  <a:gd name="T10" fmla="*/ 24 w 48"/>
                  <a:gd name="T11" fmla="*/ 12 h 48"/>
                  <a:gd name="T12" fmla="*/ 12 w 48"/>
                  <a:gd name="T13" fmla="*/ 24 h 48"/>
                  <a:gd name="T14" fmla="*/ 24 w 48"/>
                  <a:gd name="T15" fmla="*/ 36 h 48"/>
                  <a:gd name="T16" fmla="*/ 36 w 48"/>
                  <a:gd name="T17" fmla="*/ 24 h 48"/>
                  <a:gd name="T18" fmla="*/ 24 w 48"/>
                  <a:gd name="T19"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11" y="48"/>
                      <a:pt x="0" y="37"/>
                      <a:pt x="0" y="24"/>
                    </a:cubicBezTo>
                    <a:cubicBezTo>
                      <a:pt x="0" y="10"/>
                      <a:pt x="11" y="0"/>
                      <a:pt x="24" y="0"/>
                    </a:cubicBezTo>
                    <a:cubicBezTo>
                      <a:pt x="37" y="0"/>
                      <a:pt x="48" y="10"/>
                      <a:pt x="48" y="24"/>
                    </a:cubicBezTo>
                    <a:cubicBezTo>
                      <a:pt x="48" y="37"/>
                      <a:pt x="37" y="48"/>
                      <a:pt x="24" y="48"/>
                    </a:cubicBezTo>
                    <a:close/>
                    <a:moveTo>
                      <a:pt x="24" y="12"/>
                    </a:moveTo>
                    <a:cubicBezTo>
                      <a:pt x="17" y="12"/>
                      <a:pt x="12" y="17"/>
                      <a:pt x="12" y="24"/>
                    </a:cubicBezTo>
                    <a:cubicBezTo>
                      <a:pt x="12" y="30"/>
                      <a:pt x="17" y="36"/>
                      <a:pt x="24" y="36"/>
                    </a:cubicBezTo>
                    <a:cubicBezTo>
                      <a:pt x="31" y="36"/>
                      <a:pt x="36" y="30"/>
                      <a:pt x="36" y="24"/>
                    </a:cubicBezTo>
                    <a:cubicBezTo>
                      <a:pt x="36" y="17"/>
                      <a:pt x="31" y="12"/>
                      <a:pt x="2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sz="2400" kern="0">
                  <a:solidFill>
                    <a:srgbClr val="96968C"/>
                  </a:solidFill>
                  <a:cs typeface="Arial" panose="020B0604020202020204" pitchFamily="34" charset="0"/>
                </a:endParaRPr>
              </a:p>
            </p:txBody>
          </p:sp>
          <p:sp>
            <p:nvSpPr>
              <p:cNvPr id="322" name="Freeform 45">
                <a:extLst>
                  <a:ext uri="{FF2B5EF4-FFF2-40B4-BE49-F238E27FC236}">
                    <a16:creationId xmlns:a16="http://schemas.microsoft.com/office/drawing/2014/main" id="{8EB45CCD-2961-4B4C-A39D-F1A5A99811A8}"/>
                  </a:ext>
                </a:extLst>
              </p:cNvPr>
              <p:cNvSpPr>
                <a:spLocks noEditPoints="1"/>
              </p:cNvSpPr>
              <p:nvPr/>
            </p:nvSpPr>
            <p:spPr bwMode="auto">
              <a:xfrm>
                <a:off x="5002" y="726"/>
                <a:ext cx="74" cy="71"/>
              </a:xfrm>
              <a:custGeom>
                <a:avLst/>
                <a:gdLst>
                  <a:gd name="T0" fmla="*/ 24 w 48"/>
                  <a:gd name="T1" fmla="*/ 48 h 48"/>
                  <a:gd name="T2" fmla="*/ 0 w 48"/>
                  <a:gd name="T3" fmla="*/ 24 h 48"/>
                  <a:gd name="T4" fmla="*/ 24 w 48"/>
                  <a:gd name="T5" fmla="*/ 0 h 48"/>
                  <a:gd name="T6" fmla="*/ 48 w 48"/>
                  <a:gd name="T7" fmla="*/ 24 h 48"/>
                  <a:gd name="T8" fmla="*/ 24 w 48"/>
                  <a:gd name="T9" fmla="*/ 48 h 48"/>
                  <a:gd name="T10" fmla="*/ 24 w 48"/>
                  <a:gd name="T11" fmla="*/ 12 h 48"/>
                  <a:gd name="T12" fmla="*/ 12 w 48"/>
                  <a:gd name="T13" fmla="*/ 24 h 48"/>
                  <a:gd name="T14" fmla="*/ 24 w 48"/>
                  <a:gd name="T15" fmla="*/ 36 h 48"/>
                  <a:gd name="T16" fmla="*/ 36 w 48"/>
                  <a:gd name="T17" fmla="*/ 24 h 48"/>
                  <a:gd name="T18" fmla="*/ 24 w 48"/>
                  <a:gd name="T19"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11" y="48"/>
                      <a:pt x="0" y="37"/>
                      <a:pt x="0" y="24"/>
                    </a:cubicBezTo>
                    <a:cubicBezTo>
                      <a:pt x="0" y="10"/>
                      <a:pt x="11" y="0"/>
                      <a:pt x="24" y="0"/>
                    </a:cubicBezTo>
                    <a:cubicBezTo>
                      <a:pt x="37" y="0"/>
                      <a:pt x="48" y="10"/>
                      <a:pt x="48" y="24"/>
                    </a:cubicBezTo>
                    <a:cubicBezTo>
                      <a:pt x="48" y="37"/>
                      <a:pt x="37" y="48"/>
                      <a:pt x="24" y="48"/>
                    </a:cubicBezTo>
                    <a:close/>
                    <a:moveTo>
                      <a:pt x="24" y="12"/>
                    </a:moveTo>
                    <a:cubicBezTo>
                      <a:pt x="17" y="12"/>
                      <a:pt x="12" y="17"/>
                      <a:pt x="12" y="24"/>
                    </a:cubicBezTo>
                    <a:cubicBezTo>
                      <a:pt x="12" y="30"/>
                      <a:pt x="17" y="36"/>
                      <a:pt x="24" y="36"/>
                    </a:cubicBezTo>
                    <a:cubicBezTo>
                      <a:pt x="31" y="36"/>
                      <a:pt x="36" y="30"/>
                      <a:pt x="36" y="24"/>
                    </a:cubicBezTo>
                    <a:cubicBezTo>
                      <a:pt x="36" y="17"/>
                      <a:pt x="31" y="12"/>
                      <a:pt x="2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sz="2400" kern="0">
                  <a:solidFill>
                    <a:srgbClr val="96968C"/>
                  </a:solidFill>
                  <a:cs typeface="Arial" panose="020B0604020202020204" pitchFamily="34" charset="0"/>
                </a:endParaRPr>
              </a:p>
            </p:txBody>
          </p:sp>
          <p:sp>
            <p:nvSpPr>
              <p:cNvPr id="323" name="Freeform 46">
                <a:extLst>
                  <a:ext uri="{FF2B5EF4-FFF2-40B4-BE49-F238E27FC236}">
                    <a16:creationId xmlns:a16="http://schemas.microsoft.com/office/drawing/2014/main" id="{C631B5AF-7300-492E-8DE8-18F7AF17DC38}"/>
                  </a:ext>
                </a:extLst>
              </p:cNvPr>
              <p:cNvSpPr>
                <a:spLocks noEditPoints="1"/>
              </p:cNvSpPr>
              <p:nvPr/>
            </p:nvSpPr>
            <p:spPr bwMode="auto">
              <a:xfrm>
                <a:off x="4818" y="690"/>
                <a:ext cx="111" cy="107"/>
              </a:xfrm>
              <a:custGeom>
                <a:avLst/>
                <a:gdLst>
                  <a:gd name="T0" fmla="*/ 36 w 72"/>
                  <a:gd name="T1" fmla="*/ 72 h 72"/>
                  <a:gd name="T2" fmla="*/ 0 w 72"/>
                  <a:gd name="T3" fmla="*/ 36 h 72"/>
                  <a:gd name="T4" fmla="*/ 36 w 72"/>
                  <a:gd name="T5" fmla="*/ 0 h 72"/>
                  <a:gd name="T6" fmla="*/ 72 w 72"/>
                  <a:gd name="T7" fmla="*/ 36 h 72"/>
                  <a:gd name="T8" fmla="*/ 36 w 72"/>
                  <a:gd name="T9" fmla="*/ 72 h 72"/>
                  <a:gd name="T10" fmla="*/ 36 w 72"/>
                  <a:gd name="T11" fmla="*/ 12 h 72"/>
                  <a:gd name="T12" fmla="*/ 12 w 72"/>
                  <a:gd name="T13" fmla="*/ 36 h 72"/>
                  <a:gd name="T14" fmla="*/ 36 w 72"/>
                  <a:gd name="T15" fmla="*/ 60 h 72"/>
                  <a:gd name="T16" fmla="*/ 60 w 72"/>
                  <a:gd name="T17" fmla="*/ 36 h 72"/>
                  <a:gd name="T18" fmla="*/ 36 w 72"/>
                  <a:gd name="T19" fmla="*/ 1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72"/>
                    </a:moveTo>
                    <a:cubicBezTo>
                      <a:pt x="16" y="72"/>
                      <a:pt x="0" y="55"/>
                      <a:pt x="0" y="36"/>
                    </a:cubicBezTo>
                    <a:cubicBezTo>
                      <a:pt x="0" y="16"/>
                      <a:pt x="16" y="0"/>
                      <a:pt x="36" y="0"/>
                    </a:cubicBezTo>
                    <a:cubicBezTo>
                      <a:pt x="56" y="0"/>
                      <a:pt x="72" y="16"/>
                      <a:pt x="72" y="36"/>
                    </a:cubicBezTo>
                    <a:cubicBezTo>
                      <a:pt x="72" y="55"/>
                      <a:pt x="56" y="72"/>
                      <a:pt x="36" y="72"/>
                    </a:cubicBezTo>
                    <a:close/>
                    <a:moveTo>
                      <a:pt x="36" y="12"/>
                    </a:moveTo>
                    <a:cubicBezTo>
                      <a:pt x="23" y="12"/>
                      <a:pt x="12" y="22"/>
                      <a:pt x="12" y="36"/>
                    </a:cubicBezTo>
                    <a:cubicBezTo>
                      <a:pt x="12" y="49"/>
                      <a:pt x="23" y="60"/>
                      <a:pt x="36" y="60"/>
                    </a:cubicBezTo>
                    <a:cubicBezTo>
                      <a:pt x="49" y="60"/>
                      <a:pt x="60" y="49"/>
                      <a:pt x="60" y="36"/>
                    </a:cubicBezTo>
                    <a:cubicBezTo>
                      <a:pt x="60" y="22"/>
                      <a:pt x="49" y="12"/>
                      <a:pt x="3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sz="2400" kern="0">
                  <a:solidFill>
                    <a:srgbClr val="96968C"/>
                  </a:solidFill>
                  <a:cs typeface="Arial" panose="020B0604020202020204" pitchFamily="34" charset="0"/>
                </a:endParaRPr>
              </a:p>
            </p:txBody>
          </p:sp>
        </p:grpSp>
      </p:grpSp>
      <p:grpSp>
        <p:nvGrpSpPr>
          <p:cNvPr id="324" name="Group 323">
            <a:extLst>
              <a:ext uri="{FF2B5EF4-FFF2-40B4-BE49-F238E27FC236}">
                <a16:creationId xmlns:a16="http://schemas.microsoft.com/office/drawing/2014/main" id="{ACE1D985-6E7F-4467-AE50-3F09579B0FAA}"/>
              </a:ext>
            </a:extLst>
          </p:cNvPr>
          <p:cNvGrpSpPr/>
          <p:nvPr/>
        </p:nvGrpSpPr>
        <p:grpSpPr>
          <a:xfrm>
            <a:off x="2331873" y="4892697"/>
            <a:ext cx="182880" cy="186756"/>
            <a:chOff x="10659950" y="-459068"/>
            <a:chExt cx="234927" cy="233151"/>
          </a:xfrm>
        </p:grpSpPr>
        <p:sp>
          <p:nvSpPr>
            <p:cNvPr id="325" name="Oval 324">
              <a:extLst>
                <a:ext uri="{FF2B5EF4-FFF2-40B4-BE49-F238E27FC236}">
                  <a16:creationId xmlns:a16="http://schemas.microsoft.com/office/drawing/2014/main" id="{161BE259-9C3B-46AB-9506-E618FAF5EC74}"/>
                </a:ext>
              </a:extLst>
            </p:cNvPr>
            <p:cNvSpPr/>
            <p:nvPr/>
          </p:nvSpPr>
          <p:spPr>
            <a:xfrm>
              <a:off x="10659950" y="-459068"/>
              <a:ext cx="234927" cy="233151"/>
            </a:xfrm>
            <a:prstGeom prst="ellipse">
              <a:avLst/>
            </a:prstGeom>
            <a:solidFill>
              <a:srgbClr val="0041F0"/>
            </a:solidFill>
            <a:ln w="12700" cap="flat" cmpd="sng" algn="ctr">
              <a:noFill/>
              <a:prstDash val="solid"/>
              <a:miter lim="800000"/>
            </a:ln>
            <a:effectLst/>
          </p:spPr>
          <p:txBody>
            <a:bodyPr rtlCol="0" anchor="ctr"/>
            <a:lstStyle/>
            <a:p>
              <a:pPr algn="ctr">
                <a:defRPr/>
              </a:pPr>
              <a:endParaRPr lang="en-US" sz="2400" kern="0">
                <a:solidFill>
                  <a:srgbClr val="FFFFFF"/>
                </a:solidFill>
                <a:latin typeface="Graphik"/>
              </a:endParaRPr>
            </a:p>
          </p:txBody>
        </p:sp>
        <p:grpSp>
          <p:nvGrpSpPr>
            <p:cNvPr id="326" name="Group 40">
              <a:extLst>
                <a:ext uri="{FF2B5EF4-FFF2-40B4-BE49-F238E27FC236}">
                  <a16:creationId xmlns:a16="http://schemas.microsoft.com/office/drawing/2014/main" id="{9E666EBC-3B55-42D3-B73A-D964A53D8821}"/>
                </a:ext>
              </a:extLst>
            </p:cNvPr>
            <p:cNvGrpSpPr>
              <a:grpSpLocks noChangeAspect="1"/>
            </p:cNvGrpSpPr>
            <p:nvPr/>
          </p:nvGrpSpPr>
          <p:grpSpPr bwMode="auto">
            <a:xfrm flipH="1">
              <a:off x="10703346" y="-407216"/>
              <a:ext cx="149503" cy="126965"/>
              <a:chOff x="4653" y="690"/>
              <a:chExt cx="441" cy="376"/>
            </a:xfrm>
            <a:solidFill>
              <a:srgbClr val="FFFFFF"/>
            </a:solidFill>
          </p:grpSpPr>
          <p:sp>
            <p:nvSpPr>
              <p:cNvPr id="327" name="Freeform 41">
                <a:extLst>
                  <a:ext uri="{FF2B5EF4-FFF2-40B4-BE49-F238E27FC236}">
                    <a16:creationId xmlns:a16="http://schemas.microsoft.com/office/drawing/2014/main" id="{68972F1D-128D-494E-A552-0CDCD1675852}"/>
                  </a:ext>
                </a:extLst>
              </p:cNvPr>
              <p:cNvSpPr>
                <a:spLocks noEditPoints="1"/>
              </p:cNvSpPr>
              <p:nvPr/>
            </p:nvSpPr>
            <p:spPr bwMode="auto">
              <a:xfrm>
                <a:off x="4653" y="815"/>
                <a:ext cx="110" cy="180"/>
              </a:xfrm>
              <a:custGeom>
                <a:avLst/>
                <a:gdLst>
                  <a:gd name="T0" fmla="*/ 54 w 72"/>
                  <a:gd name="T1" fmla="*/ 120 h 120"/>
                  <a:gd name="T2" fmla="*/ 18 w 72"/>
                  <a:gd name="T3" fmla="*/ 120 h 120"/>
                  <a:gd name="T4" fmla="*/ 12 w 72"/>
                  <a:gd name="T5" fmla="*/ 114 h 120"/>
                  <a:gd name="T6" fmla="*/ 12 w 72"/>
                  <a:gd name="T7" fmla="*/ 65 h 120"/>
                  <a:gd name="T8" fmla="*/ 0 w 72"/>
                  <a:gd name="T9" fmla="*/ 42 h 120"/>
                  <a:gd name="T10" fmla="*/ 0 w 72"/>
                  <a:gd name="T11" fmla="*/ 6 h 120"/>
                  <a:gd name="T12" fmla="*/ 6 w 72"/>
                  <a:gd name="T13" fmla="*/ 0 h 120"/>
                  <a:gd name="T14" fmla="*/ 66 w 72"/>
                  <a:gd name="T15" fmla="*/ 0 h 120"/>
                  <a:gd name="T16" fmla="*/ 72 w 72"/>
                  <a:gd name="T17" fmla="*/ 6 h 120"/>
                  <a:gd name="T18" fmla="*/ 72 w 72"/>
                  <a:gd name="T19" fmla="*/ 42 h 120"/>
                  <a:gd name="T20" fmla="*/ 60 w 72"/>
                  <a:gd name="T21" fmla="*/ 65 h 120"/>
                  <a:gd name="T22" fmla="*/ 60 w 72"/>
                  <a:gd name="T23" fmla="*/ 114 h 120"/>
                  <a:gd name="T24" fmla="*/ 54 w 72"/>
                  <a:gd name="T25" fmla="*/ 120 h 120"/>
                  <a:gd name="T26" fmla="*/ 24 w 72"/>
                  <a:gd name="T27" fmla="*/ 108 h 120"/>
                  <a:gd name="T28" fmla="*/ 48 w 72"/>
                  <a:gd name="T29" fmla="*/ 108 h 120"/>
                  <a:gd name="T30" fmla="*/ 48 w 72"/>
                  <a:gd name="T31" fmla="*/ 60 h 120"/>
                  <a:gd name="T32" fmla="*/ 54 w 72"/>
                  <a:gd name="T33" fmla="*/ 54 h 120"/>
                  <a:gd name="T34" fmla="*/ 60 w 72"/>
                  <a:gd name="T35" fmla="*/ 42 h 120"/>
                  <a:gd name="T36" fmla="*/ 60 w 72"/>
                  <a:gd name="T37" fmla="*/ 12 h 120"/>
                  <a:gd name="T38" fmla="*/ 12 w 72"/>
                  <a:gd name="T39" fmla="*/ 12 h 120"/>
                  <a:gd name="T40" fmla="*/ 12 w 72"/>
                  <a:gd name="T41" fmla="*/ 42 h 120"/>
                  <a:gd name="T42" fmla="*/ 18 w 72"/>
                  <a:gd name="T43" fmla="*/ 54 h 120"/>
                  <a:gd name="T44" fmla="*/ 24 w 72"/>
                  <a:gd name="T45" fmla="*/ 60 h 120"/>
                  <a:gd name="T46" fmla="*/ 24 w 72"/>
                  <a:gd name="T47" fmla="*/ 10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120">
                    <a:moveTo>
                      <a:pt x="54" y="120"/>
                    </a:moveTo>
                    <a:cubicBezTo>
                      <a:pt x="18" y="120"/>
                      <a:pt x="18" y="120"/>
                      <a:pt x="18" y="120"/>
                    </a:cubicBezTo>
                    <a:cubicBezTo>
                      <a:pt x="15" y="120"/>
                      <a:pt x="12" y="117"/>
                      <a:pt x="12" y="114"/>
                    </a:cubicBezTo>
                    <a:cubicBezTo>
                      <a:pt x="12" y="65"/>
                      <a:pt x="12" y="65"/>
                      <a:pt x="12" y="65"/>
                    </a:cubicBezTo>
                    <a:cubicBezTo>
                      <a:pt x="4" y="62"/>
                      <a:pt x="0" y="55"/>
                      <a:pt x="0" y="42"/>
                    </a:cubicBezTo>
                    <a:cubicBezTo>
                      <a:pt x="0" y="6"/>
                      <a:pt x="0" y="6"/>
                      <a:pt x="0" y="6"/>
                    </a:cubicBezTo>
                    <a:cubicBezTo>
                      <a:pt x="0" y="2"/>
                      <a:pt x="3" y="0"/>
                      <a:pt x="6" y="0"/>
                    </a:cubicBezTo>
                    <a:cubicBezTo>
                      <a:pt x="66" y="0"/>
                      <a:pt x="66" y="0"/>
                      <a:pt x="66" y="0"/>
                    </a:cubicBezTo>
                    <a:cubicBezTo>
                      <a:pt x="69" y="0"/>
                      <a:pt x="72" y="2"/>
                      <a:pt x="72" y="6"/>
                    </a:cubicBezTo>
                    <a:cubicBezTo>
                      <a:pt x="72" y="42"/>
                      <a:pt x="72" y="42"/>
                      <a:pt x="72" y="42"/>
                    </a:cubicBezTo>
                    <a:cubicBezTo>
                      <a:pt x="72" y="55"/>
                      <a:pt x="68" y="62"/>
                      <a:pt x="60" y="65"/>
                    </a:cubicBezTo>
                    <a:cubicBezTo>
                      <a:pt x="60" y="114"/>
                      <a:pt x="60" y="114"/>
                      <a:pt x="60" y="114"/>
                    </a:cubicBezTo>
                    <a:cubicBezTo>
                      <a:pt x="60" y="117"/>
                      <a:pt x="57" y="120"/>
                      <a:pt x="54" y="120"/>
                    </a:cubicBezTo>
                    <a:close/>
                    <a:moveTo>
                      <a:pt x="24" y="108"/>
                    </a:moveTo>
                    <a:cubicBezTo>
                      <a:pt x="48" y="108"/>
                      <a:pt x="48" y="108"/>
                      <a:pt x="48" y="108"/>
                    </a:cubicBezTo>
                    <a:cubicBezTo>
                      <a:pt x="48" y="60"/>
                      <a:pt x="48" y="60"/>
                      <a:pt x="48" y="60"/>
                    </a:cubicBezTo>
                    <a:cubicBezTo>
                      <a:pt x="48" y="56"/>
                      <a:pt x="51" y="54"/>
                      <a:pt x="54" y="54"/>
                    </a:cubicBezTo>
                    <a:cubicBezTo>
                      <a:pt x="57" y="54"/>
                      <a:pt x="60" y="54"/>
                      <a:pt x="60" y="42"/>
                    </a:cubicBezTo>
                    <a:cubicBezTo>
                      <a:pt x="60" y="12"/>
                      <a:pt x="60" y="12"/>
                      <a:pt x="60" y="12"/>
                    </a:cubicBezTo>
                    <a:cubicBezTo>
                      <a:pt x="12" y="12"/>
                      <a:pt x="12" y="12"/>
                      <a:pt x="12" y="12"/>
                    </a:cubicBezTo>
                    <a:cubicBezTo>
                      <a:pt x="12" y="42"/>
                      <a:pt x="12" y="42"/>
                      <a:pt x="12" y="42"/>
                    </a:cubicBezTo>
                    <a:cubicBezTo>
                      <a:pt x="12" y="54"/>
                      <a:pt x="15" y="54"/>
                      <a:pt x="18" y="54"/>
                    </a:cubicBezTo>
                    <a:cubicBezTo>
                      <a:pt x="21" y="54"/>
                      <a:pt x="24" y="56"/>
                      <a:pt x="24" y="60"/>
                    </a:cubicBezTo>
                    <a:lnTo>
                      <a:pt x="24"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sz="2400" kern="0">
                  <a:solidFill>
                    <a:srgbClr val="96968C"/>
                  </a:solidFill>
                  <a:cs typeface="Arial" panose="020B0604020202020204" pitchFamily="34" charset="0"/>
                </a:endParaRPr>
              </a:p>
            </p:txBody>
          </p:sp>
          <p:sp>
            <p:nvSpPr>
              <p:cNvPr id="328" name="Freeform 42">
                <a:extLst>
                  <a:ext uri="{FF2B5EF4-FFF2-40B4-BE49-F238E27FC236}">
                    <a16:creationId xmlns:a16="http://schemas.microsoft.com/office/drawing/2014/main" id="{95503806-4D67-4C39-BAA1-44A9C22EBAA5}"/>
                  </a:ext>
                </a:extLst>
              </p:cNvPr>
              <p:cNvSpPr>
                <a:spLocks noEditPoints="1"/>
              </p:cNvSpPr>
              <p:nvPr/>
            </p:nvSpPr>
            <p:spPr bwMode="auto">
              <a:xfrm>
                <a:off x="4984" y="815"/>
                <a:ext cx="110" cy="180"/>
              </a:xfrm>
              <a:custGeom>
                <a:avLst/>
                <a:gdLst>
                  <a:gd name="T0" fmla="*/ 54 w 72"/>
                  <a:gd name="T1" fmla="*/ 120 h 120"/>
                  <a:gd name="T2" fmla="*/ 18 w 72"/>
                  <a:gd name="T3" fmla="*/ 120 h 120"/>
                  <a:gd name="T4" fmla="*/ 12 w 72"/>
                  <a:gd name="T5" fmla="*/ 114 h 120"/>
                  <a:gd name="T6" fmla="*/ 12 w 72"/>
                  <a:gd name="T7" fmla="*/ 65 h 120"/>
                  <a:gd name="T8" fmla="*/ 0 w 72"/>
                  <a:gd name="T9" fmla="*/ 42 h 120"/>
                  <a:gd name="T10" fmla="*/ 0 w 72"/>
                  <a:gd name="T11" fmla="*/ 6 h 120"/>
                  <a:gd name="T12" fmla="*/ 6 w 72"/>
                  <a:gd name="T13" fmla="*/ 0 h 120"/>
                  <a:gd name="T14" fmla="*/ 66 w 72"/>
                  <a:gd name="T15" fmla="*/ 0 h 120"/>
                  <a:gd name="T16" fmla="*/ 72 w 72"/>
                  <a:gd name="T17" fmla="*/ 6 h 120"/>
                  <a:gd name="T18" fmla="*/ 72 w 72"/>
                  <a:gd name="T19" fmla="*/ 42 h 120"/>
                  <a:gd name="T20" fmla="*/ 60 w 72"/>
                  <a:gd name="T21" fmla="*/ 65 h 120"/>
                  <a:gd name="T22" fmla="*/ 60 w 72"/>
                  <a:gd name="T23" fmla="*/ 114 h 120"/>
                  <a:gd name="T24" fmla="*/ 54 w 72"/>
                  <a:gd name="T25" fmla="*/ 120 h 120"/>
                  <a:gd name="T26" fmla="*/ 24 w 72"/>
                  <a:gd name="T27" fmla="*/ 108 h 120"/>
                  <a:gd name="T28" fmla="*/ 48 w 72"/>
                  <a:gd name="T29" fmla="*/ 108 h 120"/>
                  <a:gd name="T30" fmla="*/ 48 w 72"/>
                  <a:gd name="T31" fmla="*/ 60 h 120"/>
                  <a:gd name="T32" fmla="*/ 54 w 72"/>
                  <a:gd name="T33" fmla="*/ 54 h 120"/>
                  <a:gd name="T34" fmla="*/ 60 w 72"/>
                  <a:gd name="T35" fmla="*/ 42 h 120"/>
                  <a:gd name="T36" fmla="*/ 60 w 72"/>
                  <a:gd name="T37" fmla="*/ 12 h 120"/>
                  <a:gd name="T38" fmla="*/ 12 w 72"/>
                  <a:gd name="T39" fmla="*/ 12 h 120"/>
                  <a:gd name="T40" fmla="*/ 12 w 72"/>
                  <a:gd name="T41" fmla="*/ 42 h 120"/>
                  <a:gd name="T42" fmla="*/ 18 w 72"/>
                  <a:gd name="T43" fmla="*/ 54 h 120"/>
                  <a:gd name="T44" fmla="*/ 24 w 72"/>
                  <a:gd name="T45" fmla="*/ 60 h 120"/>
                  <a:gd name="T46" fmla="*/ 24 w 72"/>
                  <a:gd name="T47" fmla="*/ 10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120">
                    <a:moveTo>
                      <a:pt x="54" y="120"/>
                    </a:moveTo>
                    <a:cubicBezTo>
                      <a:pt x="18" y="120"/>
                      <a:pt x="18" y="120"/>
                      <a:pt x="18" y="120"/>
                    </a:cubicBezTo>
                    <a:cubicBezTo>
                      <a:pt x="15" y="120"/>
                      <a:pt x="12" y="117"/>
                      <a:pt x="12" y="114"/>
                    </a:cubicBezTo>
                    <a:cubicBezTo>
                      <a:pt x="12" y="65"/>
                      <a:pt x="12" y="65"/>
                      <a:pt x="12" y="65"/>
                    </a:cubicBezTo>
                    <a:cubicBezTo>
                      <a:pt x="4" y="62"/>
                      <a:pt x="0" y="55"/>
                      <a:pt x="0" y="42"/>
                    </a:cubicBezTo>
                    <a:cubicBezTo>
                      <a:pt x="0" y="6"/>
                      <a:pt x="0" y="6"/>
                      <a:pt x="0" y="6"/>
                    </a:cubicBezTo>
                    <a:cubicBezTo>
                      <a:pt x="0" y="2"/>
                      <a:pt x="3" y="0"/>
                      <a:pt x="6" y="0"/>
                    </a:cubicBezTo>
                    <a:cubicBezTo>
                      <a:pt x="66" y="0"/>
                      <a:pt x="66" y="0"/>
                      <a:pt x="66" y="0"/>
                    </a:cubicBezTo>
                    <a:cubicBezTo>
                      <a:pt x="69" y="0"/>
                      <a:pt x="72" y="2"/>
                      <a:pt x="72" y="6"/>
                    </a:cubicBezTo>
                    <a:cubicBezTo>
                      <a:pt x="72" y="42"/>
                      <a:pt x="72" y="42"/>
                      <a:pt x="72" y="42"/>
                    </a:cubicBezTo>
                    <a:cubicBezTo>
                      <a:pt x="72" y="55"/>
                      <a:pt x="68" y="62"/>
                      <a:pt x="60" y="65"/>
                    </a:cubicBezTo>
                    <a:cubicBezTo>
                      <a:pt x="60" y="114"/>
                      <a:pt x="60" y="114"/>
                      <a:pt x="60" y="114"/>
                    </a:cubicBezTo>
                    <a:cubicBezTo>
                      <a:pt x="60" y="117"/>
                      <a:pt x="57" y="120"/>
                      <a:pt x="54" y="120"/>
                    </a:cubicBezTo>
                    <a:close/>
                    <a:moveTo>
                      <a:pt x="24" y="108"/>
                    </a:moveTo>
                    <a:cubicBezTo>
                      <a:pt x="48" y="108"/>
                      <a:pt x="48" y="108"/>
                      <a:pt x="48" y="108"/>
                    </a:cubicBezTo>
                    <a:cubicBezTo>
                      <a:pt x="48" y="60"/>
                      <a:pt x="48" y="60"/>
                      <a:pt x="48" y="60"/>
                    </a:cubicBezTo>
                    <a:cubicBezTo>
                      <a:pt x="48" y="56"/>
                      <a:pt x="51" y="54"/>
                      <a:pt x="54" y="54"/>
                    </a:cubicBezTo>
                    <a:cubicBezTo>
                      <a:pt x="57" y="54"/>
                      <a:pt x="60" y="54"/>
                      <a:pt x="60" y="42"/>
                    </a:cubicBezTo>
                    <a:cubicBezTo>
                      <a:pt x="60" y="12"/>
                      <a:pt x="60" y="12"/>
                      <a:pt x="60" y="12"/>
                    </a:cubicBezTo>
                    <a:cubicBezTo>
                      <a:pt x="12" y="12"/>
                      <a:pt x="12" y="12"/>
                      <a:pt x="12" y="12"/>
                    </a:cubicBezTo>
                    <a:cubicBezTo>
                      <a:pt x="12" y="42"/>
                      <a:pt x="12" y="42"/>
                      <a:pt x="12" y="42"/>
                    </a:cubicBezTo>
                    <a:cubicBezTo>
                      <a:pt x="12" y="54"/>
                      <a:pt x="15" y="54"/>
                      <a:pt x="18" y="54"/>
                    </a:cubicBezTo>
                    <a:cubicBezTo>
                      <a:pt x="21" y="54"/>
                      <a:pt x="24" y="56"/>
                      <a:pt x="24" y="60"/>
                    </a:cubicBezTo>
                    <a:lnTo>
                      <a:pt x="24"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sz="2400" kern="0">
                  <a:solidFill>
                    <a:srgbClr val="96968C"/>
                  </a:solidFill>
                  <a:cs typeface="Arial" panose="020B0604020202020204" pitchFamily="34" charset="0"/>
                </a:endParaRPr>
              </a:p>
            </p:txBody>
          </p:sp>
          <p:sp>
            <p:nvSpPr>
              <p:cNvPr id="329" name="Freeform 43">
                <a:extLst>
                  <a:ext uri="{FF2B5EF4-FFF2-40B4-BE49-F238E27FC236}">
                    <a16:creationId xmlns:a16="http://schemas.microsoft.com/office/drawing/2014/main" id="{81D10B14-1D0F-46A1-8E2D-64317A78528C}"/>
                  </a:ext>
                </a:extLst>
              </p:cNvPr>
              <p:cNvSpPr>
                <a:spLocks noEditPoints="1"/>
              </p:cNvSpPr>
              <p:nvPr/>
            </p:nvSpPr>
            <p:spPr bwMode="auto">
              <a:xfrm>
                <a:off x="4800" y="815"/>
                <a:ext cx="147" cy="251"/>
              </a:xfrm>
              <a:custGeom>
                <a:avLst/>
                <a:gdLst>
                  <a:gd name="T0" fmla="*/ 66 w 96"/>
                  <a:gd name="T1" fmla="*/ 168 h 168"/>
                  <a:gd name="T2" fmla="*/ 30 w 96"/>
                  <a:gd name="T3" fmla="*/ 168 h 168"/>
                  <a:gd name="T4" fmla="*/ 24 w 96"/>
                  <a:gd name="T5" fmla="*/ 162 h 168"/>
                  <a:gd name="T6" fmla="*/ 24 w 96"/>
                  <a:gd name="T7" fmla="*/ 95 h 168"/>
                  <a:gd name="T8" fmla="*/ 0 w 96"/>
                  <a:gd name="T9" fmla="*/ 66 h 168"/>
                  <a:gd name="T10" fmla="*/ 0 w 96"/>
                  <a:gd name="T11" fmla="*/ 6 h 168"/>
                  <a:gd name="T12" fmla="*/ 6 w 96"/>
                  <a:gd name="T13" fmla="*/ 0 h 168"/>
                  <a:gd name="T14" fmla="*/ 90 w 96"/>
                  <a:gd name="T15" fmla="*/ 0 h 168"/>
                  <a:gd name="T16" fmla="*/ 96 w 96"/>
                  <a:gd name="T17" fmla="*/ 6 h 168"/>
                  <a:gd name="T18" fmla="*/ 96 w 96"/>
                  <a:gd name="T19" fmla="*/ 66 h 168"/>
                  <a:gd name="T20" fmla="*/ 72 w 96"/>
                  <a:gd name="T21" fmla="*/ 95 h 168"/>
                  <a:gd name="T22" fmla="*/ 72 w 96"/>
                  <a:gd name="T23" fmla="*/ 162 h 168"/>
                  <a:gd name="T24" fmla="*/ 66 w 96"/>
                  <a:gd name="T25" fmla="*/ 168 h 168"/>
                  <a:gd name="T26" fmla="*/ 36 w 96"/>
                  <a:gd name="T27" fmla="*/ 156 h 168"/>
                  <a:gd name="T28" fmla="*/ 60 w 96"/>
                  <a:gd name="T29" fmla="*/ 156 h 168"/>
                  <a:gd name="T30" fmla="*/ 60 w 96"/>
                  <a:gd name="T31" fmla="*/ 90 h 168"/>
                  <a:gd name="T32" fmla="*/ 66 w 96"/>
                  <a:gd name="T33" fmla="*/ 84 h 168"/>
                  <a:gd name="T34" fmla="*/ 84 w 96"/>
                  <a:gd name="T35" fmla="*/ 66 h 168"/>
                  <a:gd name="T36" fmla="*/ 84 w 96"/>
                  <a:gd name="T37" fmla="*/ 12 h 168"/>
                  <a:gd name="T38" fmla="*/ 12 w 96"/>
                  <a:gd name="T39" fmla="*/ 12 h 168"/>
                  <a:gd name="T40" fmla="*/ 12 w 96"/>
                  <a:gd name="T41" fmla="*/ 66 h 168"/>
                  <a:gd name="T42" fmla="*/ 30 w 96"/>
                  <a:gd name="T43" fmla="*/ 84 h 168"/>
                  <a:gd name="T44" fmla="*/ 36 w 96"/>
                  <a:gd name="T45" fmla="*/ 90 h 168"/>
                  <a:gd name="T46" fmla="*/ 36 w 96"/>
                  <a:gd name="T47" fmla="*/ 15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168">
                    <a:moveTo>
                      <a:pt x="66" y="168"/>
                    </a:moveTo>
                    <a:cubicBezTo>
                      <a:pt x="30" y="168"/>
                      <a:pt x="30" y="168"/>
                      <a:pt x="30" y="168"/>
                    </a:cubicBezTo>
                    <a:cubicBezTo>
                      <a:pt x="27" y="168"/>
                      <a:pt x="24" y="165"/>
                      <a:pt x="24" y="162"/>
                    </a:cubicBezTo>
                    <a:cubicBezTo>
                      <a:pt x="24" y="95"/>
                      <a:pt x="24" y="95"/>
                      <a:pt x="24" y="95"/>
                    </a:cubicBezTo>
                    <a:cubicBezTo>
                      <a:pt x="10" y="92"/>
                      <a:pt x="0" y="80"/>
                      <a:pt x="0" y="66"/>
                    </a:cubicBezTo>
                    <a:cubicBezTo>
                      <a:pt x="0" y="6"/>
                      <a:pt x="0" y="6"/>
                      <a:pt x="0" y="6"/>
                    </a:cubicBezTo>
                    <a:cubicBezTo>
                      <a:pt x="0" y="2"/>
                      <a:pt x="3" y="0"/>
                      <a:pt x="6" y="0"/>
                    </a:cubicBezTo>
                    <a:cubicBezTo>
                      <a:pt x="90" y="0"/>
                      <a:pt x="90" y="0"/>
                      <a:pt x="90" y="0"/>
                    </a:cubicBezTo>
                    <a:cubicBezTo>
                      <a:pt x="93" y="0"/>
                      <a:pt x="96" y="2"/>
                      <a:pt x="96" y="6"/>
                    </a:cubicBezTo>
                    <a:cubicBezTo>
                      <a:pt x="96" y="66"/>
                      <a:pt x="96" y="66"/>
                      <a:pt x="96" y="66"/>
                    </a:cubicBezTo>
                    <a:cubicBezTo>
                      <a:pt x="96" y="80"/>
                      <a:pt x="86" y="92"/>
                      <a:pt x="72" y="95"/>
                    </a:cubicBezTo>
                    <a:cubicBezTo>
                      <a:pt x="72" y="162"/>
                      <a:pt x="72" y="162"/>
                      <a:pt x="72" y="162"/>
                    </a:cubicBezTo>
                    <a:cubicBezTo>
                      <a:pt x="72" y="165"/>
                      <a:pt x="69" y="168"/>
                      <a:pt x="66" y="168"/>
                    </a:cubicBezTo>
                    <a:close/>
                    <a:moveTo>
                      <a:pt x="36" y="156"/>
                    </a:moveTo>
                    <a:cubicBezTo>
                      <a:pt x="60" y="156"/>
                      <a:pt x="60" y="156"/>
                      <a:pt x="60" y="156"/>
                    </a:cubicBezTo>
                    <a:cubicBezTo>
                      <a:pt x="60" y="90"/>
                      <a:pt x="60" y="90"/>
                      <a:pt x="60" y="90"/>
                    </a:cubicBezTo>
                    <a:cubicBezTo>
                      <a:pt x="60" y="86"/>
                      <a:pt x="63" y="84"/>
                      <a:pt x="66" y="84"/>
                    </a:cubicBezTo>
                    <a:cubicBezTo>
                      <a:pt x="76" y="84"/>
                      <a:pt x="84" y="76"/>
                      <a:pt x="84" y="66"/>
                    </a:cubicBezTo>
                    <a:cubicBezTo>
                      <a:pt x="84" y="12"/>
                      <a:pt x="84" y="12"/>
                      <a:pt x="84" y="12"/>
                    </a:cubicBezTo>
                    <a:cubicBezTo>
                      <a:pt x="12" y="12"/>
                      <a:pt x="12" y="12"/>
                      <a:pt x="12" y="12"/>
                    </a:cubicBezTo>
                    <a:cubicBezTo>
                      <a:pt x="12" y="66"/>
                      <a:pt x="12" y="66"/>
                      <a:pt x="12" y="66"/>
                    </a:cubicBezTo>
                    <a:cubicBezTo>
                      <a:pt x="12" y="76"/>
                      <a:pt x="20" y="84"/>
                      <a:pt x="30" y="84"/>
                    </a:cubicBezTo>
                    <a:cubicBezTo>
                      <a:pt x="33" y="84"/>
                      <a:pt x="36" y="86"/>
                      <a:pt x="36" y="90"/>
                    </a:cubicBezTo>
                    <a:lnTo>
                      <a:pt x="36"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sz="2400" kern="0">
                  <a:solidFill>
                    <a:srgbClr val="96968C"/>
                  </a:solidFill>
                  <a:cs typeface="Arial" panose="020B0604020202020204" pitchFamily="34" charset="0"/>
                </a:endParaRPr>
              </a:p>
            </p:txBody>
          </p:sp>
          <p:sp>
            <p:nvSpPr>
              <p:cNvPr id="330" name="Freeform 44">
                <a:extLst>
                  <a:ext uri="{FF2B5EF4-FFF2-40B4-BE49-F238E27FC236}">
                    <a16:creationId xmlns:a16="http://schemas.microsoft.com/office/drawing/2014/main" id="{762C095E-99CC-4C5C-BF41-D7CC29F27CDA}"/>
                  </a:ext>
                </a:extLst>
              </p:cNvPr>
              <p:cNvSpPr>
                <a:spLocks noEditPoints="1"/>
              </p:cNvSpPr>
              <p:nvPr/>
            </p:nvSpPr>
            <p:spPr bwMode="auto">
              <a:xfrm>
                <a:off x="4671" y="726"/>
                <a:ext cx="74" cy="71"/>
              </a:xfrm>
              <a:custGeom>
                <a:avLst/>
                <a:gdLst>
                  <a:gd name="T0" fmla="*/ 24 w 48"/>
                  <a:gd name="T1" fmla="*/ 48 h 48"/>
                  <a:gd name="T2" fmla="*/ 0 w 48"/>
                  <a:gd name="T3" fmla="*/ 24 h 48"/>
                  <a:gd name="T4" fmla="*/ 24 w 48"/>
                  <a:gd name="T5" fmla="*/ 0 h 48"/>
                  <a:gd name="T6" fmla="*/ 48 w 48"/>
                  <a:gd name="T7" fmla="*/ 24 h 48"/>
                  <a:gd name="T8" fmla="*/ 24 w 48"/>
                  <a:gd name="T9" fmla="*/ 48 h 48"/>
                  <a:gd name="T10" fmla="*/ 24 w 48"/>
                  <a:gd name="T11" fmla="*/ 12 h 48"/>
                  <a:gd name="T12" fmla="*/ 12 w 48"/>
                  <a:gd name="T13" fmla="*/ 24 h 48"/>
                  <a:gd name="T14" fmla="*/ 24 w 48"/>
                  <a:gd name="T15" fmla="*/ 36 h 48"/>
                  <a:gd name="T16" fmla="*/ 36 w 48"/>
                  <a:gd name="T17" fmla="*/ 24 h 48"/>
                  <a:gd name="T18" fmla="*/ 24 w 48"/>
                  <a:gd name="T19"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11" y="48"/>
                      <a:pt x="0" y="37"/>
                      <a:pt x="0" y="24"/>
                    </a:cubicBezTo>
                    <a:cubicBezTo>
                      <a:pt x="0" y="10"/>
                      <a:pt x="11" y="0"/>
                      <a:pt x="24" y="0"/>
                    </a:cubicBezTo>
                    <a:cubicBezTo>
                      <a:pt x="37" y="0"/>
                      <a:pt x="48" y="10"/>
                      <a:pt x="48" y="24"/>
                    </a:cubicBezTo>
                    <a:cubicBezTo>
                      <a:pt x="48" y="37"/>
                      <a:pt x="37" y="48"/>
                      <a:pt x="24" y="48"/>
                    </a:cubicBezTo>
                    <a:close/>
                    <a:moveTo>
                      <a:pt x="24" y="12"/>
                    </a:moveTo>
                    <a:cubicBezTo>
                      <a:pt x="17" y="12"/>
                      <a:pt x="12" y="17"/>
                      <a:pt x="12" y="24"/>
                    </a:cubicBezTo>
                    <a:cubicBezTo>
                      <a:pt x="12" y="30"/>
                      <a:pt x="17" y="36"/>
                      <a:pt x="24" y="36"/>
                    </a:cubicBezTo>
                    <a:cubicBezTo>
                      <a:pt x="31" y="36"/>
                      <a:pt x="36" y="30"/>
                      <a:pt x="36" y="24"/>
                    </a:cubicBezTo>
                    <a:cubicBezTo>
                      <a:pt x="36" y="17"/>
                      <a:pt x="31" y="12"/>
                      <a:pt x="2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sz="2400" kern="0">
                  <a:solidFill>
                    <a:srgbClr val="96968C"/>
                  </a:solidFill>
                  <a:cs typeface="Arial" panose="020B0604020202020204" pitchFamily="34" charset="0"/>
                </a:endParaRPr>
              </a:p>
            </p:txBody>
          </p:sp>
          <p:sp>
            <p:nvSpPr>
              <p:cNvPr id="331" name="Freeform 45">
                <a:extLst>
                  <a:ext uri="{FF2B5EF4-FFF2-40B4-BE49-F238E27FC236}">
                    <a16:creationId xmlns:a16="http://schemas.microsoft.com/office/drawing/2014/main" id="{73ACC61A-0B22-4E1B-8C92-A2C99D8514F0}"/>
                  </a:ext>
                </a:extLst>
              </p:cNvPr>
              <p:cNvSpPr>
                <a:spLocks noEditPoints="1"/>
              </p:cNvSpPr>
              <p:nvPr/>
            </p:nvSpPr>
            <p:spPr bwMode="auto">
              <a:xfrm>
                <a:off x="5002" y="726"/>
                <a:ext cx="74" cy="71"/>
              </a:xfrm>
              <a:custGeom>
                <a:avLst/>
                <a:gdLst>
                  <a:gd name="T0" fmla="*/ 24 w 48"/>
                  <a:gd name="T1" fmla="*/ 48 h 48"/>
                  <a:gd name="T2" fmla="*/ 0 w 48"/>
                  <a:gd name="T3" fmla="*/ 24 h 48"/>
                  <a:gd name="T4" fmla="*/ 24 w 48"/>
                  <a:gd name="T5" fmla="*/ 0 h 48"/>
                  <a:gd name="T6" fmla="*/ 48 w 48"/>
                  <a:gd name="T7" fmla="*/ 24 h 48"/>
                  <a:gd name="T8" fmla="*/ 24 w 48"/>
                  <a:gd name="T9" fmla="*/ 48 h 48"/>
                  <a:gd name="T10" fmla="*/ 24 w 48"/>
                  <a:gd name="T11" fmla="*/ 12 h 48"/>
                  <a:gd name="T12" fmla="*/ 12 w 48"/>
                  <a:gd name="T13" fmla="*/ 24 h 48"/>
                  <a:gd name="T14" fmla="*/ 24 w 48"/>
                  <a:gd name="T15" fmla="*/ 36 h 48"/>
                  <a:gd name="T16" fmla="*/ 36 w 48"/>
                  <a:gd name="T17" fmla="*/ 24 h 48"/>
                  <a:gd name="T18" fmla="*/ 24 w 48"/>
                  <a:gd name="T19"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11" y="48"/>
                      <a:pt x="0" y="37"/>
                      <a:pt x="0" y="24"/>
                    </a:cubicBezTo>
                    <a:cubicBezTo>
                      <a:pt x="0" y="10"/>
                      <a:pt x="11" y="0"/>
                      <a:pt x="24" y="0"/>
                    </a:cubicBezTo>
                    <a:cubicBezTo>
                      <a:pt x="37" y="0"/>
                      <a:pt x="48" y="10"/>
                      <a:pt x="48" y="24"/>
                    </a:cubicBezTo>
                    <a:cubicBezTo>
                      <a:pt x="48" y="37"/>
                      <a:pt x="37" y="48"/>
                      <a:pt x="24" y="48"/>
                    </a:cubicBezTo>
                    <a:close/>
                    <a:moveTo>
                      <a:pt x="24" y="12"/>
                    </a:moveTo>
                    <a:cubicBezTo>
                      <a:pt x="17" y="12"/>
                      <a:pt x="12" y="17"/>
                      <a:pt x="12" y="24"/>
                    </a:cubicBezTo>
                    <a:cubicBezTo>
                      <a:pt x="12" y="30"/>
                      <a:pt x="17" y="36"/>
                      <a:pt x="24" y="36"/>
                    </a:cubicBezTo>
                    <a:cubicBezTo>
                      <a:pt x="31" y="36"/>
                      <a:pt x="36" y="30"/>
                      <a:pt x="36" y="24"/>
                    </a:cubicBezTo>
                    <a:cubicBezTo>
                      <a:pt x="36" y="17"/>
                      <a:pt x="31" y="12"/>
                      <a:pt x="2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sz="2400" kern="0">
                  <a:solidFill>
                    <a:srgbClr val="96968C"/>
                  </a:solidFill>
                  <a:cs typeface="Arial" panose="020B0604020202020204" pitchFamily="34" charset="0"/>
                </a:endParaRPr>
              </a:p>
            </p:txBody>
          </p:sp>
          <p:sp>
            <p:nvSpPr>
              <p:cNvPr id="332" name="Freeform 46">
                <a:extLst>
                  <a:ext uri="{FF2B5EF4-FFF2-40B4-BE49-F238E27FC236}">
                    <a16:creationId xmlns:a16="http://schemas.microsoft.com/office/drawing/2014/main" id="{39A5D6E4-5ABC-46A8-A67E-5DB46CBBC4CD}"/>
                  </a:ext>
                </a:extLst>
              </p:cNvPr>
              <p:cNvSpPr>
                <a:spLocks noEditPoints="1"/>
              </p:cNvSpPr>
              <p:nvPr/>
            </p:nvSpPr>
            <p:spPr bwMode="auto">
              <a:xfrm>
                <a:off x="4818" y="690"/>
                <a:ext cx="111" cy="107"/>
              </a:xfrm>
              <a:custGeom>
                <a:avLst/>
                <a:gdLst>
                  <a:gd name="T0" fmla="*/ 36 w 72"/>
                  <a:gd name="T1" fmla="*/ 72 h 72"/>
                  <a:gd name="T2" fmla="*/ 0 w 72"/>
                  <a:gd name="T3" fmla="*/ 36 h 72"/>
                  <a:gd name="T4" fmla="*/ 36 w 72"/>
                  <a:gd name="T5" fmla="*/ 0 h 72"/>
                  <a:gd name="T6" fmla="*/ 72 w 72"/>
                  <a:gd name="T7" fmla="*/ 36 h 72"/>
                  <a:gd name="T8" fmla="*/ 36 w 72"/>
                  <a:gd name="T9" fmla="*/ 72 h 72"/>
                  <a:gd name="T10" fmla="*/ 36 w 72"/>
                  <a:gd name="T11" fmla="*/ 12 h 72"/>
                  <a:gd name="T12" fmla="*/ 12 w 72"/>
                  <a:gd name="T13" fmla="*/ 36 h 72"/>
                  <a:gd name="T14" fmla="*/ 36 w 72"/>
                  <a:gd name="T15" fmla="*/ 60 h 72"/>
                  <a:gd name="T16" fmla="*/ 60 w 72"/>
                  <a:gd name="T17" fmla="*/ 36 h 72"/>
                  <a:gd name="T18" fmla="*/ 36 w 72"/>
                  <a:gd name="T19" fmla="*/ 1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72"/>
                    </a:moveTo>
                    <a:cubicBezTo>
                      <a:pt x="16" y="72"/>
                      <a:pt x="0" y="55"/>
                      <a:pt x="0" y="36"/>
                    </a:cubicBezTo>
                    <a:cubicBezTo>
                      <a:pt x="0" y="16"/>
                      <a:pt x="16" y="0"/>
                      <a:pt x="36" y="0"/>
                    </a:cubicBezTo>
                    <a:cubicBezTo>
                      <a:pt x="56" y="0"/>
                      <a:pt x="72" y="16"/>
                      <a:pt x="72" y="36"/>
                    </a:cubicBezTo>
                    <a:cubicBezTo>
                      <a:pt x="72" y="55"/>
                      <a:pt x="56" y="72"/>
                      <a:pt x="36" y="72"/>
                    </a:cubicBezTo>
                    <a:close/>
                    <a:moveTo>
                      <a:pt x="36" y="12"/>
                    </a:moveTo>
                    <a:cubicBezTo>
                      <a:pt x="23" y="12"/>
                      <a:pt x="12" y="22"/>
                      <a:pt x="12" y="36"/>
                    </a:cubicBezTo>
                    <a:cubicBezTo>
                      <a:pt x="12" y="49"/>
                      <a:pt x="23" y="60"/>
                      <a:pt x="36" y="60"/>
                    </a:cubicBezTo>
                    <a:cubicBezTo>
                      <a:pt x="49" y="60"/>
                      <a:pt x="60" y="49"/>
                      <a:pt x="60" y="36"/>
                    </a:cubicBezTo>
                    <a:cubicBezTo>
                      <a:pt x="60" y="22"/>
                      <a:pt x="49" y="12"/>
                      <a:pt x="3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sz="2400" kern="0">
                  <a:solidFill>
                    <a:srgbClr val="96968C"/>
                  </a:solidFill>
                  <a:cs typeface="Arial" panose="020B0604020202020204" pitchFamily="34" charset="0"/>
                </a:endParaRPr>
              </a:p>
            </p:txBody>
          </p:sp>
        </p:grpSp>
      </p:grpSp>
      <p:grpSp>
        <p:nvGrpSpPr>
          <p:cNvPr id="333" name="Group 332">
            <a:extLst>
              <a:ext uri="{FF2B5EF4-FFF2-40B4-BE49-F238E27FC236}">
                <a16:creationId xmlns:a16="http://schemas.microsoft.com/office/drawing/2014/main" id="{50742F77-8E1C-4E39-B786-677522276116}"/>
              </a:ext>
            </a:extLst>
          </p:cNvPr>
          <p:cNvGrpSpPr/>
          <p:nvPr/>
        </p:nvGrpSpPr>
        <p:grpSpPr>
          <a:xfrm>
            <a:off x="4548566" y="4913552"/>
            <a:ext cx="182880" cy="186756"/>
            <a:chOff x="10659950" y="-459068"/>
            <a:chExt cx="234927" cy="233151"/>
          </a:xfrm>
        </p:grpSpPr>
        <p:sp>
          <p:nvSpPr>
            <p:cNvPr id="334" name="Oval 333">
              <a:extLst>
                <a:ext uri="{FF2B5EF4-FFF2-40B4-BE49-F238E27FC236}">
                  <a16:creationId xmlns:a16="http://schemas.microsoft.com/office/drawing/2014/main" id="{94EEDADA-AF7E-4BD7-B924-18E0221BAF9E}"/>
                </a:ext>
              </a:extLst>
            </p:cNvPr>
            <p:cNvSpPr/>
            <p:nvPr/>
          </p:nvSpPr>
          <p:spPr>
            <a:xfrm>
              <a:off x="10659950" y="-459068"/>
              <a:ext cx="234927" cy="233151"/>
            </a:xfrm>
            <a:prstGeom prst="ellipse">
              <a:avLst/>
            </a:prstGeom>
            <a:solidFill>
              <a:srgbClr val="0041F0"/>
            </a:solidFill>
            <a:ln w="12700" cap="flat" cmpd="sng" algn="ctr">
              <a:noFill/>
              <a:prstDash val="solid"/>
              <a:miter lim="800000"/>
            </a:ln>
            <a:effectLst/>
          </p:spPr>
          <p:txBody>
            <a:bodyPr rtlCol="0" anchor="ctr"/>
            <a:lstStyle/>
            <a:p>
              <a:pPr algn="ctr">
                <a:defRPr/>
              </a:pPr>
              <a:endParaRPr lang="en-US" sz="2400" kern="0">
                <a:solidFill>
                  <a:srgbClr val="FFFFFF"/>
                </a:solidFill>
                <a:latin typeface="Graphik"/>
              </a:endParaRPr>
            </a:p>
          </p:txBody>
        </p:sp>
        <p:grpSp>
          <p:nvGrpSpPr>
            <p:cNvPr id="335" name="Group 40">
              <a:extLst>
                <a:ext uri="{FF2B5EF4-FFF2-40B4-BE49-F238E27FC236}">
                  <a16:creationId xmlns:a16="http://schemas.microsoft.com/office/drawing/2014/main" id="{626DAB62-B26A-4567-9EAA-FB0F499B1BB7}"/>
                </a:ext>
              </a:extLst>
            </p:cNvPr>
            <p:cNvGrpSpPr>
              <a:grpSpLocks noChangeAspect="1"/>
            </p:cNvGrpSpPr>
            <p:nvPr/>
          </p:nvGrpSpPr>
          <p:grpSpPr bwMode="auto">
            <a:xfrm flipH="1">
              <a:off x="10703346" y="-407216"/>
              <a:ext cx="149503" cy="126965"/>
              <a:chOff x="4653" y="690"/>
              <a:chExt cx="441" cy="376"/>
            </a:xfrm>
            <a:solidFill>
              <a:srgbClr val="FFFFFF"/>
            </a:solidFill>
          </p:grpSpPr>
          <p:sp>
            <p:nvSpPr>
              <p:cNvPr id="336" name="Freeform 41">
                <a:extLst>
                  <a:ext uri="{FF2B5EF4-FFF2-40B4-BE49-F238E27FC236}">
                    <a16:creationId xmlns:a16="http://schemas.microsoft.com/office/drawing/2014/main" id="{BE70E72B-E284-4E65-B844-627D71EFBEAC}"/>
                  </a:ext>
                </a:extLst>
              </p:cNvPr>
              <p:cNvSpPr>
                <a:spLocks noEditPoints="1"/>
              </p:cNvSpPr>
              <p:nvPr/>
            </p:nvSpPr>
            <p:spPr bwMode="auto">
              <a:xfrm>
                <a:off x="4653" y="815"/>
                <a:ext cx="110" cy="180"/>
              </a:xfrm>
              <a:custGeom>
                <a:avLst/>
                <a:gdLst>
                  <a:gd name="T0" fmla="*/ 54 w 72"/>
                  <a:gd name="T1" fmla="*/ 120 h 120"/>
                  <a:gd name="T2" fmla="*/ 18 w 72"/>
                  <a:gd name="T3" fmla="*/ 120 h 120"/>
                  <a:gd name="T4" fmla="*/ 12 w 72"/>
                  <a:gd name="T5" fmla="*/ 114 h 120"/>
                  <a:gd name="T6" fmla="*/ 12 w 72"/>
                  <a:gd name="T7" fmla="*/ 65 h 120"/>
                  <a:gd name="T8" fmla="*/ 0 w 72"/>
                  <a:gd name="T9" fmla="*/ 42 h 120"/>
                  <a:gd name="T10" fmla="*/ 0 w 72"/>
                  <a:gd name="T11" fmla="*/ 6 h 120"/>
                  <a:gd name="T12" fmla="*/ 6 w 72"/>
                  <a:gd name="T13" fmla="*/ 0 h 120"/>
                  <a:gd name="T14" fmla="*/ 66 w 72"/>
                  <a:gd name="T15" fmla="*/ 0 h 120"/>
                  <a:gd name="T16" fmla="*/ 72 w 72"/>
                  <a:gd name="T17" fmla="*/ 6 h 120"/>
                  <a:gd name="T18" fmla="*/ 72 w 72"/>
                  <a:gd name="T19" fmla="*/ 42 h 120"/>
                  <a:gd name="T20" fmla="*/ 60 w 72"/>
                  <a:gd name="T21" fmla="*/ 65 h 120"/>
                  <a:gd name="T22" fmla="*/ 60 w 72"/>
                  <a:gd name="T23" fmla="*/ 114 h 120"/>
                  <a:gd name="T24" fmla="*/ 54 w 72"/>
                  <a:gd name="T25" fmla="*/ 120 h 120"/>
                  <a:gd name="T26" fmla="*/ 24 w 72"/>
                  <a:gd name="T27" fmla="*/ 108 h 120"/>
                  <a:gd name="T28" fmla="*/ 48 w 72"/>
                  <a:gd name="T29" fmla="*/ 108 h 120"/>
                  <a:gd name="T30" fmla="*/ 48 w 72"/>
                  <a:gd name="T31" fmla="*/ 60 h 120"/>
                  <a:gd name="T32" fmla="*/ 54 w 72"/>
                  <a:gd name="T33" fmla="*/ 54 h 120"/>
                  <a:gd name="T34" fmla="*/ 60 w 72"/>
                  <a:gd name="T35" fmla="*/ 42 h 120"/>
                  <a:gd name="T36" fmla="*/ 60 w 72"/>
                  <a:gd name="T37" fmla="*/ 12 h 120"/>
                  <a:gd name="T38" fmla="*/ 12 w 72"/>
                  <a:gd name="T39" fmla="*/ 12 h 120"/>
                  <a:gd name="T40" fmla="*/ 12 w 72"/>
                  <a:gd name="T41" fmla="*/ 42 h 120"/>
                  <a:gd name="T42" fmla="*/ 18 w 72"/>
                  <a:gd name="T43" fmla="*/ 54 h 120"/>
                  <a:gd name="T44" fmla="*/ 24 w 72"/>
                  <a:gd name="T45" fmla="*/ 60 h 120"/>
                  <a:gd name="T46" fmla="*/ 24 w 72"/>
                  <a:gd name="T47" fmla="*/ 10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120">
                    <a:moveTo>
                      <a:pt x="54" y="120"/>
                    </a:moveTo>
                    <a:cubicBezTo>
                      <a:pt x="18" y="120"/>
                      <a:pt x="18" y="120"/>
                      <a:pt x="18" y="120"/>
                    </a:cubicBezTo>
                    <a:cubicBezTo>
                      <a:pt x="15" y="120"/>
                      <a:pt x="12" y="117"/>
                      <a:pt x="12" y="114"/>
                    </a:cubicBezTo>
                    <a:cubicBezTo>
                      <a:pt x="12" y="65"/>
                      <a:pt x="12" y="65"/>
                      <a:pt x="12" y="65"/>
                    </a:cubicBezTo>
                    <a:cubicBezTo>
                      <a:pt x="4" y="62"/>
                      <a:pt x="0" y="55"/>
                      <a:pt x="0" y="42"/>
                    </a:cubicBezTo>
                    <a:cubicBezTo>
                      <a:pt x="0" y="6"/>
                      <a:pt x="0" y="6"/>
                      <a:pt x="0" y="6"/>
                    </a:cubicBezTo>
                    <a:cubicBezTo>
                      <a:pt x="0" y="2"/>
                      <a:pt x="3" y="0"/>
                      <a:pt x="6" y="0"/>
                    </a:cubicBezTo>
                    <a:cubicBezTo>
                      <a:pt x="66" y="0"/>
                      <a:pt x="66" y="0"/>
                      <a:pt x="66" y="0"/>
                    </a:cubicBezTo>
                    <a:cubicBezTo>
                      <a:pt x="69" y="0"/>
                      <a:pt x="72" y="2"/>
                      <a:pt x="72" y="6"/>
                    </a:cubicBezTo>
                    <a:cubicBezTo>
                      <a:pt x="72" y="42"/>
                      <a:pt x="72" y="42"/>
                      <a:pt x="72" y="42"/>
                    </a:cubicBezTo>
                    <a:cubicBezTo>
                      <a:pt x="72" y="55"/>
                      <a:pt x="68" y="62"/>
                      <a:pt x="60" y="65"/>
                    </a:cubicBezTo>
                    <a:cubicBezTo>
                      <a:pt x="60" y="114"/>
                      <a:pt x="60" y="114"/>
                      <a:pt x="60" y="114"/>
                    </a:cubicBezTo>
                    <a:cubicBezTo>
                      <a:pt x="60" y="117"/>
                      <a:pt x="57" y="120"/>
                      <a:pt x="54" y="120"/>
                    </a:cubicBezTo>
                    <a:close/>
                    <a:moveTo>
                      <a:pt x="24" y="108"/>
                    </a:moveTo>
                    <a:cubicBezTo>
                      <a:pt x="48" y="108"/>
                      <a:pt x="48" y="108"/>
                      <a:pt x="48" y="108"/>
                    </a:cubicBezTo>
                    <a:cubicBezTo>
                      <a:pt x="48" y="60"/>
                      <a:pt x="48" y="60"/>
                      <a:pt x="48" y="60"/>
                    </a:cubicBezTo>
                    <a:cubicBezTo>
                      <a:pt x="48" y="56"/>
                      <a:pt x="51" y="54"/>
                      <a:pt x="54" y="54"/>
                    </a:cubicBezTo>
                    <a:cubicBezTo>
                      <a:pt x="57" y="54"/>
                      <a:pt x="60" y="54"/>
                      <a:pt x="60" y="42"/>
                    </a:cubicBezTo>
                    <a:cubicBezTo>
                      <a:pt x="60" y="12"/>
                      <a:pt x="60" y="12"/>
                      <a:pt x="60" y="12"/>
                    </a:cubicBezTo>
                    <a:cubicBezTo>
                      <a:pt x="12" y="12"/>
                      <a:pt x="12" y="12"/>
                      <a:pt x="12" y="12"/>
                    </a:cubicBezTo>
                    <a:cubicBezTo>
                      <a:pt x="12" y="42"/>
                      <a:pt x="12" y="42"/>
                      <a:pt x="12" y="42"/>
                    </a:cubicBezTo>
                    <a:cubicBezTo>
                      <a:pt x="12" y="54"/>
                      <a:pt x="15" y="54"/>
                      <a:pt x="18" y="54"/>
                    </a:cubicBezTo>
                    <a:cubicBezTo>
                      <a:pt x="21" y="54"/>
                      <a:pt x="24" y="56"/>
                      <a:pt x="24" y="60"/>
                    </a:cubicBezTo>
                    <a:lnTo>
                      <a:pt x="24"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sz="2400" kern="0">
                  <a:solidFill>
                    <a:srgbClr val="96968C"/>
                  </a:solidFill>
                  <a:cs typeface="Arial" panose="020B0604020202020204" pitchFamily="34" charset="0"/>
                </a:endParaRPr>
              </a:p>
            </p:txBody>
          </p:sp>
          <p:sp>
            <p:nvSpPr>
              <p:cNvPr id="337" name="Freeform 42">
                <a:extLst>
                  <a:ext uri="{FF2B5EF4-FFF2-40B4-BE49-F238E27FC236}">
                    <a16:creationId xmlns:a16="http://schemas.microsoft.com/office/drawing/2014/main" id="{53CF96CB-8AF7-481C-A37D-A21338CBC5D7}"/>
                  </a:ext>
                </a:extLst>
              </p:cNvPr>
              <p:cNvSpPr>
                <a:spLocks noEditPoints="1"/>
              </p:cNvSpPr>
              <p:nvPr/>
            </p:nvSpPr>
            <p:spPr bwMode="auto">
              <a:xfrm>
                <a:off x="4984" y="815"/>
                <a:ext cx="110" cy="180"/>
              </a:xfrm>
              <a:custGeom>
                <a:avLst/>
                <a:gdLst>
                  <a:gd name="T0" fmla="*/ 54 w 72"/>
                  <a:gd name="T1" fmla="*/ 120 h 120"/>
                  <a:gd name="T2" fmla="*/ 18 w 72"/>
                  <a:gd name="T3" fmla="*/ 120 h 120"/>
                  <a:gd name="T4" fmla="*/ 12 w 72"/>
                  <a:gd name="T5" fmla="*/ 114 h 120"/>
                  <a:gd name="T6" fmla="*/ 12 w 72"/>
                  <a:gd name="T7" fmla="*/ 65 h 120"/>
                  <a:gd name="T8" fmla="*/ 0 w 72"/>
                  <a:gd name="T9" fmla="*/ 42 h 120"/>
                  <a:gd name="T10" fmla="*/ 0 w 72"/>
                  <a:gd name="T11" fmla="*/ 6 h 120"/>
                  <a:gd name="T12" fmla="*/ 6 w 72"/>
                  <a:gd name="T13" fmla="*/ 0 h 120"/>
                  <a:gd name="T14" fmla="*/ 66 w 72"/>
                  <a:gd name="T15" fmla="*/ 0 h 120"/>
                  <a:gd name="T16" fmla="*/ 72 w 72"/>
                  <a:gd name="T17" fmla="*/ 6 h 120"/>
                  <a:gd name="T18" fmla="*/ 72 w 72"/>
                  <a:gd name="T19" fmla="*/ 42 h 120"/>
                  <a:gd name="T20" fmla="*/ 60 w 72"/>
                  <a:gd name="T21" fmla="*/ 65 h 120"/>
                  <a:gd name="T22" fmla="*/ 60 w 72"/>
                  <a:gd name="T23" fmla="*/ 114 h 120"/>
                  <a:gd name="T24" fmla="*/ 54 w 72"/>
                  <a:gd name="T25" fmla="*/ 120 h 120"/>
                  <a:gd name="T26" fmla="*/ 24 w 72"/>
                  <a:gd name="T27" fmla="*/ 108 h 120"/>
                  <a:gd name="T28" fmla="*/ 48 w 72"/>
                  <a:gd name="T29" fmla="*/ 108 h 120"/>
                  <a:gd name="T30" fmla="*/ 48 w 72"/>
                  <a:gd name="T31" fmla="*/ 60 h 120"/>
                  <a:gd name="T32" fmla="*/ 54 w 72"/>
                  <a:gd name="T33" fmla="*/ 54 h 120"/>
                  <a:gd name="T34" fmla="*/ 60 w 72"/>
                  <a:gd name="T35" fmla="*/ 42 h 120"/>
                  <a:gd name="T36" fmla="*/ 60 w 72"/>
                  <a:gd name="T37" fmla="*/ 12 h 120"/>
                  <a:gd name="T38" fmla="*/ 12 w 72"/>
                  <a:gd name="T39" fmla="*/ 12 h 120"/>
                  <a:gd name="T40" fmla="*/ 12 w 72"/>
                  <a:gd name="T41" fmla="*/ 42 h 120"/>
                  <a:gd name="T42" fmla="*/ 18 w 72"/>
                  <a:gd name="T43" fmla="*/ 54 h 120"/>
                  <a:gd name="T44" fmla="*/ 24 w 72"/>
                  <a:gd name="T45" fmla="*/ 60 h 120"/>
                  <a:gd name="T46" fmla="*/ 24 w 72"/>
                  <a:gd name="T47" fmla="*/ 10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120">
                    <a:moveTo>
                      <a:pt x="54" y="120"/>
                    </a:moveTo>
                    <a:cubicBezTo>
                      <a:pt x="18" y="120"/>
                      <a:pt x="18" y="120"/>
                      <a:pt x="18" y="120"/>
                    </a:cubicBezTo>
                    <a:cubicBezTo>
                      <a:pt x="15" y="120"/>
                      <a:pt x="12" y="117"/>
                      <a:pt x="12" y="114"/>
                    </a:cubicBezTo>
                    <a:cubicBezTo>
                      <a:pt x="12" y="65"/>
                      <a:pt x="12" y="65"/>
                      <a:pt x="12" y="65"/>
                    </a:cubicBezTo>
                    <a:cubicBezTo>
                      <a:pt x="4" y="62"/>
                      <a:pt x="0" y="55"/>
                      <a:pt x="0" y="42"/>
                    </a:cubicBezTo>
                    <a:cubicBezTo>
                      <a:pt x="0" y="6"/>
                      <a:pt x="0" y="6"/>
                      <a:pt x="0" y="6"/>
                    </a:cubicBezTo>
                    <a:cubicBezTo>
                      <a:pt x="0" y="2"/>
                      <a:pt x="3" y="0"/>
                      <a:pt x="6" y="0"/>
                    </a:cubicBezTo>
                    <a:cubicBezTo>
                      <a:pt x="66" y="0"/>
                      <a:pt x="66" y="0"/>
                      <a:pt x="66" y="0"/>
                    </a:cubicBezTo>
                    <a:cubicBezTo>
                      <a:pt x="69" y="0"/>
                      <a:pt x="72" y="2"/>
                      <a:pt x="72" y="6"/>
                    </a:cubicBezTo>
                    <a:cubicBezTo>
                      <a:pt x="72" y="42"/>
                      <a:pt x="72" y="42"/>
                      <a:pt x="72" y="42"/>
                    </a:cubicBezTo>
                    <a:cubicBezTo>
                      <a:pt x="72" y="55"/>
                      <a:pt x="68" y="62"/>
                      <a:pt x="60" y="65"/>
                    </a:cubicBezTo>
                    <a:cubicBezTo>
                      <a:pt x="60" y="114"/>
                      <a:pt x="60" y="114"/>
                      <a:pt x="60" y="114"/>
                    </a:cubicBezTo>
                    <a:cubicBezTo>
                      <a:pt x="60" y="117"/>
                      <a:pt x="57" y="120"/>
                      <a:pt x="54" y="120"/>
                    </a:cubicBezTo>
                    <a:close/>
                    <a:moveTo>
                      <a:pt x="24" y="108"/>
                    </a:moveTo>
                    <a:cubicBezTo>
                      <a:pt x="48" y="108"/>
                      <a:pt x="48" y="108"/>
                      <a:pt x="48" y="108"/>
                    </a:cubicBezTo>
                    <a:cubicBezTo>
                      <a:pt x="48" y="60"/>
                      <a:pt x="48" y="60"/>
                      <a:pt x="48" y="60"/>
                    </a:cubicBezTo>
                    <a:cubicBezTo>
                      <a:pt x="48" y="56"/>
                      <a:pt x="51" y="54"/>
                      <a:pt x="54" y="54"/>
                    </a:cubicBezTo>
                    <a:cubicBezTo>
                      <a:pt x="57" y="54"/>
                      <a:pt x="60" y="54"/>
                      <a:pt x="60" y="42"/>
                    </a:cubicBezTo>
                    <a:cubicBezTo>
                      <a:pt x="60" y="12"/>
                      <a:pt x="60" y="12"/>
                      <a:pt x="60" y="12"/>
                    </a:cubicBezTo>
                    <a:cubicBezTo>
                      <a:pt x="12" y="12"/>
                      <a:pt x="12" y="12"/>
                      <a:pt x="12" y="12"/>
                    </a:cubicBezTo>
                    <a:cubicBezTo>
                      <a:pt x="12" y="42"/>
                      <a:pt x="12" y="42"/>
                      <a:pt x="12" y="42"/>
                    </a:cubicBezTo>
                    <a:cubicBezTo>
                      <a:pt x="12" y="54"/>
                      <a:pt x="15" y="54"/>
                      <a:pt x="18" y="54"/>
                    </a:cubicBezTo>
                    <a:cubicBezTo>
                      <a:pt x="21" y="54"/>
                      <a:pt x="24" y="56"/>
                      <a:pt x="24" y="60"/>
                    </a:cubicBezTo>
                    <a:lnTo>
                      <a:pt x="24"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sz="2400" kern="0">
                  <a:solidFill>
                    <a:srgbClr val="96968C"/>
                  </a:solidFill>
                  <a:cs typeface="Arial" panose="020B0604020202020204" pitchFamily="34" charset="0"/>
                </a:endParaRPr>
              </a:p>
            </p:txBody>
          </p:sp>
          <p:sp>
            <p:nvSpPr>
              <p:cNvPr id="338" name="Freeform 43">
                <a:extLst>
                  <a:ext uri="{FF2B5EF4-FFF2-40B4-BE49-F238E27FC236}">
                    <a16:creationId xmlns:a16="http://schemas.microsoft.com/office/drawing/2014/main" id="{45E819B1-3A73-4446-BD16-7070043E7796}"/>
                  </a:ext>
                </a:extLst>
              </p:cNvPr>
              <p:cNvSpPr>
                <a:spLocks noEditPoints="1"/>
              </p:cNvSpPr>
              <p:nvPr/>
            </p:nvSpPr>
            <p:spPr bwMode="auto">
              <a:xfrm>
                <a:off x="4800" y="815"/>
                <a:ext cx="147" cy="251"/>
              </a:xfrm>
              <a:custGeom>
                <a:avLst/>
                <a:gdLst>
                  <a:gd name="T0" fmla="*/ 66 w 96"/>
                  <a:gd name="T1" fmla="*/ 168 h 168"/>
                  <a:gd name="T2" fmla="*/ 30 w 96"/>
                  <a:gd name="T3" fmla="*/ 168 h 168"/>
                  <a:gd name="T4" fmla="*/ 24 w 96"/>
                  <a:gd name="T5" fmla="*/ 162 h 168"/>
                  <a:gd name="T6" fmla="*/ 24 w 96"/>
                  <a:gd name="T7" fmla="*/ 95 h 168"/>
                  <a:gd name="T8" fmla="*/ 0 w 96"/>
                  <a:gd name="T9" fmla="*/ 66 h 168"/>
                  <a:gd name="T10" fmla="*/ 0 w 96"/>
                  <a:gd name="T11" fmla="*/ 6 h 168"/>
                  <a:gd name="T12" fmla="*/ 6 w 96"/>
                  <a:gd name="T13" fmla="*/ 0 h 168"/>
                  <a:gd name="T14" fmla="*/ 90 w 96"/>
                  <a:gd name="T15" fmla="*/ 0 h 168"/>
                  <a:gd name="T16" fmla="*/ 96 w 96"/>
                  <a:gd name="T17" fmla="*/ 6 h 168"/>
                  <a:gd name="T18" fmla="*/ 96 w 96"/>
                  <a:gd name="T19" fmla="*/ 66 h 168"/>
                  <a:gd name="T20" fmla="*/ 72 w 96"/>
                  <a:gd name="T21" fmla="*/ 95 h 168"/>
                  <a:gd name="T22" fmla="*/ 72 w 96"/>
                  <a:gd name="T23" fmla="*/ 162 h 168"/>
                  <a:gd name="T24" fmla="*/ 66 w 96"/>
                  <a:gd name="T25" fmla="*/ 168 h 168"/>
                  <a:gd name="T26" fmla="*/ 36 w 96"/>
                  <a:gd name="T27" fmla="*/ 156 h 168"/>
                  <a:gd name="T28" fmla="*/ 60 w 96"/>
                  <a:gd name="T29" fmla="*/ 156 h 168"/>
                  <a:gd name="T30" fmla="*/ 60 w 96"/>
                  <a:gd name="T31" fmla="*/ 90 h 168"/>
                  <a:gd name="T32" fmla="*/ 66 w 96"/>
                  <a:gd name="T33" fmla="*/ 84 h 168"/>
                  <a:gd name="T34" fmla="*/ 84 w 96"/>
                  <a:gd name="T35" fmla="*/ 66 h 168"/>
                  <a:gd name="T36" fmla="*/ 84 w 96"/>
                  <a:gd name="T37" fmla="*/ 12 h 168"/>
                  <a:gd name="T38" fmla="*/ 12 w 96"/>
                  <a:gd name="T39" fmla="*/ 12 h 168"/>
                  <a:gd name="T40" fmla="*/ 12 w 96"/>
                  <a:gd name="T41" fmla="*/ 66 h 168"/>
                  <a:gd name="T42" fmla="*/ 30 w 96"/>
                  <a:gd name="T43" fmla="*/ 84 h 168"/>
                  <a:gd name="T44" fmla="*/ 36 w 96"/>
                  <a:gd name="T45" fmla="*/ 90 h 168"/>
                  <a:gd name="T46" fmla="*/ 36 w 96"/>
                  <a:gd name="T47" fmla="*/ 15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168">
                    <a:moveTo>
                      <a:pt x="66" y="168"/>
                    </a:moveTo>
                    <a:cubicBezTo>
                      <a:pt x="30" y="168"/>
                      <a:pt x="30" y="168"/>
                      <a:pt x="30" y="168"/>
                    </a:cubicBezTo>
                    <a:cubicBezTo>
                      <a:pt x="27" y="168"/>
                      <a:pt x="24" y="165"/>
                      <a:pt x="24" y="162"/>
                    </a:cubicBezTo>
                    <a:cubicBezTo>
                      <a:pt x="24" y="95"/>
                      <a:pt x="24" y="95"/>
                      <a:pt x="24" y="95"/>
                    </a:cubicBezTo>
                    <a:cubicBezTo>
                      <a:pt x="10" y="92"/>
                      <a:pt x="0" y="80"/>
                      <a:pt x="0" y="66"/>
                    </a:cubicBezTo>
                    <a:cubicBezTo>
                      <a:pt x="0" y="6"/>
                      <a:pt x="0" y="6"/>
                      <a:pt x="0" y="6"/>
                    </a:cubicBezTo>
                    <a:cubicBezTo>
                      <a:pt x="0" y="2"/>
                      <a:pt x="3" y="0"/>
                      <a:pt x="6" y="0"/>
                    </a:cubicBezTo>
                    <a:cubicBezTo>
                      <a:pt x="90" y="0"/>
                      <a:pt x="90" y="0"/>
                      <a:pt x="90" y="0"/>
                    </a:cubicBezTo>
                    <a:cubicBezTo>
                      <a:pt x="93" y="0"/>
                      <a:pt x="96" y="2"/>
                      <a:pt x="96" y="6"/>
                    </a:cubicBezTo>
                    <a:cubicBezTo>
                      <a:pt x="96" y="66"/>
                      <a:pt x="96" y="66"/>
                      <a:pt x="96" y="66"/>
                    </a:cubicBezTo>
                    <a:cubicBezTo>
                      <a:pt x="96" y="80"/>
                      <a:pt x="86" y="92"/>
                      <a:pt x="72" y="95"/>
                    </a:cubicBezTo>
                    <a:cubicBezTo>
                      <a:pt x="72" y="162"/>
                      <a:pt x="72" y="162"/>
                      <a:pt x="72" y="162"/>
                    </a:cubicBezTo>
                    <a:cubicBezTo>
                      <a:pt x="72" y="165"/>
                      <a:pt x="69" y="168"/>
                      <a:pt x="66" y="168"/>
                    </a:cubicBezTo>
                    <a:close/>
                    <a:moveTo>
                      <a:pt x="36" y="156"/>
                    </a:moveTo>
                    <a:cubicBezTo>
                      <a:pt x="60" y="156"/>
                      <a:pt x="60" y="156"/>
                      <a:pt x="60" y="156"/>
                    </a:cubicBezTo>
                    <a:cubicBezTo>
                      <a:pt x="60" y="90"/>
                      <a:pt x="60" y="90"/>
                      <a:pt x="60" y="90"/>
                    </a:cubicBezTo>
                    <a:cubicBezTo>
                      <a:pt x="60" y="86"/>
                      <a:pt x="63" y="84"/>
                      <a:pt x="66" y="84"/>
                    </a:cubicBezTo>
                    <a:cubicBezTo>
                      <a:pt x="76" y="84"/>
                      <a:pt x="84" y="76"/>
                      <a:pt x="84" y="66"/>
                    </a:cubicBezTo>
                    <a:cubicBezTo>
                      <a:pt x="84" y="12"/>
                      <a:pt x="84" y="12"/>
                      <a:pt x="84" y="12"/>
                    </a:cubicBezTo>
                    <a:cubicBezTo>
                      <a:pt x="12" y="12"/>
                      <a:pt x="12" y="12"/>
                      <a:pt x="12" y="12"/>
                    </a:cubicBezTo>
                    <a:cubicBezTo>
                      <a:pt x="12" y="66"/>
                      <a:pt x="12" y="66"/>
                      <a:pt x="12" y="66"/>
                    </a:cubicBezTo>
                    <a:cubicBezTo>
                      <a:pt x="12" y="76"/>
                      <a:pt x="20" y="84"/>
                      <a:pt x="30" y="84"/>
                    </a:cubicBezTo>
                    <a:cubicBezTo>
                      <a:pt x="33" y="84"/>
                      <a:pt x="36" y="86"/>
                      <a:pt x="36" y="90"/>
                    </a:cubicBezTo>
                    <a:lnTo>
                      <a:pt x="36"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sz="2400" kern="0">
                  <a:solidFill>
                    <a:srgbClr val="96968C"/>
                  </a:solidFill>
                  <a:cs typeface="Arial" panose="020B0604020202020204" pitchFamily="34" charset="0"/>
                </a:endParaRPr>
              </a:p>
            </p:txBody>
          </p:sp>
          <p:sp>
            <p:nvSpPr>
              <p:cNvPr id="339" name="Freeform 44">
                <a:extLst>
                  <a:ext uri="{FF2B5EF4-FFF2-40B4-BE49-F238E27FC236}">
                    <a16:creationId xmlns:a16="http://schemas.microsoft.com/office/drawing/2014/main" id="{03F63DAD-884A-4AE4-9713-29422BD82CB8}"/>
                  </a:ext>
                </a:extLst>
              </p:cNvPr>
              <p:cNvSpPr>
                <a:spLocks noEditPoints="1"/>
              </p:cNvSpPr>
              <p:nvPr/>
            </p:nvSpPr>
            <p:spPr bwMode="auto">
              <a:xfrm>
                <a:off x="4671" y="726"/>
                <a:ext cx="74" cy="71"/>
              </a:xfrm>
              <a:custGeom>
                <a:avLst/>
                <a:gdLst>
                  <a:gd name="T0" fmla="*/ 24 w 48"/>
                  <a:gd name="T1" fmla="*/ 48 h 48"/>
                  <a:gd name="T2" fmla="*/ 0 w 48"/>
                  <a:gd name="T3" fmla="*/ 24 h 48"/>
                  <a:gd name="T4" fmla="*/ 24 w 48"/>
                  <a:gd name="T5" fmla="*/ 0 h 48"/>
                  <a:gd name="T6" fmla="*/ 48 w 48"/>
                  <a:gd name="T7" fmla="*/ 24 h 48"/>
                  <a:gd name="T8" fmla="*/ 24 w 48"/>
                  <a:gd name="T9" fmla="*/ 48 h 48"/>
                  <a:gd name="T10" fmla="*/ 24 w 48"/>
                  <a:gd name="T11" fmla="*/ 12 h 48"/>
                  <a:gd name="T12" fmla="*/ 12 w 48"/>
                  <a:gd name="T13" fmla="*/ 24 h 48"/>
                  <a:gd name="T14" fmla="*/ 24 w 48"/>
                  <a:gd name="T15" fmla="*/ 36 h 48"/>
                  <a:gd name="T16" fmla="*/ 36 w 48"/>
                  <a:gd name="T17" fmla="*/ 24 h 48"/>
                  <a:gd name="T18" fmla="*/ 24 w 48"/>
                  <a:gd name="T19"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11" y="48"/>
                      <a:pt x="0" y="37"/>
                      <a:pt x="0" y="24"/>
                    </a:cubicBezTo>
                    <a:cubicBezTo>
                      <a:pt x="0" y="10"/>
                      <a:pt x="11" y="0"/>
                      <a:pt x="24" y="0"/>
                    </a:cubicBezTo>
                    <a:cubicBezTo>
                      <a:pt x="37" y="0"/>
                      <a:pt x="48" y="10"/>
                      <a:pt x="48" y="24"/>
                    </a:cubicBezTo>
                    <a:cubicBezTo>
                      <a:pt x="48" y="37"/>
                      <a:pt x="37" y="48"/>
                      <a:pt x="24" y="48"/>
                    </a:cubicBezTo>
                    <a:close/>
                    <a:moveTo>
                      <a:pt x="24" y="12"/>
                    </a:moveTo>
                    <a:cubicBezTo>
                      <a:pt x="17" y="12"/>
                      <a:pt x="12" y="17"/>
                      <a:pt x="12" y="24"/>
                    </a:cubicBezTo>
                    <a:cubicBezTo>
                      <a:pt x="12" y="30"/>
                      <a:pt x="17" y="36"/>
                      <a:pt x="24" y="36"/>
                    </a:cubicBezTo>
                    <a:cubicBezTo>
                      <a:pt x="31" y="36"/>
                      <a:pt x="36" y="30"/>
                      <a:pt x="36" y="24"/>
                    </a:cubicBezTo>
                    <a:cubicBezTo>
                      <a:pt x="36" y="17"/>
                      <a:pt x="31" y="12"/>
                      <a:pt x="2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sz="2400" kern="0">
                  <a:solidFill>
                    <a:srgbClr val="96968C"/>
                  </a:solidFill>
                  <a:cs typeface="Arial" panose="020B0604020202020204" pitchFamily="34" charset="0"/>
                </a:endParaRPr>
              </a:p>
            </p:txBody>
          </p:sp>
          <p:sp>
            <p:nvSpPr>
              <p:cNvPr id="340" name="Freeform 45">
                <a:extLst>
                  <a:ext uri="{FF2B5EF4-FFF2-40B4-BE49-F238E27FC236}">
                    <a16:creationId xmlns:a16="http://schemas.microsoft.com/office/drawing/2014/main" id="{229BBA8D-2921-49E7-A00E-98D1D7CE0022}"/>
                  </a:ext>
                </a:extLst>
              </p:cNvPr>
              <p:cNvSpPr>
                <a:spLocks noEditPoints="1"/>
              </p:cNvSpPr>
              <p:nvPr/>
            </p:nvSpPr>
            <p:spPr bwMode="auto">
              <a:xfrm>
                <a:off x="5002" y="726"/>
                <a:ext cx="74" cy="71"/>
              </a:xfrm>
              <a:custGeom>
                <a:avLst/>
                <a:gdLst>
                  <a:gd name="T0" fmla="*/ 24 w 48"/>
                  <a:gd name="T1" fmla="*/ 48 h 48"/>
                  <a:gd name="T2" fmla="*/ 0 w 48"/>
                  <a:gd name="T3" fmla="*/ 24 h 48"/>
                  <a:gd name="T4" fmla="*/ 24 w 48"/>
                  <a:gd name="T5" fmla="*/ 0 h 48"/>
                  <a:gd name="T6" fmla="*/ 48 w 48"/>
                  <a:gd name="T7" fmla="*/ 24 h 48"/>
                  <a:gd name="T8" fmla="*/ 24 w 48"/>
                  <a:gd name="T9" fmla="*/ 48 h 48"/>
                  <a:gd name="T10" fmla="*/ 24 w 48"/>
                  <a:gd name="T11" fmla="*/ 12 h 48"/>
                  <a:gd name="T12" fmla="*/ 12 w 48"/>
                  <a:gd name="T13" fmla="*/ 24 h 48"/>
                  <a:gd name="T14" fmla="*/ 24 w 48"/>
                  <a:gd name="T15" fmla="*/ 36 h 48"/>
                  <a:gd name="T16" fmla="*/ 36 w 48"/>
                  <a:gd name="T17" fmla="*/ 24 h 48"/>
                  <a:gd name="T18" fmla="*/ 24 w 48"/>
                  <a:gd name="T19"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11" y="48"/>
                      <a:pt x="0" y="37"/>
                      <a:pt x="0" y="24"/>
                    </a:cubicBezTo>
                    <a:cubicBezTo>
                      <a:pt x="0" y="10"/>
                      <a:pt x="11" y="0"/>
                      <a:pt x="24" y="0"/>
                    </a:cubicBezTo>
                    <a:cubicBezTo>
                      <a:pt x="37" y="0"/>
                      <a:pt x="48" y="10"/>
                      <a:pt x="48" y="24"/>
                    </a:cubicBezTo>
                    <a:cubicBezTo>
                      <a:pt x="48" y="37"/>
                      <a:pt x="37" y="48"/>
                      <a:pt x="24" y="48"/>
                    </a:cubicBezTo>
                    <a:close/>
                    <a:moveTo>
                      <a:pt x="24" y="12"/>
                    </a:moveTo>
                    <a:cubicBezTo>
                      <a:pt x="17" y="12"/>
                      <a:pt x="12" y="17"/>
                      <a:pt x="12" y="24"/>
                    </a:cubicBezTo>
                    <a:cubicBezTo>
                      <a:pt x="12" y="30"/>
                      <a:pt x="17" y="36"/>
                      <a:pt x="24" y="36"/>
                    </a:cubicBezTo>
                    <a:cubicBezTo>
                      <a:pt x="31" y="36"/>
                      <a:pt x="36" y="30"/>
                      <a:pt x="36" y="24"/>
                    </a:cubicBezTo>
                    <a:cubicBezTo>
                      <a:pt x="36" y="17"/>
                      <a:pt x="31" y="12"/>
                      <a:pt x="2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sz="2400" kern="0">
                  <a:solidFill>
                    <a:srgbClr val="96968C"/>
                  </a:solidFill>
                  <a:cs typeface="Arial" panose="020B0604020202020204" pitchFamily="34" charset="0"/>
                </a:endParaRPr>
              </a:p>
            </p:txBody>
          </p:sp>
          <p:sp>
            <p:nvSpPr>
              <p:cNvPr id="341" name="Freeform 46">
                <a:extLst>
                  <a:ext uri="{FF2B5EF4-FFF2-40B4-BE49-F238E27FC236}">
                    <a16:creationId xmlns:a16="http://schemas.microsoft.com/office/drawing/2014/main" id="{97318E5B-C82B-4A11-9EDB-74D9119C994F}"/>
                  </a:ext>
                </a:extLst>
              </p:cNvPr>
              <p:cNvSpPr>
                <a:spLocks noEditPoints="1"/>
              </p:cNvSpPr>
              <p:nvPr/>
            </p:nvSpPr>
            <p:spPr bwMode="auto">
              <a:xfrm>
                <a:off x="4818" y="690"/>
                <a:ext cx="111" cy="107"/>
              </a:xfrm>
              <a:custGeom>
                <a:avLst/>
                <a:gdLst>
                  <a:gd name="T0" fmla="*/ 36 w 72"/>
                  <a:gd name="T1" fmla="*/ 72 h 72"/>
                  <a:gd name="T2" fmla="*/ 0 w 72"/>
                  <a:gd name="T3" fmla="*/ 36 h 72"/>
                  <a:gd name="T4" fmla="*/ 36 w 72"/>
                  <a:gd name="T5" fmla="*/ 0 h 72"/>
                  <a:gd name="T6" fmla="*/ 72 w 72"/>
                  <a:gd name="T7" fmla="*/ 36 h 72"/>
                  <a:gd name="T8" fmla="*/ 36 w 72"/>
                  <a:gd name="T9" fmla="*/ 72 h 72"/>
                  <a:gd name="T10" fmla="*/ 36 w 72"/>
                  <a:gd name="T11" fmla="*/ 12 h 72"/>
                  <a:gd name="T12" fmla="*/ 12 w 72"/>
                  <a:gd name="T13" fmla="*/ 36 h 72"/>
                  <a:gd name="T14" fmla="*/ 36 w 72"/>
                  <a:gd name="T15" fmla="*/ 60 h 72"/>
                  <a:gd name="T16" fmla="*/ 60 w 72"/>
                  <a:gd name="T17" fmla="*/ 36 h 72"/>
                  <a:gd name="T18" fmla="*/ 36 w 72"/>
                  <a:gd name="T19" fmla="*/ 1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72"/>
                    </a:moveTo>
                    <a:cubicBezTo>
                      <a:pt x="16" y="72"/>
                      <a:pt x="0" y="55"/>
                      <a:pt x="0" y="36"/>
                    </a:cubicBezTo>
                    <a:cubicBezTo>
                      <a:pt x="0" y="16"/>
                      <a:pt x="16" y="0"/>
                      <a:pt x="36" y="0"/>
                    </a:cubicBezTo>
                    <a:cubicBezTo>
                      <a:pt x="56" y="0"/>
                      <a:pt x="72" y="16"/>
                      <a:pt x="72" y="36"/>
                    </a:cubicBezTo>
                    <a:cubicBezTo>
                      <a:pt x="72" y="55"/>
                      <a:pt x="56" y="72"/>
                      <a:pt x="36" y="72"/>
                    </a:cubicBezTo>
                    <a:close/>
                    <a:moveTo>
                      <a:pt x="36" y="12"/>
                    </a:moveTo>
                    <a:cubicBezTo>
                      <a:pt x="23" y="12"/>
                      <a:pt x="12" y="22"/>
                      <a:pt x="12" y="36"/>
                    </a:cubicBezTo>
                    <a:cubicBezTo>
                      <a:pt x="12" y="49"/>
                      <a:pt x="23" y="60"/>
                      <a:pt x="36" y="60"/>
                    </a:cubicBezTo>
                    <a:cubicBezTo>
                      <a:pt x="49" y="60"/>
                      <a:pt x="60" y="49"/>
                      <a:pt x="60" y="36"/>
                    </a:cubicBezTo>
                    <a:cubicBezTo>
                      <a:pt x="60" y="22"/>
                      <a:pt x="49" y="12"/>
                      <a:pt x="3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sz="2400" kern="0">
                  <a:solidFill>
                    <a:srgbClr val="96968C"/>
                  </a:solidFill>
                  <a:cs typeface="Arial" panose="020B0604020202020204" pitchFamily="34" charset="0"/>
                </a:endParaRPr>
              </a:p>
            </p:txBody>
          </p:sp>
        </p:grpSp>
      </p:grpSp>
      <p:grpSp>
        <p:nvGrpSpPr>
          <p:cNvPr id="342" name="Group 341">
            <a:extLst>
              <a:ext uri="{FF2B5EF4-FFF2-40B4-BE49-F238E27FC236}">
                <a16:creationId xmlns:a16="http://schemas.microsoft.com/office/drawing/2014/main" id="{EF4C1A1C-F83C-4568-BAA1-0DF1654C6145}"/>
              </a:ext>
            </a:extLst>
          </p:cNvPr>
          <p:cNvGrpSpPr/>
          <p:nvPr/>
        </p:nvGrpSpPr>
        <p:grpSpPr>
          <a:xfrm>
            <a:off x="3254352" y="4907168"/>
            <a:ext cx="183488" cy="180873"/>
            <a:chOff x="6865605" y="-562132"/>
            <a:chExt cx="234927" cy="234077"/>
          </a:xfrm>
        </p:grpSpPr>
        <p:sp>
          <p:nvSpPr>
            <p:cNvPr id="343" name="Oval 342">
              <a:extLst>
                <a:ext uri="{FF2B5EF4-FFF2-40B4-BE49-F238E27FC236}">
                  <a16:creationId xmlns:a16="http://schemas.microsoft.com/office/drawing/2014/main" id="{43306A96-215E-4A5D-B81A-53393AF35952}"/>
                </a:ext>
              </a:extLst>
            </p:cNvPr>
            <p:cNvSpPr/>
            <p:nvPr/>
          </p:nvSpPr>
          <p:spPr>
            <a:xfrm>
              <a:off x="6865605" y="-562132"/>
              <a:ext cx="234927" cy="234077"/>
            </a:xfrm>
            <a:prstGeom prst="ellipse">
              <a:avLst/>
            </a:prstGeom>
            <a:solidFill>
              <a:srgbClr val="B455AA"/>
            </a:solidFill>
            <a:ln w="12700" cap="flat" cmpd="sng" algn="ctr">
              <a:noFill/>
              <a:prstDash val="solid"/>
              <a:miter lim="800000"/>
            </a:ln>
            <a:effectLst/>
          </p:spPr>
          <p:txBody>
            <a:bodyPr rtlCol="0" anchor="ctr"/>
            <a:lstStyle/>
            <a:p>
              <a:pPr algn="ctr">
                <a:defRPr/>
              </a:pPr>
              <a:endParaRPr lang="en-US" sz="2400" kern="0">
                <a:solidFill>
                  <a:srgbClr val="FFFFFF"/>
                </a:solidFill>
                <a:latin typeface="Graphik"/>
              </a:endParaRPr>
            </a:p>
          </p:txBody>
        </p:sp>
        <p:grpSp>
          <p:nvGrpSpPr>
            <p:cNvPr id="344" name="Group 28">
              <a:extLst>
                <a:ext uri="{FF2B5EF4-FFF2-40B4-BE49-F238E27FC236}">
                  <a16:creationId xmlns:a16="http://schemas.microsoft.com/office/drawing/2014/main" id="{5233C0CA-7917-4366-B7DA-8A9AA2111D35}"/>
                </a:ext>
              </a:extLst>
            </p:cNvPr>
            <p:cNvGrpSpPr>
              <a:grpSpLocks noChangeAspect="1"/>
            </p:cNvGrpSpPr>
            <p:nvPr/>
          </p:nvGrpSpPr>
          <p:grpSpPr bwMode="auto">
            <a:xfrm>
              <a:off x="6917606" y="-512642"/>
              <a:ext cx="130924" cy="126912"/>
              <a:chOff x="3659" y="1987"/>
              <a:chExt cx="359" cy="348"/>
            </a:xfrm>
            <a:solidFill>
              <a:srgbClr val="FFFFFF"/>
            </a:solidFill>
          </p:grpSpPr>
          <p:sp>
            <p:nvSpPr>
              <p:cNvPr id="345" name="Freeform 29">
                <a:extLst>
                  <a:ext uri="{FF2B5EF4-FFF2-40B4-BE49-F238E27FC236}">
                    <a16:creationId xmlns:a16="http://schemas.microsoft.com/office/drawing/2014/main" id="{EB4ABBB0-A95F-4B75-B6B3-CD9461C5F31A}"/>
                  </a:ext>
                </a:extLst>
              </p:cNvPr>
              <p:cNvSpPr>
                <a:spLocks noEditPoints="1"/>
              </p:cNvSpPr>
              <p:nvPr/>
            </p:nvSpPr>
            <p:spPr bwMode="auto">
              <a:xfrm>
                <a:off x="3659" y="1987"/>
                <a:ext cx="359" cy="348"/>
              </a:xfrm>
              <a:custGeom>
                <a:avLst/>
                <a:gdLst>
                  <a:gd name="T0" fmla="*/ 436 w 497"/>
                  <a:gd name="T1" fmla="*/ 335 h 482"/>
                  <a:gd name="T2" fmla="*/ 367 w 497"/>
                  <a:gd name="T3" fmla="*/ 316 h 482"/>
                  <a:gd name="T4" fmla="*/ 324 w 497"/>
                  <a:gd name="T5" fmla="*/ 307 h 482"/>
                  <a:gd name="T6" fmla="*/ 433 w 497"/>
                  <a:gd name="T7" fmla="*/ 321 h 482"/>
                  <a:gd name="T8" fmla="*/ 443 w 497"/>
                  <a:gd name="T9" fmla="*/ 190 h 482"/>
                  <a:gd name="T10" fmla="*/ 359 w 497"/>
                  <a:gd name="T11" fmla="*/ 80 h 482"/>
                  <a:gd name="T12" fmla="*/ 493 w 497"/>
                  <a:gd name="T13" fmla="*/ 47 h 482"/>
                  <a:gd name="T14" fmla="*/ 248 w 497"/>
                  <a:gd name="T15" fmla="*/ 0 h 482"/>
                  <a:gd name="T16" fmla="*/ 9 w 497"/>
                  <a:gd name="T17" fmla="*/ 42 h 482"/>
                  <a:gd name="T18" fmla="*/ 9 w 497"/>
                  <a:gd name="T19" fmla="*/ 62 h 482"/>
                  <a:gd name="T20" fmla="*/ 50 w 497"/>
                  <a:gd name="T21" fmla="*/ 131 h 482"/>
                  <a:gd name="T22" fmla="*/ 25 w 497"/>
                  <a:gd name="T23" fmla="*/ 269 h 482"/>
                  <a:gd name="T24" fmla="*/ 35 w 497"/>
                  <a:gd name="T25" fmla="*/ 280 h 482"/>
                  <a:gd name="T26" fmla="*/ 104 w 497"/>
                  <a:gd name="T27" fmla="*/ 276 h 482"/>
                  <a:gd name="T28" fmla="*/ 74 w 497"/>
                  <a:gd name="T29" fmla="*/ 131 h 482"/>
                  <a:gd name="T30" fmla="*/ 72 w 497"/>
                  <a:gd name="T31" fmla="*/ 72 h 482"/>
                  <a:gd name="T32" fmla="*/ 135 w 497"/>
                  <a:gd name="T33" fmla="*/ 117 h 482"/>
                  <a:gd name="T34" fmla="*/ 135 w 497"/>
                  <a:gd name="T35" fmla="*/ 161 h 482"/>
                  <a:gd name="T36" fmla="*/ 136 w 497"/>
                  <a:gd name="T37" fmla="*/ 239 h 482"/>
                  <a:gd name="T38" fmla="*/ 145 w 497"/>
                  <a:gd name="T39" fmla="*/ 317 h 482"/>
                  <a:gd name="T40" fmla="*/ 65 w 497"/>
                  <a:gd name="T41" fmla="*/ 339 h 482"/>
                  <a:gd name="T42" fmla="*/ 4 w 497"/>
                  <a:gd name="T43" fmla="*/ 423 h 482"/>
                  <a:gd name="T44" fmla="*/ 15 w 497"/>
                  <a:gd name="T45" fmla="*/ 482 h 482"/>
                  <a:gd name="T46" fmla="*/ 497 w 497"/>
                  <a:gd name="T47" fmla="*/ 468 h 482"/>
                  <a:gd name="T48" fmla="*/ 421 w 497"/>
                  <a:gd name="T49" fmla="*/ 190 h 482"/>
                  <a:gd name="T50" fmla="*/ 358 w 497"/>
                  <a:gd name="T51" fmla="*/ 261 h 482"/>
                  <a:gd name="T52" fmla="*/ 379 w 497"/>
                  <a:gd name="T53" fmla="*/ 225 h 482"/>
                  <a:gd name="T54" fmla="*/ 363 w 497"/>
                  <a:gd name="T55" fmla="*/ 159 h 482"/>
                  <a:gd name="T56" fmla="*/ 359 w 497"/>
                  <a:gd name="T57" fmla="*/ 110 h 482"/>
                  <a:gd name="T58" fmla="*/ 421 w 497"/>
                  <a:gd name="T59" fmla="*/ 190 h 482"/>
                  <a:gd name="T60" fmla="*/ 48 w 497"/>
                  <a:gd name="T61" fmla="*/ 261 h 482"/>
                  <a:gd name="T62" fmla="*/ 83 w 497"/>
                  <a:gd name="T63" fmla="*/ 260 h 482"/>
                  <a:gd name="T64" fmla="*/ 247 w 497"/>
                  <a:gd name="T65" fmla="*/ 20 h 482"/>
                  <a:gd name="T66" fmla="*/ 247 w 497"/>
                  <a:gd name="T67" fmla="*/ 79 h 482"/>
                  <a:gd name="T68" fmla="*/ 155 w 497"/>
                  <a:gd name="T69" fmla="*/ 85 h 482"/>
                  <a:gd name="T70" fmla="*/ 247 w 497"/>
                  <a:gd name="T71" fmla="*/ 99 h 482"/>
                  <a:gd name="T72" fmla="*/ 339 w 497"/>
                  <a:gd name="T73" fmla="*/ 83 h 482"/>
                  <a:gd name="T74" fmla="*/ 248 w 497"/>
                  <a:gd name="T75" fmla="*/ 142 h 482"/>
                  <a:gd name="T76" fmla="*/ 155 w 497"/>
                  <a:gd name="T77" fmla="*/ 85 h 482"/>
                  <a:gd name="T78" fmla="*/ 146 w 497"/>
                  <a:gd name="T79" fmla="*/ 220 h 482"/>
                  <a:gd name="T80" fmla="*/ 146 w 497"/>
                  <a:gd name="T81" fmla="*/ 180 h 482"/>
                  <a:gd name="T82" fmla="*/ 155 w 497"/>
                  <a:gd name="T83" fmla="*/ 141 h 482"/>
                  <a:gd name="T84" fmla="*/ 342 w 497"/>
                  <a:gd name="T85" fmla="*/ 139 h 482"/>
                  <a:gd name="T86" fmla="*/ 353 w 497"/>
                  <a:gd name="T87" fmla="*/ 178 h 482"/>
                  <a:gd name="T88" fmla="*/ 362 w 497"/>
                  <a:gd name="T89" fmla="*/ 213 h 482"/>
                  <a:gd name="T90" fmla="*/ 343 w 497"/>
                  <a:gd name="T91" fmla="*/ 229 h 482"/>
                  <a:gd name="T92" fmla="*/ 250 w 497"/>
                  <a:gd name="T93" fmla="*/ 321 h 482"/>
                  <a:gd name="T94" fmla="*/ 156 w 497"/>
                  <a:gd name="T95" fmla="*/ 230 h 482"/>
                  <a:gd name="T96" fmla="*/ 248 w 497"/>
                  <a:gd name="T97" fmla="*/ 341 h 482"/>
                  <a:gd name="T98" fmla="*/ 251 w 497"/>
                  <a:gd name="T99" fmla="*/ 341 h 482"/>
                  <a:gd name="T100" fmla="*/ 337 w 497"/>
                  <a:gd name="T101" fmla="*/ 331 h 482"/>
                  <a:gd name="T102" fmla="*/ 163 w 497"/>
                  <a:gd name="T103" fmla="*/ 333 h 482"/>
                  <a:gd name="T104" fmla="*/ 25 w 497"/>
                  <a:gd name="T105" fmla="*/ 462 h 482"/>
                  <a:gd name="T106" fmla="*/ 70 w 497"/>
                  <a:gd name="T107" fmla="*/ 358 h 482"/>
                  <a:gd name="T108" fmla="*/ 245 w 497"/>
                  <a:gd name="T109" fmla="*/ 436 h 482"/>
                  <a:gd name="T110" fmla="*/ 259 w 497"/>
                  <a:gd name="T111" fmla="*/ 436 h 482"/>
                  <a:gd name="T112" fmla="*/ 429 w 497"/>
                  <a:gd name="T113" fmla="*/ 355 h 482"/>
                  <a:gd name="T114" fmla="*/ 477 w 497"/>
                  <a:gd name="T115" fmla="*/ 458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7" h="482">
                    <a:moveTo>
                      <a:pt x="497" y="418"/>
                    </a:moveTo>
                    <a:cubicBezTo>
                      <a:pt x="496" y="381"/>
                      <a:pt x="472" y="348"/>
                      <a:pt x="436" y="335"/>
                    </a:cubicBezTo>
                    <a:cubicBezTo>
                      <a:pt x="436" y="335"/>
                      <a:pt x="436" y="335"/>
                      <a:pt x="368" y="318"/>
                    </a:cubicBezTo>
                    <a:cubicBezTo>
                      <a:pt x="368" y="317"/>
                      <a:pt x="367" y="317"/>
                      <a:pt x="367" y="316"/>
                    </a:cubicBezTo>
                    <a:cubicBezTo>
                      <a:pt x="363" y="314"/>
                      <a:pt x="358" y="313"/>
                      <a:pt x="355" y="315"/>
                    </a:cubicBezTo>
                    <a:cubicBezTo>
                      <a:pt x="345" y="312"/>
                      <a:pt x="335" y="310"/>
                      <a:pt x="324" y="307"/>
                    </a:cubicBezTo>
                    <a:cubicBezTo>
                      <a:pt x="332" y="300"/>
                      <a:pt x="340" y="291"/>
                      <a:pt x="346" y="282"/>
                    </a:cubicBezTo>
                    <a:cubicBezTo>
                      <a:pt x="367" y="306"/>
                      <a:pt x="398" y="322"/>
                      <a:pt x="433" y="321"/>
                    </a:cubicBezTo>
                    <a:cubicBezTo>
                      <a:pt x="439" y="321"/>
                      <a:pt x="444" y="316"/>
                      <a:pt x="444" y="310"/>
                    </a:cubicBezTo>
                    <a:cubicBezTo>
                      <a:pt x="443" y="190"/>
                      <a:pt x="443" y="190"/>
                      <a:pt x="443" y="190"/>
                    </a:cubicBezTo>
                    <a:cubicBezTo>
                      <a:pt x="443" y="139"/>
                      <a:pt x="406" y="96"/>
                      <a:pt x="359" y="82"/>
                    </a:cubicBezTo>
                    <a:cubicBezTo>
                      <a:pt x="359" y="81"/>
                      <a:pt x="359" y="80"/>
                      <a:pt x="359" y="80"/>
                    </a:cubicBezTo>
                    <a:cubicBezTo>
                      <a:pt x="391" y="74"/>
                      <a:pt x="432" y="67"/>
                      <a:pt x="485" y="57"/>
                    </a:cubicBezTo>
                    <a:cubicBezTo>
                      <a:pt x="490" y="56"/>
                      <a:pt x="493" y="52"/>
                      <a:pt x="493" y="47"/>
                    </a:cubicBezTo>
                    <a:cubicBezTo>
                      <a:pt x="493" y="42"/>
                      <a:pt x="490" y="38"/>
                      <a:pt x="485" y="38"/>
                    </a:cubicBezTo>
                    <a:cubicBezTo>
                      <a:pt x="485" y="38"/>
                      <a:pt x="485" y="38"/>
                      <a:pt x="248" y="0"/>
                    </a:cubicBezTo>
                    <a:cubicBezTo>
                      <a:pt x="248" y="0"/>
                      <a:pt x="246" y="0"/>
                      <a:pt x="245" y="0"/>
                    </a:cubicBezTo>
                    <a:cubicBezTo>
                      <a:pt x="245" y="0"/>
                      <a:pt x="245" y="0"/>
                      <a:pt x="9" y="42"/>
                    </a:cubicBezTo>
                    <a:cubicBezTo>
                      <a:pt x="4" y="42"/>
                      <a:pt x="0" y="47"/>
                      <a:pt x="0" y="52"/>
                    </a:cubicBezTo>
                    <a:cubicBezTo>
                      <a:pt x="0" y="57"/>
                      <a:pt x="4" y="60"/>
                      <a:pt x="9" y="62"/>
                    </a:cubicBezTo>
                    <a:cubicBezTo>
                      <a:pt x="9" y="62"/>
                      <a:pt x="9" y="62"/>
                      <a:pt x="50" y="68"/>
                    </a:cubicBezTo>
                    <a:cubicBezTo>
                      <a:pt x="50" y="76"/>
                      <a:pt x="50" y="94"/>
                      <a:pt x="50" y="131"/>
                    </a:cubicBezTo>
                    <a:cubicBezTo>
                      <a:pt x="50" y="133"/>
                      <a:pt x="51" y="135"/>
                      <a:pt x="53" y="137"/>
                    </a:cubicBezTo>
                    <a:cubicBezTo>
                      <a:pt x="50" y="147"/>
                      <a:pt x="44" y="178"/>
                      <a:pt x="25" y="269"/>
                    </a:cubicBezTo>
                    <a:cubicBezTo>
                      <a:pt x="25" y="271"/>
                      <a:pt x="25" y="274"/>
                      <a:pt x="28" y="277"/>
                    </a:cubicBezTo>
                    <a:cubicBezTo>
                      <a:pt x="30" y="279"/>
                      <a:pt x="32" y="280"/>
                      <a:pt x="35" y="280"/>
                    </a:cubicBezTo>
                    <a:cubicBezTo>
                      <a:pt x="35" y="280"/>
                      <a:pt x="35" y="280"/>
                      <a:pt x="95" y="280"/>
                    </a:cubicBezTo>
                    <a:cubicBezTo>
                      <a:pt x="99" y="280"/>
                      <a:pt x="102" y="278"/>
                      <a:pt x="104" y="276"/>
                    </a:cubicBezTo>
                    <a:cubicBezTo>
                      <a:pt x="105" y="273"/>
                      <a:pt x="105" y="270"/>
                      <a:pt x="105" y="268"/>
                    </a:cubicBezTo>
                    <a:cubicBezTo>
                      <a:pt x="105" y="268"/>
                      <a:pt x="105" y="268"/>
                      <a:pt x="74" y="131"/>
                    </a:cubicBezTo>
                    <a:cubicBezTo>
                      <a:pt x="74" y="130"/>
                      <a:pt x="73" y="129"/>
                      <a:pt x="73" y="128"/>
                    </a:cubicBezTo>
                    <a:cubicBezTo>
                      <a:pt x="73" y="122"/>
                      <a:pt x="73" y="108"/>
                      <a:pt x="72" y="72"/>
                    </a:cubicBezTo>
                    <a:cubicBezTo>
                      <a:pt x="89" y="74"/>
                      <a:pt x="109" y="78"/>
                      <a:pt x="135" y="82"/>
                    </a:cubicBezTo>
                    <a:cubicBezTo>
                      <a:pt x="135" y="87"/>
                      <a:pt x="135" y="98"/>
                      <a:pt x="135" y="117"/>
                    </a:cubicBezTo>
                    <a:cubicBezTo>
                      <a:pt x="135" y="117"/>
                      <a:pt x="135" y="118"/>
                      <a:pt x="135" y="119"/>
                    </a:cubicBezTo>
                    <a:cubicBezTo>
                      <a:pt x="135" y="119"/>
                      <a:pt x="135" y="119"/>
                      <a:pt x="135" y="161"/>
                    </a:cubicBezTo>
                    <a:cubicBezTo>
                      <a:pt x="122" y="167"/>
                      <a:pt x="114" y="182"/>
                      <a:pt x="114" y="200"/>
                    </a:cubicBezTo>
                    <a:cubicBezTo>
                      <a:pt x="114" y="219"/>
                      <a:pt x="123" y="234"/>
                      <a:pt x="136" y="239"/>
                    </a:cubicBezTo>
                    <a:cubicBezTo>
                      <a:pt x="139" y="267"/>
                      <a:pt x="156" y="291"/>
                      <a:pt x="176" y="308"/>
                    </a:cubicBezTo>
                    <a:cubicBezTo>
                      <a:pt x="169" y="310"/>
                      <a:pt x="159" y="313"/>
                      <a:pt x="145" y="317"/>
                    </a:cubicBezTo>
                    <a:cubicBezTo>
                      <a:pt x="142" y="316"/>
                      <a:pt x="140" y="317"/>
                      <a:pt x="138" y="318"/>
                    </a:cubicBezTo>
                    <a:cubicBezTo>
                      <a:pt x="120" y="323"/>
                      <a:pt x="96" y="330"/>
                      <a:pt x="65" y="339"/>
                    </a:cubicBezTo>
                    <a:cubicBezTo>
                      <a:pt x="63" y="339"/>
                      <a:pt x="63" y="339"/>
                      <a:pt x="63" y="339"/>
                    </a:cubicBezTo>
                    <a:cubicBezTo>
                      <a:pt x="27" y="352"/>
                      <a:pt x="3" y="385"/>
                      <a:pt x="4" y="423"/>
                    </a:cubicBezTo>
                    <a:cubicBezTo>
                      <a:pt x="4" y="423"/>
                      <a:pt x="4" y="423"/>
                      <a:pt x="4" y="472"/>
                    </a:cubicBezTo>
                    <a:cubicBezTo>
                      <a:pt x="4" y="477"/>
                      <a:pt x="9" y="482"/>
                      <a:pt x="15" y="482"/>
                    </a:cubicBezTo>
                    <a:cubicBezTo>
                      <a:pt x="15" y="482"/>
                      <a:pt x="15" y="482"/>
                      <a:pt x="487" y="478"/>
                    </a:cubicBezTo>
                    <a:cubicBezTo>
                      <a:pt x="494" y="478"/>
                      <a:pt x="497" y="473"/>
                      <a:pt x="497" y="468"/>
                    </a:cubicBezTo>
                    <a:cubicBezTo>
                      <a:pt x="497" y="468"/>
                      <a:pt x="497" y="468"/>
                      <a:pt x="497" y="418"/>
                    </a:cubicBezTo>
                    <a:close/>
                    <a:moveTo>
                      <a:pt x="421" y="190"/>
                    </a:moveTo>
                    <a:cubicBezTo>
                      <a:pt x="422" y="299"/>
                      <a:pt x="422" y="299"/>
                      <a:pt x="422" y="299"/>
                    </a:cubicBezTo>
                    <a:cubicBezTo>
                      <a:pt x="395" y="296"/>
                      <a:pt x="372" y="281"/>
                      <a:pt x="358" y="261"/>
                    </a:cubicBezTo>
                    <a:cubicBezTo>
                      <a:pt x="361" y="253"/>
                      <a:pt x="363" y="245"/>
                      <a:pt x="363" y="237"/>
                    </a:cubicBezTo>
                    <a:cubicBezTo>
                      <a:pt x="370" y="235"/>
                      <a:pt x="375" y="230"/>
                      <a:pt x="379" y="225"/>
                    </a:cubicBezTo>
                    <a:cubicBezTo>
                      <a:pt x="384" y="216"/>
                      <a:pt x="387" y="208"/>
                      <a:pt x="387" y="198"/>
                    </a:cubicBezTo>
                    <a:cubicBezTo>
                      <a:pt x="387" y="179"/>
                      <a:pt x="377" y="164"/>
                      <a:pt x="363" y="159"/>
                    </a:cubicBezTo>
                    <a:cubicBezTo>
                      <a:pt x="363" y="159"/>
                      <a:pt x="363" y="159"/>
                      <a:pt x="362" y="117"/>
                    </a:cubicBezTo>
                    <a:cubicBezTo>
                      <a:pt x="362" y="114"/>
                      <a:pt x="361" y="112"/>
                      <a:pt x="359" y="110"/>
                    </a:cubicBezTo>
                    <a:cubicBezTo>
                      <a:pt x="359" y="109"/>
                      <a:pt x="359" y="107"/>
                      <a:pt x="359" y="106"/>
                    </a:cubicBezTo>
                    <a:cubicBezTo>
                      <a:pt x="393" y="119"/>
                      <a:pt x="420" y="151"/>
                      <a:pt x="421" y="190"/>
                    </a:cubicBezTo>
                    <a:close/>
                    <a:moveTo>
                      <a:pt x="83" y="260"/>
                    </a:moveTo>
                    <a:cubicBezTo>
                      <a:pt x="83" y="260"/>
                      <a:pt x="83" y="260"/>
                      <a:pt x="48" y="261"/>
                    </a:cubicBezTo>
                    <a:cubicBezTo>
                      <a:pt x="64" y="179"/>
                      <a:pt x="64" y="179"/>
                      <a:pt x="64" y="179"/>
                    </a:cubicBezTo>
                    <a:cubicBezTo>
                      <a:pt x="64" y="179"/>
                      <a:pt x="64" y="179"/>
                      <a:pt x="83" y="260"/>
                    </a:cubicBezTo>
                    <a:close/>
                    <a:moveTo>
                      <a:pt x="70" y="51"/>
                    </a:moveTo>
                    <a:cubicBezTo>
                      <a:pt x="247" y="20"/>
                      <a:pt x="247" y="20"/>
                      <a:pt x="247" y="20"/>
                    </a:cubicBezTo>
                    <a:cubicBezTo>
                      <a:pt x="247" y="20"/>
                      <a:pt x="247" y="20"/>
                      <a:pt x="423" y="48"/>
                    </a:cubicBezTo>
                    <a:cubicBezTo>
                      <a:pt x="423" y="48"/>
                      <a:pt x="423" y="48"/>
                      <a:pt x="247" y="79"/>
                    </a:cubicBezTo>
                    <a:cubicBezTo>
                      <a:pt x="247" y="79"/>
                      <a:pt x="247" y="79"/>
                      <a:pt x="70" y="51"/>
                    </a:cubicBezTo>
                    <a:close/>
                    <a:moveTo>
                      <a:pt x="155" y="85"/>
                    </a:moveTo>
                    <a:cubicBezTo>
                      <a:pt x="181" y="89"/>
                      <a:pt x="211" y="94"/>
                      <a:pt x="246" y="99"/>
                    </a:cubicBezTo>
                    <a:cubicBezTo>
                      <a:pt x="247" y="99"/>
                      <a:pt x="247" y="99"/>
                      <a:pt x="247" y="99"/>
                    </a:cubicBezTo>
                    <a:cubicBezTo>
                      <a:pt x="249" y="99"/>
                      <a:pt x="249" y="99"/>
                      <a:pt x="249" y="99"/>
                    </a:cubicBezTo>
                    <a:cubicBezTo>
                      <a:pt x="249" y="99"/>
                      <a:pt x="249" y="99"/>
                      <a:pt x="339" y="83"/>
                    </a:cubicBezTo>
                    <a:cubicBezTo>
                      <a:pt x="339" y="90"/>
                      <a:pt x="339" y="100"/>
                      <a:pt x="339" y="116"/>
                    </a:cubicBezTo>
                    <a:cubicBezTo>
                      <a:pt x="331" y="123"/>
                      <a:pt x="302" y="141"/>
                      <a:pt x="248" y="142"/>
                    </a:cubicBezTo>
                    <a:cubicBezTo>
                      <a:pt x="195" y="142"/>
                      <a:pt x="164" y="124"/>
                      <a:pt x="156" y="117"/>
                    </a:cubicBezTo>
                    <a:cubicBezTo>
                      <a:pt x="156" y="117"/>
                      <a:pt x="156" y="117"/>
                      <a:pt x="155" y="85"/>
                    </a:cubicBezTo>
                    <a:close/>
                    <a:moveTo>
                      <a:pt x="156" y="230"/>
                    </a:moveTo>
                    <a:cubicBezTo>
                      <a:pt x="156" y="225"/>
                      <a:pt x="153" y="220"/>
                      <a:pt x="146" y="220"/>
                    </a:cubicBezTo>
                    <a:cubicBezTo>
                      <a:pt x="136" y="220"/>
                      <a:pt x="134" y="207"/>
                      <a:pt x="134" y="200"/>
                    </a:cubicBezTo>
                    <a:cubicBezTo>
                      <a:pt x="134" y="193"/>
                      <a:pt x="135" y="180"/>
                      <a:pt x="146" y="180"/>
                    </a:cubicBezTo>
                    <a:cubicBezTo>
                      <a:pt x="152" y="180"/>
                      <a:pt x="156" y="175"/>
                      <a:pt x="156" y="170"/>
                    </a:cubicBezTo>
                    <a:cubicBezTo>
                      <a:pt x="156" y="170"/>
                      <a:pt x="156" y="170"/>
                      <a:pt x="155" y="141"/>
                    </a:cubicBezTo>
                    <a:cubicBezTo>
                      <a:pt x="172" y="151"/>
                      <a:pt x="202" y="162"/>
                      <a:pt x="248" y="162"/>
                    </a:cubicBezTo>
                    <a:cubicBezTo>
                      <a:pt x="295" y="161"/>
                      <a:pt x="326" y="148"/>
                      <a:pt x="342" y="139"/>
                    </a:cubicBezTo>
                    <a:cubicBezTo>
                      <a:pt x="342" y="146"/>
                      <a:pt x="342" y="155"/>
                      <a:pt x="342" y="168"/>
                    </a:cubicBezTo>
                    <a:cubicBezTo>
                      <a:pt x="342" y="173"/>
                      <a:pt x="347" y="178"/>
                      <a:pt x="353" y="178"/>
                    </a:cubicBezTo>
                    <a:cubicBezTo>
                      <a:pt x="363" y="178"/>
                      <a:pt x="366" y="191"/>
                      <a:pt x="367" y="198"/>
                    </a:cubicBezTo>
                    <a:cubicBezTo>
                      <a:pt x="367" y="203"/>
                      <a:pt x="365" y="210"/>
                      <a:pt x="362" y="213"/>
                    </a:cubicBezTo>
                    <a:cubicBezTo>
                      <a:pt x="360" y="218"/>
                      <a:pt x="356" y="218"/>
                      <a:pt x="353" y="218"/>
                    </a:cubicBezTo>
                    <a:cubicBezTo>
                      <a:pt x="348" y="219"/>
                      <a:pt x="343" y="224"/>
                      <a:pt x="343" y="229"/>
                    </a:cubicBezTo>
                    <a:cubicBezTo>
                      <a:pt x="343" y="281"/>
                      <a:pt x="278" y="321"/>
                      <a:pt x="251" y="321"/>
                    </a:cubicBezTo>
                    <a:cubicBezTo>
                      <a:pt x="250" y="321"/>
                      <a:pt x="250" y="321"/>
                      <a:pt x="250" y="321"/>
                    </a:cubicBezTo>
                    <a:cubicBezTo>
                      <a:pt x="249" y="321"/>
                      <a:pt x="249" y="321"/>
                      <a:pt x="248" y="321"/>
                    </a:cubicBezTo>
                    <a:cubicBezTo>
                      <a:pt x="221" y="321"/>
                      <a:pt x="157" y="283"/>
                      <a:pt x="156" y="230"/>
                    </a:cubicBezTo>
                    <a:close/>
                    <a:moveTo>
                      <a:pt x="197" y="323"/>
                    </a:moveTo>
                    <a:cubicBezTo>
                      <a:pt x="216" y="335"/>
                      <a:pt x="236" y="341"/>
                      <a:pt x="248" y="341"/>
                    </a:cubicBezTo>
                    <a:cubicBezTo>
                      <a:pt x="249" y="341"/>
                      <a:pt x="249" y="341"/>
                      <a:pt x="250" y="341"/>
                    </a:cubicBezTo>
                    <a:cubicBezTo>
                      <a:pt x="250" y="341"/>
                      <a:pt x="251" y="341"/>
                      <a:pt x="251" y="341"/>
                    </a:cubicBezTo>
                    <a:cubicBezTo>
                      <a:pt x="264" y="341"/>
                      <a:pt x="283" y="334"/>
                      <a:pt x="302" y="322"/>
                    </a:cubicBezTo>
                    <a:cubicBezTo>
                      <a:pt x="307" y="324"/>
                      <a:pt x="316" y="326"/>
                      <a:pt x="337" y="331"/>
                    </a:cubicBezTo>
                    <a:cubicBezTo>
                      <a:pt x="323" y="344"/>
                      <a:pt x="298" y="369"/>
                      <a:pt x="252" y="415"/>
                    </a:cubicBezTo>
                    <a:cubicBezTo>
                      <a:pt x="252" y="415"/>
                      <a:pt x="252" y="415"/>
                      <a:pt x="163" y="333"/>
                    </a:cubicBezTo>
                    <a:cubicBezTo>
                      <a:pt x="173" y="330"/>
                      <a:pt x="185" y="327"/>
                      <a:pt x="197" y="323"/>
                    </a:cubicBezTo>
                    <a:close/>
                    <a:moveTo>
                      <a:pt x="25" y="462"/>
                    </a:moveTo>
                    <a:cubicBezTo>
                      <a:pt x="25" y="462"/>
                      <a:pt x="25" y="462"/>
                      <a:pt x="24" y="423"/>
                    </a:cubicBezTo>
                    <a:cubicBezTo>
                      <a:pt x="24" y="395"/>
                      <a:pt x="43" y="368"/>
                      <a:pt x="70" y="358"/>
                    </a:cubicBezTo>
                    <a:cubicBezTo>
                      <a:pt x="70" y="358"/>
                      <a:pt x="70" y="358"/>
                      <a:pt x="142" y="339"/>
                    </a:cubicBezTo>
                    <a:cubicBezTo>
                      <a:pt x="151" y="347"/>
                      <a:pt x="176" y="371"/>
                      <a:pt x="245" y="436"/>
                    </a:cubicBezTo>
                    <a:cubicBezTo>
                      <a:pt x="247" y="438"/>
                      <a:pt x="250" y="440"/>
                      <a:pt x="252" y="440"/>
                    </a:cubicBezTo>
                    <a:cubicBezTo>
                      <a:pt x="255" y="440"/>
                      <a:pt x="257" y="438"/>
                      <a:pt x="259" y="436"/>
                    </a:cubicBezTo>
                    <a:cubicBezTo>
                      <a:pt x="259" y="436"/>
                      <a:pt x="259" y="436"/>
                      <a:pt x="361" y="337"/>
                    </a:cubicBezTo>
                    <a:cubicBezTo>
                      <a:pt x="378" y="342"/>
                      <a:pt x="401" y="348"/>
                      <a:pt x="429" y="355"/>
                    </a:cubicBezTo>
                    <a:cubicBezTo>
                      <a:pt x="457" y="365"/>
                      <a:pt x="476" y="391"/>
                      <a:pt x="476" y="419"/>
                    </a:cubicBezTo>
                    <a:cubicBezTo>
                      <a:pt x="476" y="419"/>
                      <a:pt x="476" y="419"/>
                      <a:pt x="477" y="458"/>
                    </a:cubicBezTo>
                    <a:cubicBezTo>
                      <a:pt x="477" y="458"/>
                      <a:pt x="477" y="458"/>
                      <a:pt x="25" y="4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GB" sz="2400" kern="0">
                  <a:solidFill>
                    <a:srgbClr val="96968C"/>
                  </a:solidFill>
                  <a:cs typeface="Arial" panose="020B0604020202020204" pitchFamily="34" charset="0"/>
                </a:endParaRPr>
              </a:p>
            </p:txBody>
          </p:sp>
          <p:sp>
            <p:nvSpPr>
              <p:cNvPr id="346" name="Freeform 30">
                <a:extLst>
                  <a:ext uri="{FF2B5EF4-FFF2-40B4-BE49-F238E27FC236}">
                    <a16:creationId xmlns:a16="http://schemas.microsoft.com/office/drawing/2014/main" id="{93CCA604-33A8-4081-9817-102369850B6F}"/>
                  </a:ext>
                </a:extLst>
              </p:cNvPr>
              <p:cNvSpPr>
                <a:spLocks noEditPoints="1"/>
              </p:cNvSpPr>
              <p:nvPr/>
            </p:nvSpPr>
            <p:spPr bwMode="auto">
              <a:xfrm>
                <a:off x="3659" y="1987"/>
                <a:ext cx="359" cy="348"/>
              </a:xfrm>
              <a:custGeom>
                <a:avLst/>
                <a:gdLst>
                  <a:gd name="T0" fmla="*/ 436 w 497"/>
                  <a:gd name="T1" fmla="*/ 335 h 482"/>
                  <a:gd name="T2" fmla="*/ 367 w 497"/>
                  <a:gd name="T3" fmla="*/ 316 h 482"/>
                  <a:gd name="T4" fmla="*/ 324 w 497"/>
                  <a:gd name="T5" fmla="*/ 307 h 482"/>
                  <a:gd name="T6" fmla="*/ 433 w 497"/>
                  <a:gd name="T7" fmla="*/ 321 h 482"/>
                  <a:gd name="T8" fmla="*/ 443 w 497"/>
                  <a:gd name="T9" fmla="*/ 190 h 482"/>
                  <a:gd name="T10" fmla="*/ 359 w 497"/>
                  <a:gd name="T11" fmla="*/ 80 h 482"/>
                  <a:gd name="T12" fmla="*/ 493 w 497"/>
                  <a:gd name="T13" fmla="*/ 47 h 482"/>
                  <a:gd name="T14" fmla="*/ 248 w 497"/>
                  <a:gd name="T15" fmla="*/ 0 h 482"/>
                  <a:gd name="T16" fmla="*/ 9 w 497"/>
                  <a:gd name="T17" fmla="*/ 42 h 482"/>
                  <a:gd name="T18" fmla="*/ 9 w 497"/>
                  <a:gd name="T19" fmla="*/ 62 h 482"/>
                  <a:gd name="T20" fmla="*/ 50 w 497"/>
                  <a:gd name="T21" fmla="*/ 131 h 482"/>
                  <a:gd name="T22" fmla="*/ 25 w 497"/>
                  <a:gd name="T23" fmla="*/ 269 h 482"/>
                  <a:gd name="T24" fmla="*/ 35 w 497"/>
                  <a:gd name="T25" fmla="*/ 280 h 482"/>
                  <a:gd name="T26" fmla="*/ 104 w 497"/>
                  <a:gd name="T27" fmla="*/ 276 h 482"/>
                  <a:gd name="T28" fmla="*/ 74 w 497"/>
                  <a:gd name="T29" fmla="*/ 131 h 482"/>
                  <a:gd name="T30" fmla="*/ 72 w 497"/>
                  <a:gd name="T31" fmla="*/ 72 h 482"/>
                  <a:gd name="T32" fmla="*/ 135 w 497"/>
                  <a:gd name="T33" fmla="*/ 117 h 482"/>
                  <a:gd name="T34" fmla="*/ 135 w 497"/>
                  <a:gd name="T35" fmla="*/ 161 h 482"/>
                  <a:gd name="T36" fmla="*/ 136 w 497"/>
                  <a:gd name="T37" fmla="*/ 239 h 482"/>
                  <a:gd name="T38" fmla="*/ 145 w 497"/>
                  <a:gd name="T39" fmla="*/ 317 h 482"/>
                  <a:gd name="T40" fmla="*/ 65 w 497"/>
                  <a:gd name="T41" fmla="*/ 339 h 482"/>
                  <a:gd name="T42" fmla="*/ 4 w 497"/>
                  <a:gd name="T43" fmla="*/ 423 h 482"/>
                  <a:gd name="T44" fmla="*/ 15 w 497"/>
                  <a:gd name="T45" fmla="*/ 482 h 482"/>
                  <a:gd name="T46" fmla="*/ 497 w 497"/>
                  <a:gd name="T47" fmla="*/ 468 h 482"/>
                  <a:gd name="T48" fmla="*/ 421 w 497"/>
                  <a:gd name="T49" fmla="*/ 190 h 482"/>
                  <a:gd name="T50" fmla="*/ 358 w 497"/>
                  <a:gd name="T51" fmla="*/ 261 h 482"/>
                  <a:gd name="T52" fmla="*/ 379 w 497"/>
                  <a:gd name="T53" fmla="*/ 225 h 482"/>
                  <a:gd name="T54" fmla="*/ 363 w 497"/>
                  <a:gd name="T55" fmla="*/ 159 h 482"/>
                  <a:gd name="T56" fmla="*/ 359 w 497"/>
                  <a:gd name="T57" fmla="*/ 110 h 482"/>
                  <a:gd name="T58" fmla="*/ 421 w 497"/>
                  <a:gd name="T59" fmla="*/ 190 h 482"/>
                  <a:gd name="T60" fmla="*/ 48 w 497"/>
                  <a:gd name="T61" fmla="*/ 261 h 482"/>
                  <a:gd name="T62" fmla="*/ 83 w 497"/>
                  <a:gd name="T63" fmla="*/ 260 h 482"/>
                  <a:gd name="T64" fmla="*/ 247 w 497"/>
                  <a:gd name="T65" fmla="*/ 20 h 482"/>
                  <a:gd name="T66" fmla="*/ 247 w 497"/>
                  <a:gd name="T67" fmla="*/ 79 h 482"/>
                  <a:gd name="T68" fmla="*/ 155 w 497"/>
                  <a:gd name="T69" fmla="*/ 85 h 482"/>
                  <a:gd name="T70" fmla="*/ 247 w 497"/>
                  <a:gd name="T71" fmla="*/ 99 h 482"/>
                  <a:gd name="T72" fmla="*/ 339 w 497"/>
                  <a:gd name="T73" fmla="*/ 83 h 482"/>
                  <a:gd name="T74" fmla="*/ 248 w 497"/>
                  <a:gd name="T75" fmla="*/ 142 h 482"/>
                  <a:gd name="T76" fmla="*/ 155 w 497"/>
                  <a:gd name="T77" fmla="*/ 85 h 482"/>
                  <a:gd name="T78" fmla="*/ 146 w 497"/>
                  <a:gd name="T79" fmla="*/ 220 h 482"/>
                  <a:gd name="T80" fmla="*/ 146 w 497"/>
                  <a:gd name="T81" fmla="*/ 180 h 482"/>
                  <a:gd name="T82" fmla="*/ 155 w 497"/>
                  <a:gd name="T83" fmla="*/ 141 h 482"/>
                  <a:gd name="T84" fmla="*/ 342 w 497"/>
                  <a:gd name="T85" fmla="*/ 139 h 482"/>
                  <a:gd name="T86" fmla="*/ 353 w 497"/>
                  <a:gd name="T87" fmla="*/ 178 h 482"/>
                  <a:gd name="T88" fmla="*/ 362 w 497"/>
                  <a:gd name="T89" fmla="*/ 213 h 482"/>
                  <a:gd name="T90" fmla="*/ 343 w 497"/>
                  <a:gd name="T91" fmla="*/ 229 h 482"/>
                  <a:gd name="T92" fmla="*/ 250 w 497"/>
                  <a:gd name="T93" fmla="*/ 321 h 482"/>
                  <a:gd name="T94" fmla="*/ 156 w 497"/>
                  <a:gd name="T95" fmla="*/ 230 h 482"/>
                  <a:gd name="T96" fmla="*/ 248 w 497"/>
                  <a:gd name="T97" fmla="*/ 341 h 482"/>
                  <a:gd name="T98" fmla="*/ 251 w 497"/>
                  <a:gd name="T99" fmla="*/ 341 h 482"/>
                  <a:gd name="T100" fmla="*/ 337 w 497"/>
                  <a:gd name="T101" fmla="*/ 331 h 482"/>
                  <a:gd name="T102" fmla="*/ 163 w 497"/>
                  <a:gd name="T103" fmla="*/ 333 h 482"/>
                  <a:gd name="T104" fmla="*/ 25 w 497"/>
                  <a:gd name="T105" fmla="*/ 462 h 482"/>
                  <a:gd name="T106" fmla="*/ 70 w 497"/>
                  <a:gd name="T107" fmla="*/ 358 h 482"/>
                  <a:gd name="T108" fmla="*/ 245 w 497"/>
                  <a:gd name="T109" fmla="*/ 436 h 482"/>
                  <a:gd name="T110" fmla="*/ 259 w 497"/>
                  <a:gd name="T111" fmla="*/ 436 h 482"/>
                  <a:gd name="T112" fmla="*/ 429 w 497"/>
                  <a:gd name="T113" fmla="*/ 355 h 482"/>
                  <a:gd name="T114" fmla="*/ 477 w 497"/>
                  <a:gd name="T115" fmla="*/ 458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7" h="482">
                    <a:moveTo>
                      <a:pt x="497" y="418"/>
                    </a:moveTo>
                    <a:cubicBezTo>
                      <a:pt x="496" y="381"/>
                      <a:pt x="472" y="348"/>
                      <a:pt x="436" y="335"/>
                    </a:cubicBezTo>
                    <a:cubicBezTo>
                      <a:pt x="436" y="335"/>
                      <a:pt x="436" y="335"/>
                      <a:pt x="368" y="318"/>
                    </a:cubicBezTo>
                    <a:cubicBezTo>
                      <a:pt x="368" y="317"/>
                      <a:pt x="367" y="317"/>
                      <a:pt x="367" y="316"/>
                    </a:cubicBezTo>
                    <a:cubicBezTo>
                      <a:pt x="363" y="314"/>
                      <a:pt x="358" y="313"/>
                      <a:pt x="355" y="315"/>
                    </a:cubicBezTo>
                    <a:cubicBezTo>
                      <a:pt x="345" y="312"/>
                      <a:pt x="335" y="310"/>
                      <a:pt x="324" y="307"/>
                    </a:cubicBezTo>
                    <a:cubicBezTo>
                      <a:pt x="332" y="300"/>
                      <a:pt x="340" y="291"/>
                      <a:pt x="346" y="282"/>
                    </a:cubicBezTo>
                    <a:cubicBezTo>
                      <a:pt x="367" y="306"/>
                      <a:pt x="398" y="322"/>
                      <a:pt x="433" y="321"/>
                    </a:cubicBezTo>
                    <a:cubicBezTo>
                      <a:pt x="439" y="321"/>
                      <a:pt x="444" y="316"/>
                      <a:pt x="444" y="310"/>
                    </a:cubicBezTo>
                    <a:cubicBezTo>
                      <a:pt x="443" y="190"/>
                      <a:pt x="443" y="190"/>
                      <a:pt x="443" y="190"/>
                    </a:cubicBezTo>
                    <a:cubicBezTo>
                      <a:pt x="443" y="139"/>
                      <a:pt x="406" y="96"/>
                      <a:pt x="359" y="82"/>
                    </a:cubicBezTo>
                    <a:cubicBezTo>
                      <a:pt x="359" y="81"/>
                      <a:pt x="359" y="80"/>
                      <a:pt x="359" y="80"/>
                    </a:cubicBezTo>
                    <a:cubicBezTo>
                      <a:pt x="391" y="74"/>
                      <a:pt x="432" y="67"/>
                      <a:pt x="485" y="57"/>
                    </a:cubicBezTo>
                    <a:cubicBezTo>
                      <a:pt x="490" y="56"/>
                      <a:pt x="493" y="52"/>
                      <a:pt x="493" y="47"/>
                    </a:cubicBezTo>
                    <a:cubicBezTo>
                      <a:pt x="493" y="42"/>
                      <a:pt x="490" y="38"/>
                      <a:pt x="485" y="38"/>
                    </a:cubicBezTo>
                    <a:cubicBezTo>
                      <a:pt x="485" y="38"/>
                      <a:pt x="485" y="38"/>
                      <a:pt x="248" y="0"/>
                    </a:cubicBezTo>
                    <a:cubicBezTo>
                      <a:pt x="248" y="0"/>
                      <a:pt x="246" y="0"/>
                      <a:pt x="245" y="0"/>
                    </a:cubicBezTo>
                    <a:cubicBezTo>
                      <a:pt x="245" y="0"/>
                      <a:pt x="245" y="0"/>
                      <a:pt x="9" y="42"/>
                    </a:cubicBezTo>
                    <a:cubicBezTo>
                      <a:pt x="4" y="42"/>
                      <a:pt x="0" y="47"/>
                      <a:pt x="0" y="52"/>
                    </a:cubicBezTo>
                    <a:cubicBezTo>
                      <a:pt x="0" y="57"/>
                      <a:pt x="4" y="60"/>
                      <a:pt x="9" y="62"/>
                    </a:cubicBezTo>
                    <a:cubicBezTo>
                      <a:pt x="9" y="62"/>
                      <a:pt x="9" y="62"/>
                      <a:pt x="50" y="68"/>
                    </a:cubicBezTo>
                    <a:cubicBezTo>
                      <a:pt x="50" y="76"/>
                      <a:pt x="50" y="94"/>
                      <a:pt x="50" y="131"/>
                    </a:cubicBezTo>
                    <a:cubicBezTo>
                      <a:pt x="50" y="133"/>
                      <a:pt x="51" y="135"/>
                      <a:pt x="53" y="137"/>
                    </a:cubicBezTo>
                    <a:cubicBezTo>
                      <a:pt x="50" y="147"/>
                      <a:pt x="44" y="178"/>
                      <a:pt x="25" y="269"/>
                    </a:cubicBezTo>
                    <a:cubicBezTo>
                      <a:pt x="25" y="271"/>
                      <a:pt x="25" y="274"/>
                      <a:pt x="28" y="277"/>
                    </a:cubicBezTo>
                    <a:cubicBezTo>
                      <a:pt x="30" y="279"/>
                      <a:pt x="32" y="280"/>
                      <a:pt x="35" y="280"/>
                    </a:cubicBezTo>
                    <a:cubicBezTo>
                      <a:pt x="35" y="280"/>
                      <a:pt x="35" y="280"/>
                      <a:pt x="95" y="280"/>
                    </a:cubicBezTo>
                    <a:cubicBezTo>
                      <a:pt x="99" y="280"/>
                      <a:pt x="102" y="278"/>
                      <a:pt x="104" y="276"/>
                    </a:cubicBezTo>
                    <a:cubicBezTo>
                      <a:pt x="105" y="273"/>
                      <a:pt x="105" y="270"/>
                      <a:pt x="105" y="268"/>
                    </a:cubicBezTo>
                    <a:cubicBezTo>
                      <a:pt x="105" y="268"/>
                      <a:pt x="105" y="268"/>
                      <a:pt x="74" y="131"/>
                    </a:cubicBezTo>
                    <a:cubicBezTo>
                      <a:pt x="74" y="130"/>
                      <a:pt x="73" y="129"/>
                      <a:pt x="73" y="128"/>
                    </a:cubicBezTo>
                    <a:cubicBezTo>
                      <a:pt x="73" y="122"/>
                      <a:pt x="73" y="108"/>
                      <a:pt x="72" y="72"/>
                    </a:cubicBezTo>
                    <a:cubicBezTo>
                      <a:pt x="89" y="74"/>
                      <a:pt x="109" y="78"/>
                      <a:pt x="135" y="82"/>
                    </a:cubicBezTo>
                    <a:cubicBezTo>
                      <a:pt x="135" y="87"/>
                      <a:pt x="135" y="98"/>
                      <a:pt x="135" y="117"/>
                    </a:cubicBezTo>
                    <a:cubicBezTo>
                      <a:pt x="135" y="117"/>
                      <a:pt x="135" y="118"/>
                      <a:pt x="135" y="119"/>
                    </a:cubicBezTo>
                    <a:cubicBezTo>
                      <a:pt x="135" y="119"/>
                      <a:pt x="135" y="119"/>
                      <a:pt x="135" y="161"/>
                    </a:cubicBezTo>
                    <a:cubicBezTo>
                      <a:pt x="122" y="167"/>
                      <a:pt x="114" y="182"/>
                      <a:pt x="114" y="200"/>
                    </a:cubicBezTo>
                    <a:cubicBezTo>
                      <a:pt x="114" y="219"/>
                      <a:pt x="123" y="234"/>
                      <a:pt x="136" y="239"/>
                    </a:cubicBezTo>
                    <a:cubicBezTo>
                      <a:pt x="139" y="267"/>
                      <a:pt x="156" y="291"/>
                      <a:pt x="176" y="308"/>
                    </a:cubicBezTo>
                    <a:cubicBezTo>
                      <a:pt x="169" y="310"/>
                      <a:pt x="159" y="313"/>
                      <a:pt x="145" y="317"/>
                    </a:cubicBezTo>
                    <a:cubicBezTo>
                      <a:pt x="142" y="316"/>
                      <a:pt x="140" y="317"/>
                      <a:pt x="138" y="318"/>
                    </a:cubicBezTo>
                    <a:cubicBezTo>
                      <a:pt x="120" y="323"/>
                      <a:pt x="96" y="330"/>
                      <a:pt x="65" y="339"/>
                    </a:cubicBezTo>
                    <a:cubicBezTo>
                      <a:pt x="63" y="339"/>
                      <a:pt x="63" y="339"/>
                      <a:pt x="63" y="339"/>
                    </a:cubicBezTo>
                    <a:cubicBezTo>
                      <a:pt x="27" y="352"/>
                      <a:pt x="3" y="385"/>
                      <a:pt x="4" y="423"/>
                    </a:cubicBezTo>
                    <a:cubicBezTo>
                      <a:pt x="4" y="423"/>
                      <a:pt x="4" y="423"/>
                      <a:pt x="4" y="472"/>
                    </a:cubicBezTo>
                    <a:cubicBezTo>
                      <a:pt x="4" y="477"/>
                      <a:pt x="9" y="482"/>
                      <a:pt x="15" y="482"/>
                    </a:cubicBezTo>
                    <a:cubicBezTo>
                      <a:pt x="15" y="482"/>
                      <a:pt x="15" y="482"/>
                      <a:pt x="487" y="478"/>
                    </a:cubicBezTo>
                    <a:cubicBezTo>
                      <a:pt x="494" y="478"/>
                      <a:pt x="497" y="473"/>
                      <a:pt x="497" y="468"/>
                    </a:cubicBezTo>
                    <a:cubicBezTo>
                      <a:pt x="497" y="468"/>
                      <a:pt x="497" y="468"/>
                      <a:pt x="497" y="418"/>
                    </a:cubicBezTo>
                    <a:close/>
                    <a:moveTo>
                      <a:pt x="421" y="190"/>
                    </a:moveTo>
                    <a:cubicBezTo>
                      <a:pt x="422" y="299"/>
                      <a:pt x="422" y="299"/>
                      <a:pt x="422" y="299"/>
                    </a:cubicBezTo>
                    <a:cubicBezTo>
                      <a:pt x="395" y="296"/>
                      <a:pt x="372" y="281"/>
                      <a:pt x="358" y="261"/>
                    </a:cubicBezTo>
                    <a:cubicBezTo>
                      <a:pt x="361" y="253"/>
                      <a:pt x="363" y="245"/>
                      <a:pt x="363" y="237"/>
                    </a:cubicBezTo>
                    <a:cubicBezTo>
                      <a:pt x="370" y="235"/>
                      <a:pt x="375" y="230"/>
                      <a:pt x="379" y="225"/>
                    </a:cubicBezTo>
                    <a:cubicBezTo>
                      <a:pt x="384" y="216"/>
                      <a:pt x="387" y="208"/>
                      <a:pt x="387" y="198"/>
                    </a:cubicBezTo>
                    <a:cubicBezTo>
                      <a:pt x="387" y="179"/>
                      <a:pt x="377" y="164"/>
                      <a:pt x="363" y="159"/>
                    </a:cubicBezTo>
                    <a:cubicBezTo>
                      <a:pt x="363" y="159"/>
                      <a:pt x="363" y="159"/>
                      <a:pt x="362" y="117"/>
                    </a:cubicBezTo>
                    <a:cubicBezTo>
                      <a:pt x="362" y="114"/>
                      <a:pt x="361" y="112"/>
                      <a:pt x="359" y="110"/>
                    </a:cubicBezTo>
                    <a:cubicBezTo>
                      <a:pt x="359" y="109"/>
                      <a:pt x="359" y="107"/>
                      <a:pt x="359" y="106"/>
                    </a:cubicBezTo>
                    <a:cubicBezTo>
                      <a:pt x="393" y="119"/>
                      <a:pt x="420" y="151"/>
                      <a:pt x="421" y="190"/>
                    </a:cubicBezTo>
                    <a:close/>
                    <a:moveTo>
                      <a:pt x="83" y="260"/>
                    </a:moveTo>
                    <a:cubicBezTo>
                      <a:pt x="83" y="260"/>
                      <a:pt x="83" y="260"/>
                      <a:pt x="48" y="261"/>
                    </a:cubicBezTo>
                    <a:cubicBezTo>
                      <a:pt x="64" y="179"/>
                      <a:pt x="64" y="179"/>
                      <a:pt x="64" y="179"/>
                    </a:cubicBezTo>
                    <a:cubicBezTo>
                      <a:pt x="64" y="179"/>
                      <a:pt x="64" y="179"/>
                      <a:pt x="83" y="260"/>
                    </a:cubicBezTo>
                    <a:close/>
                    <a:moveTo>
                      <a:pt x="70" y="51"/>
                    </a:moveTo>
                    <a:cubicBezTo>
                      <a:pt x="247" y="20"/>
                      <a:pt x="247" y="20"/>
                      <a:pt x="247" y="20"/>
                    </a:cubicBezTo>
                    <a:cubicBezTo>
                      <a:pt x="247" y="20"/>
                      <a:pt x="247" y="20"/>
                      <a:pt x="423" y="48"/>
                    </a:cubicBezTo>
                    <a:cubicBezTo>
                      <a:pt x="423" y="48"/>
                      <a:pt x="423" y="48"/>
                      <a:pt x="247" y="79"/>
                    </a:cubicBezTo>
                    <a:cubicBezTo>
                      <a:pt x="247" y="79"/>
                      <a:pt x="247" y="79"/>
                      <a:pt x="70" y="51"/>
                    </a:cubicBezTo>
                    <a:close/>
                    <a:moveTo>
                      <a:pt x="155" y="85"/>
                    </a:moveTo>
                    <a:cubicBezTo>
                      <a:pt x="181" y="89"/>
                      <a:pt x="211" y="94"/>
                      <a:pt x="246" y="99"/>
                    </a:cubicBezTo>
                    <a:cubicBezTo>
                      <a:pt x="247" y="99"/>
                      <a:pt x="247" y="99"/>
                      <a:pt x="247" y="99"/>
                    </a:cubicBezTo>
                    <a:cubicBezTo>
                      <a:pt x="249" y="99"/>
                      <a:pt x="249" y="99"/>
                      <a:pt x="249" y="99"/>
                    </a:cubicBezTo>
                    <a:cubicBezTo>
                      <a:pt x="249" y="99"/>
                      <a:pt x="249" y="99"/>
                      <a:pt x="339" y="83"/>
                    </a:cubicBezTo>
                    <a:cubicBezTo>
                      <a:pt x="339" y="90"/>
                      <a:pt x="339" y="100"/>
                      <a:pt x="339" y="116"/>
                    </a:cubicBezTo>
                    <a:cubicBezTo>
                      <a:pt x="331" y="123"/>
                      <a:pt x="302" y="141"/>
                      <a:pt x="248" y="142"/>
                    </a:cubicBezTo>
                    <a:cubicBezTo>
                      <a:pt x="195" y="142"/>
                      <a:pt x="164" y="124"/>
                      <a:pt x="156" y="117"/>
                    </a:cubicBezTo>
                    <a:cubicBezTo>
                      <a:pt x="156" y="117"/>
                      <a:pt x="156" y="117"/>
                      <a:pt x="155" y="85"/>
                    </a:cubicBezTo>
                    <a:close/>
                    <a:moveTo>
                      <a:pt x="156" y="230"/>
                    </a:moveTo>
                    <a:cubicBezTo>
                      <a:pt x="156" y="225"/>
                      <a:pt x="153" y="220"/>
                      <a:pt x="146" y="220"/>
                    </a:cubicBezTo>
                    <a:cubicBezTo>
                      <a:pt x="136" y="220"/>
                      <a:pt x="134" y="207"/>
                      <a:pt x="134" y="200"/>
                    </a:cubicBezTo>
                    <a:cubicBezTo>
                      <a:pt x="134" y="193"/>
                      <a:pt x="135" y="180"/>
                      <a:pt x="146" y="180"/>
                    </a:cubicBezTo>
                    <a:cubicBezTo>
                      <a:pt x="152" y="180"/>
                      <a:pt x="156" y="175"/>
                      <a:pt x="156" y="170"/>
                    </a:cubicBezTo>
                    <a:cubicBezTo>
                      <a:pt x="156" y="170"/>
                      <a:pt x="156" y="170"/>
                      <a:pt x="155" y="141"/>
                    </a:cubicBezTo>
                    <a:cubicBezTo>
                      <a:pt x="172" y="151"/>
                      <a:pt x="202" y="162"/>
                      <a:pt x="248" y="162"/>
                    </a:cubicBezTo>
                    <a:cubicBezTo>
                      <a:pt x="295" y="161"/>
                      <a:pt x="326" y="148"/>
                      <a:pt x="342" y="139"/>
                    </a:cubicBezTo>
                    <a:cubicBezTo>
                      <a:pt x="342" y="146"/>
                      <a:pt x="342" y="155"/>
                      <a:pt x="342" y="168"/>
                    </a:cubicBezTo>
                    <a:cubicBezTo>
                      <a:pt x="342" y="173"/>
                      <a:pt x="347" y="178"/>
                      <a:pt x="353" y="178"/>
                    </a:cubicBezTo>
                    <a:cubicBezTo>
                      <a:pt x="363" y="178"/>
                      <a:pt x="366" y="191"/>
                      <a:pt x="367" y="198"/>
                    </a:cubicBezTo>
                    <a:cubicBezTo>
                      <a:pt x="367" y="203"/>
                      <a:pt x="365" y="210"/>
                      <a:pt x="362" y="213"/>
                    </a:cubicBezTo>
                    <a:cubicBezTo>
                      <a:pt x="360" y="218"/>
                      <a:pt x="356" y="218"/>
                      <a:pt x="353" y="218"/>
                    </a:cubicBezTo>
                    <a:cubicBezTo>
                      <a:pt x="348" y="219"/>
                      <a:pt x="343" y="224"/>
                      <a:pt x="343" y="229"/>
                    </a:cubicBezTo>
                    <a:cubicBezTo>
                      <a:pt x="343" y="281"/>
                      <a:pt x="278" y="321"/>
                      <a:pt x="251" y="321"/>
                    </a:cubicBezTo>
                    <a:cubicBezTo>
                      <a:pt x="250" y="321"/>
                      <a:pt x="250" y="321"/>
                      <a:pt x="250" y="321"/>
                    </a:cubicBezTo>
                    <a:cubicBezTo>
                      <a:pt x="249" y="321"/>
                      <a:pt x="249" y="321"/>
                      <a:pt x="248" y="321"/>
                    </a:cubicBezTo>
                    <a:cubicBezTo>
                      <a:pt x="221" y="321"/>
                      <a:pt x="157" y="283"/>
                      <a:pt x="156" y="230"/>
                    </a:cubicBezTo>
                    <a:close/>
                    <a:moveTo>
                      <a:pt x="197" y="323"/>
                    </a:moveTo>
                    <a:cubicBezTo>
                      <a:pt x="216" y="335"/>
                      <a:pt x="236" y="341"/>
                      <a:pt x="248" y="341"/>
                    </a:cubicBezTo>
                    <a:cubicBezTo>
                      <a:pt x="249" y="341"/>
                      <a:pt x="249" y="341"/>
                      <a:pt x="250" y="341"/>
                    </a:cubicBezTo>
                    <a:cubicBezTo>
                      <a:pt x="250" y="341"/>
                      <a:pt x="251" y="341"/>
                      <a:pt x="251" y="341"/>
                    </a:cubicBezTo>
                    <a:cubicBezTo>
                      <a:pt x="264" y="341"/>
                      <a:pt x="283" y="334"/>
                      <a:pt x="302" y="322"/>
                    </a:cubicBezTo>
                    <a:cubicBezTo>
                      <a:pt x="307" y="324"/>
                      <a:pt x="316" y="326"/>
                      <a:pt x="337" y="331"/>
                    </a:cubicBezTo>
                    <a:cubicBezTo>
                      <a:pt x="323" y="344"/>
                      <a:pt x="298" y="369"/>
                      <a:pt x="252" y="415"/>
                    </a:cubicBezTo>
                    <a:cubicBezTo>
                      <a:pt x="252" y="415"/>
                      <a:pt x="252" y="415"/>
                      <a:pt x="163" y="333"/>
                    </a:cubicBezTo>
                    <a:cubicBezTo>
                      <a:pt x="173" y="330"/>
                      <a:pt x="185" y="327"/>
                      <a:pt x="197" y="323"/>
                    </a:cubicBezTo>
                    <a:close/>
                    <a:moveTo>
                      <a:pt x="25" y="462"/>
                    </a:moveTo>
                    <a:cubicBezTo>
                      <a:pt x="25" y="462"/>
                      <a:pt x="25" y="462"/>
                      <a:pt x="24" y="423"/>
                    </a:cubicBezTo>
                    <a:cubicBezTo>
                      <a:pt x="24" y="395"/>
                      <a:pt x="43" y="368"/>
                      <a:pt x="70" y="358"/>
                    </a:cubicBezTo>
                    <a:cubicBezTo>
                      <a:pt x="70" y="358"/>
                      <a:pt x="70" y="358"/>
                      <a:pt x="142" y="339"/>
                    </a:cubicBezTo>
                    <a:cubicBezTo>
                      <a:pt x="151" y="347"/>
                      <a:pt x="176" y="371"/>
                      <a:pt x="245" y="436"/>
                    </a:cubicBezTo>
                    <a:cubicBezTo>
                      <a:pt x="247" y="438"/>
                      <a:pt x="250" y="440"/>
                      <a:pt x="252" y="440"/>
                    </a:cubicBezTo>
                    <a:cubicBezTo>
                      <a:pt x="255" y="440"/>
                      <a:pt x="257" y="438"/>
                      <a:pt x="259" y="436"/>
                    </a:cubicBezTo>
                    <a:cubicBezTo>
                      <a:pt x="259" y="436"/>
                      <a:pt x="259" y="436"/>
                      <a:pt x="361" y="337"/>
                    </a:cubicBezTo>
                    <a:cubicBezTo>
                      <a:pt x="378" y="342"/>
                      <a:pt x="401" y="348"/>
                      <a:pt x="429" y="355"/>
                    </a:cubicBezTo>
                    <a:cubicBezTo>
                      <a:pt x="457" y="365"/>
                      <a:pt x="476" y="391"/>
                      <a:pt x="476" y="419"/>
                    </a:cubicBezTo>
                    <a:cubicBezTo>
                      <a:pt x="476" y="419"/>
                      <a:pt x="476" y="419"/>
                      <a:pt x="477" y="458"/>
                    </a:cubicBezTo>
                    <a:cubicBezTo>
                      <a:pt x="477" y="458"/>
                      <a:pt x="477" y="458"/>
                      <a:pt x="25" y="4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GB" sz="2400" kern="0">
                  <a:solidFill>
                    <a:srgbClr val="96968C"/>
                  </a:solidFill>
                  <a:cs typeface="Arial" panose="020B0604020202020204" pitchFamily="34" charset="0"/>
                </a:endParaRPr>
              </a:p>
            </p:txBody>
          </p:sp>
          <p:sp>
            <p:nvSpPr>
              <p:cNvPr id="347" name="Freeform 31">
                <a:extLst>
                  <a:ext uri="{FF2B5EF4-FFF2-40B4-BE49-F238E27FC236}">
                    <a16:creationId xmlns:a16="http://schemas.microsoft.com/office/drawing/2014/main" id="{F2C7EED5-56F4-4221-BAD3-EF4E10893D5C}"/>
                  </a:ext>
                </a:extLst>
              </p:cNvPr>
              <p:cNvSpPr>
                <a:spLocks/>
              </p:cNvSpPr>
              <p:nvPr/>
            </p:nvSpPr>
            <p:spPr bwMode="auto">
              <a:xfrm>
                <a:off x="3786" y="2110"/>
                <a:ext cx="46" cy="23"/>
              </a:xfrm>
              <a:custGeom>
                <a:avLst/>
                <a:gdLst>
                  <a:gd name="T0" fmla="*/ 21 w 63"/>
                  <a:gd name="T1" fmla="*/ 21 h 32"/>
                  <a:gd name="T2" fmla="*/ 30 w 63"/>
                  <a:gd name="T3" fmla="*/ 21 h 32"/>
                  <a:gd name="T4" fmla="*/ 32 w 63"/>
                  <a:gd name="T5" fmla="*/ 21 h 32"/>
                  <a:gd name="T6" fmla="*/ 35 w 63"/>
                  <a:gd name="T7" fmla="*/ 21 h 32"/>
                  <a:gd name="T8" fmla="*/ 42 w 63"/>
                  <a:gd name="T9" fmla="*/ 21 h 32"/>
                  <a:gd name="T10" fmla="*/ 53 w 63"/>
                  <a:gd name="T11" fmla="*/ 31 h 32"/>
                  <a:gd name="T12" fmla="*/ 63 w 63"/>
                  <a:gd name="T13" fmla="*/ 21 h 32"/>
                  <a:gd name="T14" fmla="*/ 58 w 63"/>
                  <a:gd name="T15" fmla="*/ 5 h 32"/>
                  <a:gd name="T16" fmla="*/ 35 w 63"/>
                  <a:gd name="T17" fmla="*/ 0 h 32"/>
                  <a:gd name="T18" fmla="*/ 32 w 63"/>
                  <a:gd name="T19" fmla="*/ 0 h 32"/>
                  <a:gd name="T20" fmla="*/ 30 w 63"/>
                  <a:gd name="T21" fmla="*/ 0 h 32"/>
                  <a:gd name="T22" fmla="*/ 6 w 63"/>
                  <a:gd name="T23" fmla="*/ 6 h 32"/>
                  <a:gd name="T24" fmla="*/ 0 w 63"/>
                  <a:gd name="T25" fmla="*/ 21 h 32"/>
                  <a:gd name="T26" fmla="*/ 11 w 63"/>
                  <a:gd name="T27" fmla="*/ 32 h 32"/>
                  <a:gd name="T28" fmla="*/ 21 w 63"/>
                  <a:gd name="T29" fmla="*/ 2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32">
                    <a:moveTo>
                      <a:pt x="21" y="21"/>
                    </a:moveTo>
                    <a:cubicBezTo>
                      <a:pt x="23" y="21"/>
                      <a:pt x="27" y="21"/>
                      <a:pt x="30" y="21"/>
                    </a:cubicBezTo>
                    <a:cubicBezTo>
                      <a:pt x="30" y="21"/>
                      <a:pt x="30" y="21"/>
                      <a:pt x="32" y="21"/>
                    </a:cubicBezTo>
                    <a:cubicBezTo>
                      <a:pt x="32" y="21"/>
                      <a:pt x="32" y="21"/>
                      <a:pt x="35" y="21"/>
                    </a:cubicBezTo>
                    <a:cubicBezTo>
                      <a:pt x="37" y="21"/>
                      <a:pt x="41" y="21"/>
                      <a:pt x="42" y="21"/>
                    </a:cubicBezTo>
                    <a:cubicBezTo>
                      <a:pt x="42" y="26"/>
                      <a:pt x="48" y="31"/>
                      <a:pt x="53" y="31"/>
                    </a:cubicBezTo>
                    <a:cubicBezTo>
                      <a:pt x="60" y="31"/>
                      <a:pt x="63" y="26"/>
                      <a:pt x="63" y="21"/>
                    </a:cubicBezTo>
                    <a:cubicBezTo>
                      <a:pt x="63" y="14"/>
                      <a:pt x="61" y="9"/>
                      <a:pt x="58" y="5"/>
                    </a:cubicBezTo>
                    <a:cubicBezTo>
                      <a:pt x="51" y="0"/>
                      <a:pt x="44" y="0"/>
                      <a:pt x="35" y="0"/>
                    </a:cubicBezTo>
                    <a:cubicBezTo>
                      <a:pt x="35" y="0"/>
                      <a:pt x="35" y="0"/>
                      <a:pt x="32" y="0"/>
                    </a:cubicBezTo>
                    <a:cubicBezTo>
                      <a:pt x="32" y="0"/>
                      <a:pt x="32" y="0"/>
                      <a:pt x="30" y="0"/>
                    </a:cubicBezTo>
                    <a:cubicBezTo>
                      <a:pt x="21" y="0"/>
                      <a:pt x="12" y="0"/>
                      <a:pt x="6" y="6"/>
                    </a:cubicBezTo>
                    <a:cubicBezTo>
                      <a:pt x="2" y="9"/>
                      <a:pt x="0" y="14"/>
                      <a:pt x="0" y="21"/>
                    </a:cubicBezTo>
                    <a:cubicBezTo>
                      <a:pt x="0" y="27"/>
                      <a:pt x="6" y="32"/>
                      <a:pt x="11" y="32"/>
                    </a:cubicBezTo>
                    <a:cubicBezTo>
                      <a:pt x="18" y="32"/>
                      <a:pt x="21" y="26"/>
                      <a:pt x="21"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GB" sz="2400" kern="0">
                  <a:solidFill>
                    <a:srgbClr val="96968C"/>
                  </a:solidFill>
                  <a:cs typeface="Arial" panose="020B0604020202020204" pitchFamily="34" charset="0"/>
                </a:endParaRPr>
              </a:p>
            </p:txBody>
          </p:sp>
          <p:sp>
            <p:nvSpPr>
              <p:cNvPr id="348" name="Freeform 32">
                <a:extLst>
                  <a:ext uri="{FF2B5EF4-FFF2-40B4-BE49-F238E27FC236}">
                    <a16:creationId xmlns:a16="http://schemas.microsoft.com/office/drawing/2014/main" id="{125FFF89-ADAD-484C-BD78-CA0B8560C9AC}"/>
                  </a:ext>
                </a:extLst>
              </p:cNvPr>
              <p:cNvSpPr>
                <a:spLocks/>
              </p:cNvSpPr>
              <p:nvPr/>
            </p:nvSpPr>
            <p:spPr bwMode="auto">
              <a:xfrm>
                <a:off x="3845" y="2110"/>
                <a:ext cx="45" cy="23"/>
              </a:xfrm>
              <a:custGeom>
                <a:avLst/>
                <a:gdLst>
                  <a:gd name="T0" fmla="*/ 11 w 63"/>
                  <a:gd name="T1" fmla="*/ 32 h 32"/>
                  <a:gd name="T2" fmla="*/ 21 w 63"/>
                  <a:gd name="T3" fmla="*/ 21 h 32"/>
                  <a:gd name="T4" fmla="*/ 30 w 63"/>
                  <a:gd name="T5" fmla="*/ 21 h 32"/>
                  <a:gd name="T6" fmla="*/ 31 w 63"/>
                  <a:gd name="T7" fmla="*/ 21 h 32"/>
                  <a:gd name="T8" fmla="*/ 35 w 63"/>
                  <a:gd name="T9" fmla="*/ 21 h 32"/>
                  <a:gd name="T10" fmla="*/ 42 w 63"/>
                  <a:gd name="T11" fmla="*/ 21 h 32"/>
                  <a:gd name="T12" fmla="*/ 53 w 63"/>
                  <a:gd name="T13" fmla="*/ 32 h 32"/>
                  <a:gd name="T14" fmla="*/ 63 w 63"/>
                  <a:gd name="T15" fmla="*/ 21 h 32"/>
                  <a:gd name="T16" fmla="*/ 57 w 63"/>
                  <a:gd name="T17" fmla="*/ 5 h 32"/>
                  <a:gd name="T18" fmla="*/ 35 w 63"/>
                  <a:gd name="T19" fmla="*/ 0 h 32"/>
                  <a:gd name="T20" fmla="*/ 31 w 63"/>
                  <a:gd name="T21" fmla="*/ 0 h 32"/>
                  <a:gd name="T22" fmla="*/ 30 w 63"/>
                  <a:gd name="T23" fmla="*/ 0 h 32"/>
                  <a:gd name="T24" fmla="*/ 5 w 63"/>
                  <a:gd name="T25" fmla="*/ 6 h 32"/>
                  <a:gd name="T26" fmla="*/ 0 w 63"/>
                  <a:gd name="T27" fmla="*/ 22 h 32"/>
                  <a:gd name="T28" fmla="*/ 11 w 63"/>
                  <a:gd name="T2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32">
                    <a:moveTo>
                      <a:pt x="11" y="32"/>
                    </a:moveTo>
                    <a:cubicBezTo>
                      <a:pt x="18" y="32"/>
                      <a:pt x="21" y="27"/>
                      <a:pt x="21" y="21"/>
                    </a:cubicBezTo>
                    <a:cubicBezTo>
                      <a:pt x="23" y="21"/>
                      <a:pt x="26" y="21"/>
                      <a:pt x="30" y="21"/>
                    </a:cubicBezTo>
                    <a:cubicBezTo>
                      <a:pt x="30" y="21"/>
                      <a:pt x="30" y="21"/>
                      <a:pt x="31" y="21"/>
                    </a:cubicBezTo>
                    <a:cubicBezTo>
                      <a:pt x="31" y="21"/>
                      <a:pt x="31" y="21"/>
                      <a:pt x="35" y="21"/>
                    </a:cubicBezTo>
                    <a:cubicBezTo>
                      <a:pt x="37" y="21"/>
                      <a:pt x="40" y="21"/>
                      <a:pt x="42" y="21"/>
                    </a:cubicBezTo>
                    <a:cubicBezTo>
                      <a:pt x="42" y="26"/>
                      <a:pt x="47" y="32"/>
                      <a:pt x="53" y="32"/>
                    </a:cubicBezTo>
                    <a:cubicBezTo>
                      <a:pt x="59" y="31"/>
                      <a:pt x="63" y="26"/>
                      <a:pt x="63" y="21"/>
                    </a:cubicBezTo>
                    <a:cubicBezTo>
                      <a:pt x="63" y="14"/>
                      <a:pt x="61" y="9"/>
                      <a:pt x="57" y="5"/>
                    </a:cubicBezTo>
                    <a:cubicBezTo>
                      <a:pt x="50" y="0"/>
                      <a:pt x="43" y="0"/>
                      <a:pt x="35" y="0"/>
                    </a:cubicBezTo>
                    <a:cubicBezTo>
                      <a:pt x="35" y="0"/>
                      <a:pt x="35" y="0"/>
                      <a:pt x="31" y="0"/>
                    </a:cubicBezTo>
                    <a:cubicBezTo>
                      <a:pt x="31" y="0"/>
                      <a:pt x="31" y="0"/>
                      <a:pt x="30" y="0"/>
                    </a:cubicBezTo>
                    <a:cubicBezTo>
                      <a:pt x="21" y="0"/>
                      <a:pt x="12" y="1"/>
                      <a:pt x="5" y="6"/>
                    </a:cubicBezTo>
                    <a:cubicBezTo>
                      <a:pt x="2" y="9"/>
                      <a:pt x="0" y="15"/>
                      <a:pt x="0" y="22"/>
                    </a:cubicBezTo>
                    <a:cubicBezTo>
                      <a:pt x="0" y="27"/>
                      <a:pt x="5" y="32"/>
                      <a:pt x="11"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GB" sz="2400" kern="0">
                  <a:solidFill>
                    <a:srgbClr val="96968C"/>
                  </a:solidFill>
                  <a:cs typeface="Arial" panose="020B0604020202020204" pitchFamily="34" charset="0"/>
                </a:endParaRPr>
              </a:p>
            </p:txBody>
          </p:sp>
        </p:grpSp>
      </p:grpSp>
      <p:grpSp>
        <p:nvGrpSpPr>
          <p:cNvPr id="349" name="Group 348">
            <a:extLst>
              <a:ext uri="{FF2B5EF4-FFF2-40B4-BE49-F238E27FC236}">
                <a16:creationId xmlns:a16="http://schemas.microsoft.com/office/drawing/2014/main" id="{053C3D05-92F0-42AD-AD69-F7C90DC52D47}"/>
              </a:ext>
            </a:extLst>
          </p:cNvPr>
          <p:cNvGrpSpPr/>
          <p:nvPr/>
        </p:nvGrpSpPr>
        <p:grpSpPr>
          <a:xfrm>
            <a:off x="3452105" y="4907168"/>
            <a:ext cx="182880" cy="186756"/>
            <a:chOff x="10659950" y="-459068"/>
            <a:chExt cx="234927" cy="233151"/>
          </a:xfrm>
        </p:grpSpPr>
        <p:sp>
          <p:nvSpPr>
            <p:cNvPr id="350" name="Oval 349">
              <a:extLst>
                <a:ext uri="{FF2B5EF4-FFF2-40B4-BE49-F238E27FC236}">
                  <a16:creationId xmlns:a16="http://schemas.microsoft.com/office/drawing/2014/main" id="{3F04C67B-D503-495A-A361-B7AA6412486E}"/>
                </a:ext>
              </a:extLst>
            </p:cNvPr>
            <p:cNvSpPr/>
            <p:nvPr/>
          </p:nvSpPr>
          <p:spPr>
            <a:xfrm>
              <a:off x="10659950" y="-459068"/>
              <a:ext cx="234927" cy="233151"/>
            </a:xfrm>
            <a:prstGeom prst="ellipse">
              <a:avLst/>
            </a:prstGeom>
            <a:solidFill>
              <a:srgbClr val="0041F0"/>
            </a:solidFill>
            <a:ln w="12700" cap="flat" cmpd="sng" algn="ctr">
              <a:noFill/>
              <a:prstDash val="solid"/>
              <a:miter lim="800000"/>
            </a:ln>
            <a:effectLst/>
          </p:spPr>
          <p:txBody>
            <a:bodyPr rtlCol="0" anchor="ctr"/>
            <a:lstStyle/>
            <a:p>
              <a:pPr algn="ctr">
                <a:defRPr/>
              </a:pPr>
              <a:endParaRPr lang="en-US" sz="2400" kern="0">
                <a:solidFill>
                  <a:srgbClr val="FFFFFF"/>
                </a:solidFill>
                <a:latin typeface="Graphik"/>
              </a:endParaRPr>
            </a:p>
          </p:txBody>
        </p:sp>
        <p:grpSp>
          <p:nvGrpSpPr>
            <p:cNvPr id="351" name="Group 40">
              <a:extLst>
                <a:ext uri="{FF2B5EF4-FFF2-40B4-BE49-F238E27FC236}">
                  <a16:creationId xmlns:a16="http://schemas.microsoft.com/office/drawing/2014/main" id="{36123185-AD84-458A-9D15-06276B8E3BE4}"/>
                </a:ext>
              </a:extLst>
            </p:cNvPr>
            <p:cNvGrpSpPr>
              <a:grpSpLocks noChangeAspect="1"/>
            </p:cNvGrpSpPr>
            <p:nvPr/>
          </p:nvGrpSpPr>
          <p:grpSpPr bwMode="auto">
            <a:xfrm flipH="1">
              <a:off x="10703346" y="-407216"/>
              <a:ext cx="149503" cy="126965"/>
              <a:chOff x="4653" y="690"/>
              <a:chExt cx="441" cy="376"/>
            </a:xfrm>
            <a:solidFill>
              <a:srgbClr val="FFFFFF"/>
            </a:solidFill>
          </p:grpSpPr>
          <p:sp>
            <p:nvSpPr>
              <p:cNvPr id="352" name="Freeform 41">
                <a:extLst>
                  <a:ext uri="{FF2B5EF4-FFF2-40B4-BE49-F238E27FC236}">
                    <a16:creationId xmlns:a16="http://schemas.microsoft.com/office/drawing/2014/main" id="{4728CD0A-1D0D-40C8-BDE3-3D6D79EDBA93}"/>
                  </a:ext>
                </a:extLst>
              </p:cNvPr>
              <p:cNvSpPr>
                <a:spLocks noEditPoints="1"/>
              </p:cNvSpPr>
              <p:nvPr/>
            </p:nvSpPr>
            <p:spPr bwMode="auto">
              <a:xfrm>
                <a:off x="4653" y="815"/>
                <a:ext cx="110" cy="180"/>
              </a:xfrm>
              <a:custGeom>
                <a:avLst/>
                <a:gdLst>
                  <a:gd name="T0" fmla="*/ 54 w 72"/>
                  <a:gd name="T1" fmla="*/ 120 h 120"/>
                  <a:gd name="T2" fmla="*/ 18 w 72"/>
                  <a:gd name="T3" fmla="*/ 120 h 120"/>
                  <a:gd name="T4" fmla="*/ 12 w 72"/>
                  <a:gd name="T5" fmla="*/ 114 h 120"/>
                  <a:gd name="T6" fmla="*/ 12 w 72"/>
                  <a:gd name="T7" fmla="*/ 65 h 120"/>
                  <a:gd name="T8" fmla="*/ 0 w 72"/>
                  <a:gd name="T9" fmla="*/ 42 h 120"/>
                  <a:gd name="T10" fmla="*/ 0 w 72"/>
                  <a:gd name="T11" fmla="*/ 6 h 120"/>
                  <a:gd name="T12" fmla="*/ 6 w 72"/>
                  <a:gd name="T13" fmla="*/ 0 h 120"/>
                  <a:gd name="T14" fmla="*/ 66 w 72"/>
                  <a:gd name="T15" fmla="*/ 0 h 120"/>
                  <a:gd name="T16" fmla="*/ 72 w 72"/>
                  <a:gd name="T17" fmla="*/ 6 h 120"/>
                  <a:gd name="T18" fmla="*/ 72 w 72"/>
                  <a:gd name="T19" fmla="*/ 42 h 120"/>
                  <a:gd name="T20" fmla="*/ 60 w 72"/>
                  <a:gd name="T21" fmla="*/ 65 h 120"/>
                  <a:gd name="T22" fmla="*/ 60 w 72"/>
                  <a:gd name="T23" fmla="*/ 114 h 120"/>
                  <a:gd name="T24" fmla="*/ 54 w 72"/>
                  <a:gd name="T25" fmla="*/ 120 h 120"/>
                  <a:gd name="T26" fmla="*/ 24 w 72"/>
                  <a:gd name="T27" fmla="*/ 108 h 120"/>
                  <a:gd name="T28" fmla="*/ 48 w 72"/>
                  <a:gd name="T29" fmla="*/ 108 h 120"/>
                  <a:gd name="T30" fmla="*/ 48 w 72"/>
                  <a:gd name="T31" fmla="*/ 60 h 120"/>
                  <a:gd name="T32" fmla="*/ 54 w 72"/>
                  <a:gd name="T33" fmla="*/ 54 h 120"/>
                  <a:gd name="T34" fmla="*/ 60 w 72"/>
                  <a:gd name="T35" fmla="*/ 42 h 120"/>
                  <a:gd name="T36" fmla="*/ 60 w 72"/>
                  <a:gd name="T37" fmla="*/ 12 h 120"/>
                  <a:gd name="T38" fmla="*/ 12 w 72"/>
                  <a:gd name="T39" fmla="*/ 12 h 120"/>
                  <a:gd name="T40" fmla="*/ 12 w 72"/>
                  <a:gd name="T41" fmla="*/ 42 h 120"/>
                  <a:gd name="T42" fmla="*/ 18 w 72"/>
                  <a:gd name="T43" fmla="*/ 54 h 120"/>
                  <a:gd name="T44" fmla="*/ 24 w 72"/>
                  <a:gd name="T45" fmla="*/ 60 h 120"/>
                  <a:gd name="T46" fmla="*/ 24 w 72"/>
                  <a:gd name="T47" fmla="*/ 10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120">
                    <a:moveTo>
                      <a:pt x="54" y="120"/>
                    </a:moveTo>
                    <a:cubicBezTo>
                      <a:pt x="18" y="120"/>
                      <a:pt x="18" y="120"/>
                      <a:pt x="18" y="120"/>
                    </a:cubicBezTo>
                    <a:cubicBezTo>
                      <a:pt x="15" y="120"/>
                      <a:pt x="12" y="117"/>
                      <a:pt x="12" y="114"/>
                    </a:cubicBezTo>
                    <a:cubicBezTo>
                      <a:pt x="12" y="65"/>
                      <a:pt x="12" y="65"/>
                      <a:pt x="12" y="65"/>
                    </a:cubicBezTo>
                    <a:cubicBezTo>
                      <a:pt x="4" y="62"/>
                      <a:pt x="0" y="55"/>
                      <a:pt x="0" y="42"/>
                    </a:cubicBezTo>
                    <a:cubicBezTo>
                      <a:pt x="0" y="6"/>
                      <a:pt x="0" y="6"/>
                      <a:pt x="0" y="6"/>
                    </a:cubicBezTo>
                    <a:cubicBezTo>
                      <a:pt x="0" y="2"/>
                      <a:pt x="3" y="0"/>
                      <a:pt x="6" y="0"/>
                    </a:cubicBezTo>
                    <a:cubicBezTo>
                      <a:pt x="66" y="0"/>
                      <a:pt x="66" y="0"/>
                      <a:pt x="66" y="0"/>
                    </a:cubicBezTo>
                    <a:cubicBezTo>
                      <a:pt x="69" y="0"/>
                      <a:pt x="72" y="2"/>
                      <a:pt x="72" y="6"/>
                    </a:cubicBezTo>
                    <a:cubicBezTo>
                      <a:pt x="72" y="42"/>
                      <a:pt x="72" y="42"/>
                      <a:pt x="72" y="42"/>
                    </a:cubicBezTo>
                    <a:cubicBezTo>
                      <a:pt x="72" y="55"/>
                      <a:pt x="68" y="62"/>
                      <a:pt x="60" y="65"/>
                    </a:cubicBezTo>
                    <a:cubicBezTo>
                      <a:pt x="60" y="114"/>
                      <a:pt x="60" y="114"/>
                      <a:pt x="60" y="114"/>
                    </a:cubicBezTo>
                    <a:cubicBezTo>
                      <a:pt x="60" y="117"/>
                      <a:pt x="57" y="120"/>
                      <a:pt x="54" y="120"/>
                    </a:cubicBezTo>
                    <a:close/>
                    <a:moveTo>
                      <a:pt x="24" y="108"/>
                    </a:moveTo>
                    <a:cubicBezTo>
                      <a:pt x="48" y="108"/>
                      <a:pt x="48" y="108"/>
                      <a:pt x="48" y="108"/>
                    </a:cubicBezTo>
                    <a:cubicBezTo>
                      <a:pt x="48" y="60"/>
                      <a:pt x="48" y="60"/>
                      <a:pt x="48" y="60"/>
                    </a:cubicBezTo>
                    <a:cubicBezTo>
                      <a:pt x="48" y="56"/>
                      <a:pt x="51" y="54"/>
                      <a:pt x="54" y="54"/>
                    </a:cubicBezTo>
                    <a:cubicBezTo>
                      <a:pt x="57" y="54"/>
                      <a:pt x="60" y="54"/>
                      <a:pt x="60" y="42"/>
                    </a:cubicBezTo>
                    <a:cubicBezTo>
                      <a:pt x="60" y="12"/>
                      <a:pt x="60" y="12"/>
                      <a:pt x="60" y="12"/>
                    </a:cubicBezTo>
                    <a:cubicBezTo>
                      <a:pt x="12" y="12"/>
                      <a:pt x="12" y="12"/>
                      <a:pt x="12" y="12"/>
                    </a:cubicBezTo>
                    <a:cubicBezTo>
                      <a:pt x="12" y="42"/>
                      <a:pt x="12" y="42"/>
                      <a:pt x="12" y="42"/>
                    </a:cubicBezTo>
                    <a:cubicBezTo>
                      <a:pt x="12" y="54"/>
                      <a:pt x="15" y="54"/>
                      <a:pt x="18" y="54"/>
                    </a:cubicBezTo>
                    <a:cubicBezTo>
                      <a:pt x="21" y="54"/>
                      <a:pt x="24" y="56"/>
                      <a:pt x="24" y="60"/>
                    </a:cubicBezTo>
                    <a:lnTo>
                      <a:pt x="24"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sz="2400" kern="0">
                  <a:solidFill>
                    <a:srgbClr val="96968C"/>
                  </a:solidFill>
                  <a:cs typeface="Arial" panose="020B0604020202020204" pitchFamily="34" charset="0"/>
                </a:endParaRPr>
              </a:p>
            </p:txBody>
          </p:sp>
          <p:sp>
            <p:nvSpPr>
              <p:cNvPr id="353" name="Freeform 42">
                <a:extLst>
                  <a:ext uri="{FF2B5EF4-FFF2-40B4-BE49-F238E27FC236}">
                    <a16:creationId xmlns:a16="http://schemas.microsoft.com/office/drawing/2014/main" id="{CD478D73-7D62-4F05-8BBA-9EE1EDAE3530}"/>
                  </a:ext>
                </a:extLst>
              </p:cNvPr>
              <p:cNvSpPr>
                <a:spLocks noEditPoints="1"/>
              </p:cNvSpPr>
              <p:nvPr/>
            </p:nvSpPr>
            <p:spPr bwMode="auto">
              <a:xfrm>
                <a:off x="4984" y="815"/>
                <a:ext cx="110" cy="180"/>
              </a:xfrm>
              <a:custGeom>
                <a:avLst/>
                <a:gdLst>
                  <a:gd name="T0" fmla="*/ 54 w 72"/>
                  <a:gd name="T1" fmla="*/ 120 h 120"/>
                  <a:gd name="T2" fmla="*/ 18 w 72"/>
                  <a:gd name="T3" fmla="*/ 120 h 120"/>
                  <a:gd name="T4" fmla="*/ 12 w 72"/>
                  <a:gd name="T5" fmla="*/ 114 h 120"/>
                  <a:gd name="T6" fmla="*/ 12 w 72"/>
                  <a:gd name="T7" fmla="*/ 65 h 120"/>
                  <a:gd name="T8" fmla="*/ 0 w 72"/>
                  <a:gd name="T9" fmla="*/ 42 h 120"/>
                  <a:gd name="T10" fmla="*/ 0 w 72"/>
                  <a:gd name="T11" fmla="*/ 6 h 120"/>
                  <a:gd name="T12" fmla="*/ 6 w 72"/>
                  <a:gd name="T13" fmla="*/ 0 h 120"/>
                  <a:gd name="T14" fmla="*/ 66 w 72"/>
                  <a:gd name="T15" fmla="*/ 0 h 120"/>
                  <a:gd name="T16" fmla="*/ 72 w 72"/>
                  <a:gd name="T17" fmla="*/ 6 h 120"/>
                  <a:gd name="T18" fmla="*/ 72 w 72"/>
                  <a:gd name="T19" fmla="*/ 42 h 120"/>
                  <a:gd name="T20" fmla="*/ 60 w 72"/>
                  <a:gd name="T21" fmla="*/ 65 h 120"/>
                  <a:gd name="T22" fmla="*/ 60 w 72"/>
                  <a:gd name="T23" fmla="*/ 114 h 120"/>
                  <a:gd name="T24" fmla="*/ 54 w 72"/>
                  <a:gd name="T25" fmla="*/ 120 h 120"/>
                  <a:gd name="T26" fmla="*/ 24 w 72"/>
                  <a:gd name="T27" fmla="*/ 108 h 120"/>
                  <a:gd name="T28" fmla="*/ 48 w 72"/>
                  <a:gd name="T29" fmla="*/ 108 h 120"/>
                  <a:gd name="T30" fmla="*/ 48 w 72"/>
                  <a:gd name="T31" fmla="*/ 60 h 120"/>
                  <a:gd name="T32" fmla="*/ 54 w 72"/>
                  <a:gd name="T33" fmla="*/ 54 h 120"/>
                  <a:gd name="T34" fmla="*/ 60 w 72"/>
                  <a:gd name="T35" fmla="*/ 42 h 120"/>
                  <a:gd name="T36" fmla="*/ 60 w 72"/>
                  <a:gd name="T37" fmla="*/ 12 h 120"/>
                  <a:gd name="T38" fmla="*/ 12 w 72"/>
                  <a:gd name="T39" fmla="*/ 12 h 120"/>
                  <a:gd name="T40" fmla="*/ 12 w 72"/>
                  <a:gd name="T41" fmla="*/ 42 h 120"/>
                  <a:gd name="T42" fmla="*/ 18 w 72"/>
                  <a:gd name="T43" fmla="*/ 54 h 120"/>
                  <a:gd name="T44" fmla="*/ 24 w 72"/>
                  <a:gd name="T45" fmla="*/ 60 h 120"/>
                  <a:gd name="T46" fmla="*/ 24 w 72"/>
                  <a:gd name="T47" fmla="*/ 10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120">
                    <a:moveTo>
                      <a:pt x="54" y="120"/>
                    </a:moveTo>
                    <a:cubicBezTo>
                      <a:pt x="18" y="120"/>
                      <a:pt x="18" y="120"/>
                      <a:pt x="18" y="120"/>
                    </a:cubicBezTo>
                    <a:cubicBezTo>
                      <a:pt x="15" y="120"/>
                      <a:pt x="12" y="117"/>
                      <a:pt x="12" y="114"/>
                    </a:cubicBezTo>
                    <a:cubicBezTo>
                      <a:pt x="12" y="65"/>
                      <a:pt x="12" y="65"/>
                      <a:pt x="12" y="65"/>
                    </a:cubicBezTo>
                    <a:cubicBezTo>
                      <a:pt x="4" y="62"/>
                      <a:pt x="0" y="55"/>
                      <a:pt x="0" y="42"/>
                    </a:cubicBezTo>
                    <a:cubicBezTo>
                      <a:pt x="0" y="6"/>
                      <a:pt x="0" y="6"/>
                      <a:pt x="0" y="6"/>
                    </a:cubicBezTo>
                    <a:cubicBezTo>
                      <a:pt x="0" y="2"/>
                      <a:pt x="3" y="0"/>
                      <a:pt x="6" y="0"/>
                    </a:cubicBezTo>
                    <a:cubicBezTo>
                      <a:pt x="66" y="0"/>
                      <a:pt x="66" y="0"/>
                      <a:pt x="66" y="0"/>
                    </a:cubicBezTo>
                    <a:cubicBezTo>
                      <a:pt x="69" y="0"/>
                      <a:pt x="72" y="2"/>
                      <a:pt x="72" y="6"/>
                    </a:cubicBezTo>
                    <a:cubicBezTo>
                      <a:pt x="72" y="42"/>
                      <a:pt x="72" y="42"/>
                      <a:pt x="72" y="42"/>
                    </a:cubicBezTo>
                    <a:cubicBezTo>
                      <a:pt x="72" y="55"/>
                      <a:pt x="68" y="62"/>
                      <a:pt x="60" y="65"/>
                    </a:cubicBezTo>
                    <a:cubicBezTo>
                      <a:pt x="60" y="114"/>
                      <a:pt x="60" y="114"/>
                      <a:pt x="60" y="114"/>
                    </a:cubicBezTo>
                    <a:cubicBezTo>
                      <a:pt x="60" y="117"/>
                      <a:pt x="57" y="120"/>
                      <a:pt x="54" y="120"/>
                    </a:cubicBezTo>
                    <a:close/>
                    <a:moveTo>
                      <a:pt x="24" y="108"/>
                    </a:moveTo>
                    <a:cubicBezTo>
                      <a:pt x="48" y="108"/>
                      <a:pt x="48" y="108"/>
                      <a:pt x="48" y="108"/>
                    </a:cubicBezTo>
                    <a:cubicBezTo>
                      <a:pt x="48" y="60"/>
                      <a:pt x="48" y="60"/>
                      <a:pt x="48" y="60"/>
                    </a:cubicBezTo>
                    <a:cubicBezTo>
                      <a:pt x="48" y="56"/>
                      <a:pt x="51" y="54"/>
                      <a:pt x="54" y="54"/>
                    </a:cubicBezTo>
                    <a:cubicBezTo>
                      <a:pt x="57" y="54"/>
                      <a:pt x="60" y="54"/>
                      <a:pt x="60" y="42"/>
                    </a:cubicBezTo>
                    <a:cubicBezTo>
                      <a:pt x="60" y="12"/>
                      <a:pt x="60" y="12"/>
                      <a:pt x="60" y="12"/>
                    </a:cubicBezTo>
                    <a:cubicBezTo>
                      <a:pt x="12" y="12"/>
                      <a:pt x="12" y="12"/>
                      <a:pt x="12" y="12"/>
                    </a:cubicBezTo>
                    <a:cubicBezTo>
                      <a:pt x="12" y="42"/>
                      <a:pt x="12" y="42"/>
                      <a:pt x="12" y="42"/>
                    </a:cubicBezTo>
                    <a:cubicBezTo>
                      <a:pt x="12" y="54"/>
                      <a:pt x="15" y="54"/>
                      <a:pt x="18" y="54"/>
                    </a:cubicBezTo>
                    <a:cubicBezTo>
                      <a:pt x="21" y="54"/>
                      <a:pt x="24" y="56"/>
                      <a:pt x="24" y="60"/>
                    </a:cubicBezTo>
                    <a:lnTo>
                      <a:pt x="24"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sz="2400" kern="0">
                  <a:solidFill>
                    <a:srgbClr val="96968C"/>
                  </a:solidFill>
                  <a:cs typeface="Arial" panose="020B0604020202020204" pitchFamily="34" charset="0"/>
                </a:endParaRPr>
              </a:p>
            </p:txBody>
          </p:sp>
          <p:sp>
            <p:nvSpPr>
              <p:cNvPr id="354" name="Freeform 43">
                <a:extLst>
                  <a:ext uri="{FF2B5EF4-FFF2-40B4-BE49-F238E27FC236}">
                    <a16:creationId xmlns:a16="http://schemas.microsoft.com/office/drawing/2014/main" id="{6DAA0028-D9C0-4240-A359-CB2ACB54D403}"/>
                  </a:ext>
                </a:extLst>
              </p:cNvPr>
              <p:cNvSpPr>
                <a:spLocks noEditPoints="1"/>
              </p:cNvSpPr>
              <p:nvPr/>
            </p:nvSpPr>
            <p:spPr bwMode="auto">
              <a:xfrm>
                <a:off x="4800" y="815"/>
                <a:ext cx="147" cy="251"/>
              </a:xfrm>
              <a:custGeom>
                <a:avLst/>
                <a:gdLst>
                  <a:gd name="T0" fmla="*/ 66 w 96"/>
                  <a:gd name="T1" fmla="*/ 168 h 168"/>
                  <a:gd name="T2" fmla="*/ 30 w 96"/>
                  <a:gd name="T3" fmla="*/ 168 h 168"/>
                  <a:gd name="T4" fmla="*/ 24 w 96"/>
                  <a:gd name="T5" fmla="*/ 162 h 168"/>
                  <a:gd name="T6" fmla="*/ 24 w 96"/>
                  <a:gd name="T7" fmla="*/ 95 h 168"/>
                  <a:gd name="T8" fmla="*/ 0 w 96"/>
                  <a:gd name="T9" fmla="*/ 66 h 168"/>
                  <a:gd name="T10" fmla="*/ 0 w 96"/>
                  <a:gd name="T11" fmla="*/ 6 h 168"/>
                  <a:gd name="T12" fmla="*/ 6 w 96"/>
                  <a:gd name="T13" fmla="*/ 0 h 168"/>
                  <a:gd name="T14" fmla="*/ 90 w 96"/>
                  <a:gd name="T15" fmla="*/ 0 h 168"/>
                  <a:gd name="T16" fmla="*/ 96 w 96"/>
                  <a:gd name="T17" fmla="*/ 6 h 168"/>
                  <a:gd name="T18" fmla="*/ 96 w 96"/>
                  <a:gd name="T19" fmla="*/ 66 h 168"/>
                  <a:gd name="T20" fmla="*/ 72 w 96"/>
                  <a:gd name="T21" fmla="*/ 95 h 168"/>
                  <a:gd name="T22" fmla="*/ 72 w 96"/>
                  <a:gd name="T23" fmla="*/ 162 h 168"/>
                  <a:gd name="T24" fmla="*/ 66 w 96"/>
                  <a:gd name="T25" fmla="*/ 168 h 168"/>
                  <a:gd name="T26" fmla="*/ 36 w 96"/>
                  <a:gd name="T27" fmla="*/ 156 h 168"/>
                  <a:gd name="T28" fmla="*/ 60 w 96"/>
                  <a:gd name="T29" fmla="*/ 156 h 168"/>
                  <a:gd name="T30" fmla="*/ 60 w 96"/>
                  <a:gd name="T31" fmla="*/ 90 h 168"/>
                  <a:gd name="T32" fmla="*/ 66 w 96"/>
                  <a:gd name="T33" fmla="*/ 84 h 168"/>
                  <a:gd name="T34" fmla="*/ 84 w 96"/>
                  <a:gd name="T35" fmla="*/ 66 h 168"/>
                  <a:gd name="T36" fmla="*/ 84 w 96"/>
                  <a:gd name="T37" fmla="*/ 12 h 168"/>
                  <a:gd name="T38" fmla="*/ 12 w 96"/>
                  <a:gd name="T39" fmla="*/ 12 h 168"/>
                  <a:gd name="T40" fmla="*/ 12 w 96"/>
                  <a:gd name="T41" fmla="*/ 66 h 168"/>
                  <a:gd name="T42" fmla="*/ 30 w 96"/>
                  <a:gd name="T43" fmla="*/ 84 h 168"/>
                  <a:gd name="T44" fmla="*/ 36 w 96"/>
                  <a:gd name="T45" fmla="*/ 90 h 168"/>
                  <a:gd name="T46" fmla="*/ 36 w 96"/>
                  <a:gd name="T47" fmla="*/ 15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168">
                    <a:moveTo>
                      <a:pt x="66" y="168"/>
                    </a:moveTo>
                    <a:cubicBezTo>
                      <a:pt x="30" y="168"/>
                      <a:pt x="30" y="168"/>
                      <a:pt x="30" y="168"/>
                    </a:cubicBezTo>
                    <a:cubicBezTo>
                      <a:pt x="27" y="168"/>
                      <a:pt x="24" y="165"/>
                      <a:pt x="24" y="162"/>
                    </a:cubicBezTo>
                    <a:cubicBezTo>
                      <a:pt x="24" y="95"/>
                      <a:pt x="24" y="95"/>
                      <a:pt x="24" y="95"/>
                    </a:cubicBezTo>
                    <a:cubicBezTo>
                      <a:pt x="10" y="92"/>
                      <a:pt x="0" y="80"/>
                      <a:pt x="0" y="66"/>
                    </a:cubicBezTo>
                    <a:cubicBezTo>
                      <a:pt x="0" y="6"/>
                      <a:pt x="0" y="6"/>
                      <a:pt x="0" y="6"/>
                    </a:cubicBezTo>
                    <a:cubicBezTo>
                      <a:pt x="0" y="2"/>
                      <a:pt x="3" y="0"/>
                      <a:pt x="6" y="0"/>
                    </a:cubicBezTo>
                    <a:cubicBezTo>
                      <a:pt x="90" y="0"/>
                      <a:pt x="90" y="0"/>
                      <a:pt x="90" y="0"/>
                    </a:cubicBezTo>
                    <a:cubicBezTo>
                      <a:pt x="93" y="0"/>
                      <a:pt x="96" y="2"/>
                      <a:pt x="96" y="6"/>
                    </a:cubicBezTo>
                    <a:cubicBezTo>
                      <a:pt x="96" y="66"/>
                      <a:pt x="96" y="66"/>
                      <a:pt x="96" y="66"/>
                    </a:cubicBezTo>
                    <a:cubicBezTo>
                      <a:pt x="96" y="80"/>
                      <a:pt x="86" y="92"/>
                      <a:pt x="72" y="95"/>
                    </a:cubicBezTo>
                    <a:cubicBezTo>
                      <a:pt x="72" y="162"/>
                      <a:pt x="72" y="162"/>
                      <a:pt x="72" y="162"/>
                    </a:cubicBezTo>
                    <a:cubicBezTo>
                      <a:pt x="72" y="165"/>
                      <a:pt x="69" y="168"/>
                      <a:pt x="66" y="168"/>
                    </a:cubicBezTo>
                    <a:close/>
                    <a:moveTo>
                      <a:pt x="36" y="156"/>
                    </a:moveTo>
                    <a:cubicBezTo>
                      <a:pt x="60" y="156"/>
                      <a:pt x="60" y="156"/>
                      <a:pt x="60" y="156"/>
                    </a:cubicBezTo>
                    <a:cubicBezTo>
                      <a:pt x="60" y="90"/>
                      <a:pt x="60" y="90"/>
                      <a:pt x="60" y="90"/>
                    </a:cubicBezTo>
                    <a:cubicBezTo>
                      <a:pt x="60" y="86"/>
                      <a:pt x="63" y="84"/>
                      <a:pt x="66" y="84"/>
                    </a:cubicBezTo>
                    <a:cubicBezTo>
                      <a:pt x="76" y="84"/>
                      <a:pt x="84" y="76"/>
                      <a:pt x="84" y="66"/>
                    </a:cubicBezTo>
                    <a:cubicBezTo>
                      <a:pt x="84" y="12"/>
                      <a:pt x="84" y="12"/>
                      <a:pt x="84" y="12"/>
                    </a:cubicBezTo>
                    <a:cubicBezTo>
                      <a:pt x="12" y="12"/>
                      <a:pt x="12" y="12"/>
                      <a:pt x="12" y="12"/>
                    </a:cubicBezTo>
                    <a:cubicBezTo>
                      <a:pt x="12" y="66"/>
                      <a:pt x="12" y="66"/>
                      <a:pt x="12" y="66"/>
                    </a:cubicBezTo>
                    <a:cubicBezTo>
                      <a:pt x="12" y="76"/>
                      <a:pt x="20" y="84"/>
                      <a:pt x="30" y="84"/>
                    </a:cubicBezTo>
                    <a:cubicBezTo>
                      <a:pt x="33" y="84"/>
                      <a:pt x="36" y="86"/>
                      <a:pt x="36" y="90"/>
                    </a:cubicBezTo>
                    <a:lnTo>
                      <a:pt x="36"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sz="2400" kern="0">
                  <a:solidFill>
                    <a:srgbClr val="96968C"/>
                  </a:solidFill>
                  <a:cs typeface="Arial" panose="020B0604020202020204" pitchFamily="34" charset="0"/>
                </a:endParaRPr>
              </a:p>
            </p:txBody>
          </p:sp>
          <p:sp>
            <p:nvSpPr>
              <p:cNvPr id="355" name="Freeform 44">
                <a:extLst>
                  <a:ext uri="{FF2B5EF4-FFF2-40B4-BE49-F238E27FC236}">
                    <a16:creationId xmlns:a16="http://schemas.microsoft.com/office/drawing/2014/main" id="{840E2C30-5290-4572-BEC0-7EA81EF0DF8E}"/>
                  </a:ext>
                </a:extLst>
              </p:cNvPr>
              <p:cNvSpPr>
                <a:spLocks noEditPoints="1"/>
              </p:cNvSpPr>
              <p:nvPr/>
            </p:nvSpPr>
            <p:spPr bwMode="auto">
              <a:xfrm>
                <a:off x="4671" y="726"/>
                <a:ext cx="74" cy="71"/>
              </a:xfrm>
              <a:custGeom>
                <a:avLst/>
                <a:gdLst>
                  <a:gd name="T0" fmla="*/ 24 w 48"/>
                  <a:gd name="T1" fmla="*/ 48 h 48"/>
                  <a:gd name="T2" fmla="*/ 0 w 48"/>
                  <a:gd name="T3" fmla="*/ 24 h 48"/>
                  <a:gd name="T4" fmla="*/ 24 w 48"/>
                  <a:gd name="T5" fmla="*/ 0 h 48"/>
                  <a:gd name="T6" fmla="*/ 48 w 48"/>
                  <a:gd name="T7" fmla="*/ 24 h 48"/>
                  <a:gd name="T8" fmla="*/ 24 w 48"/>
                  <a:gd name="T9" fmla="*/ 48 h 48"/>
                  <a:gd name="T10" fmla="*/ 24 w 48"/>
                  <a:gd name="T11" fmla="*/ 12 h 48"/>
                  <a:gd name="T12" fmla="*/ 12 w 48"/>
                  <a:gd name="T13" fmla="*/ 24 h 48"/>
                  <a:gd name="T14" fmla="*/ 24 w 48"/>
                  <a:gd name="T15" fmla="*/ 36 h 48"/>
                  <a:gd name="T16" fmla="*/ 36 w 48"/>
                  <a:gd name="T17" fmla="*/ 24 h 48"/>
                  <a:gd name="T18" fmla="*/ 24 w 48"/>
                  <a:gd name="T19"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11" y="48"/>
                      <a:pt x="0" y="37"/>
                      <a:pt x="0" y="24"/>
                    </a:cubicBezTo>
                    <a:cubicBezTo>
                      <a:pt x="0" y="10"/>
                      <a:pt x="11" y="0"/>
                      <a:pt x="24" y="0"/>
                    </a:cubicBezTo>
                    <a:cubicBezTo>
                      <a:pt x="37" y="0"/>
                      <a:pt x="48" y="10"/>
                      <a:pt x="48" y="24"/>
                    </a:cubicBezTo>
                    <a:cubicBezTo>
                      <a:pt x="48" y="37"/>
                      <a:pt x="37" y="48"/>
                      <a:pt x="24" y="48"/>
                    </a:cubicBezTo>
                    <a:close/>
                    <a:moveTo>
                      <a:pt x="24" y="12"/>
                    </a:moveTo>
                    <a:cubicBezTo>
                      <a:pt x="17" y="12"/>
                      <a:pt x="12" y="17"/>
                      <a:pt x="12" y="24"/>
                    </a:cubicBezTo>
                    <a:cubicBezTo>
                      <a:pt x="12" y="30"/>
                      <a:pt x="17" y="36"/>
                      <a:pt x="24" y="36"/>
                    </a:cubicBezTo>
                    <a:cubicBezTo>
                      <a:pt x="31" y="36"/>
                      <a:pt x="36" y="30"/>
                      <a:pt x="36" y="24"/>
                    </a:cubicBezTo>
                    <a:cubicBezTo>
                      <a:pt x="36" y="17"/>
                      <a:pt x="31" y="12"/>
                      <a:pt x="2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sz="2400" kern="0">
                  <a:solidFill>
                    <a:srgbClr val="96968C"/>
                  </a:solidFill>
                  <a:cs typeface="Arial" panose="020B0604020202020204" pitchFamily="34" charset="0"/>
                </a:endParaRPr>
              </a:p>
            </p:txBody>
          </p:sp>
          <p:sp>
            <p:nvSpPr>
              <p:cNvPr id="356" name="Freeform 45">
                <a:extLst>
                  <a:ext uri="{FF2B5EF4-FFF2-40B4-BE49-F238E27FC236}">
                    <a16:creationId xmlns:a16="http://schemas.microsoft.com/office/drawing/2014/main" id="{803DB5C7-3D21-4F9E-99E4-066297A1486C}"/>
                  </a:ext>
                </a:extLst>
              </p:cNvPr>
              <p:cNvSpPr>
                <a:spLocks noEditPoints="1"/>
              </p:cNvSpPr>
              <p:nvPr/>
            </p:nvSpPr>
            <p:spPr bwMode="auto">
              <a:xfrm>
                <a:off x="5002" y="726"/>
                <a:ext cx="74" cy="71"/>
              </a:xfrm>
              <a:custGeom>
                <a:avLst/>
                <a:gdLst>
                  <a:gd name="T0" fmla="*/ 24 w 48"/>
                  <a:gd name="T1" fmla="*/ 48 h 48"/>
                  <a:gd name="T2" fmla="*/ 0 w 48"/>
                  <a:gd name="T3" fmla="*/ 24 h 48"/>
                  <a:gd name="T4" fmla="*/ 24 w 48"/>
                  <a:gd name="T5" fmla="*/ 0 h 48"/>
                  <a:gd name="T6" fmla="*/ 48 w 48"/>
                  <a:gd name="T7" fmla="*/ 24 h 48"/>
                  <a:gd name="T8" fmla="*/ 24 w 48"/>
                  <a:gd name="T9" fmla="*/ 48 h 48"/>
                  <a:gd name="T10" fmla="*/ 24 w 48"/>
                  <a:gd name="T11" fmla="*/ 12 h 48"/>
                  <a:gd name="T12" fmla="*/ 12 w 48"/>
                  <a:gd name="T13" fmla="*/ 24 h 48"/>
                  <a:gd name="T14" fmla="*/ 24 w 48"/>
                  <a:gd name="T15" fmla="*/ 36 h 48"/>
                  <a:gd name="T16" fmla="*/ 36 w 48"/>
                  <a:gd name="T17" fmla="*/ 24 h 48"/>
                  <a:gd name="T18" fmla="*/ 24 w 48"/>
                  <a:gd name="T19"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11" y="48"/>
                      <a:pt x="0" y="37"/>
                      <a:pt x="0" y="24"/>
                    </a:cubicBezTo>
                    <a:cubicBezTo>
                      <a:pt x="0" y="10"/>
                      <a:pt x="11" y="0"/>
                      <a:pt x="24" y="0"/>
                    </a:cubicBezTo>
                    <a:cubicBezTo>
                      <a:pt x="37" y="0"/>
                      <a:pt x="48" y="10"/>
                      <a:pt x="48" y="24"/>
                    </a:cubicBezTo>
                    <a:cubicBezTo>
                      <a:pt x="48" y="37"/>
                      <a:pt x="37" y="48"/>
                      <a:pt x="24" y="48"/>
                    </a:cubicBezTo>
                    <a:close/>
                    <a:moveTo>
                      <a:pt x="24" y="12"/>
                    </a:moveTo>
                    <a:cubicBezTo>
                      <a:pt x="17" y="12"/>
                      <a:pt x="12" y="17"/>
                      <a:pt x="12" y="24"/>
                    </a:cubicBezTo>
                    <a:cubicBezTo>
                      <a:pt x="12" y="30"/>
                      <a:pt x="17" y="36"/>
                      <a:pt x="24" y="36"/>
                    </a:cubicBezTo>
                    <a:cubicBezTo>
                      <a:pt x="31" y="36"/>
                      <a:pt x="36" y="30"/>
                      <a:pt x="36" y="24"/>
                    </a:cubicBezTo>
                    <a:cubicBezTo>
                      <a:pt x="36" y="17"/>
                      <a:pt x="31" y="12"/>
                      <a:pt x="2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sz="2400" kern="0">
                  <a:solidFill>
                    <a:srgbClr val="96968C"/>
                  </a:solidFill>
                  <a:cs typeface="Arial" panose="020B0604020202020204" pitchFamily="34" charset="0"/>
                </a:endParaRPr>
              </a:p>
            </p:txBody>
          </p:sp>
          <p:sp>
            <p:nvSpPr>
              <p:cNvPr id="357" name="Freeform 46">
                <a:extLst>
                  <a:ext uri="{FF2B5EF4-FFF2-40B4-BE49-F238E27FC236}">
                    <a16:creationId xmlns:a16="http://schemas.microsoft.com/office/drawing/2014/main" id="{34D6CC03-5951-4756-B434-3D19CE9B917C}"/>
                  </a:ext>
                </a:extLst>
              </p:cNvPr>
              <p:cNvSpPr>
                <a:spLocks noEditPoints="1"/>
              </p:cNvSpPr>
              <p:nvPr/>
            </p:nvSpPr>
            <p:spPr bwMode="auto">
              <a:xfrm>
                <a:off x="4818" y="690"/>
                <a:ext cx="111" cy="107"/>
              </a:xfrm>
              <a:custGeom>
                <a:avLst/>
                <a:gdLst>
                  <a:gd name="T0" fmla="*/ 36 w 72"/>
                  <a:gd name="T1" fmla="*/ 72 h 72"/>
                  <a:gd name="T2" fmla="*/ 0 w 72"/>
                  <a:gd name="T3" fmla="*/ 36 h 72"/>
                  <a:gd name="T4" fmla="*/ 36 w 72"/>
                  <a:gd name="T5" fmla="*/ 0 h 72"/>
                  <a:gd name="T6" fmla="*/ 72 w 72"/>
                  <a:gd name="T7" fmla="*/ 36 h 72"/>
                  <a:gd name="T8" fmla="*/ 36 w 72"/>
                  <a:gd name="T9" fmla="*/ 72 h 72"/>
                  <a:gd name="T10" fmla="*/ 36 w 72"/>
                  <a:gd name="T11" fmla="*/ 12 h 72"/>
                  <a:gd name="T12" fmla="*/ 12 w 72"/>
                  <a:gd name="T13" fmla="*/ 36 h 72"/>
                  <a:gd name="T14" fmla="*/ 36 w 72"/>
                  <a:gd name="T15" fmla="*/ 60 h 72"/>
                  <a:gd name="T16" fmla="*/ 60 w 72"/>
                  <a:gd name="T17" fmla="*/ 36 h 72"/>
                  <a:gd name="T18" fmla="*/ 36 w 72"/>
                  <a:gd name="T19" fmla="*/ 1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72"/>
                    </a:moveTo>
                    <a:cubicBezTo>
                      <a:pt x="16" y="72"/>
                      <a:pt x="0" y="55"/>
                      <a:pt x="0" y="36"/>
                    </a:cubicBezTo>
                    <a:cubicBezTo>
                      <a:pt x="0" y="16"/>
                      <a:pt x="16" y="0"/>
                      <a:pt x="36" y="0"/>
                    </a:cubicBezTo>
                    <a:cubicBezTo>
                      <a:pt x="56" y="0"/>
                      <a:pt x="72" y="16"/>
                      <a:pt x="72" y="36"/>
                    </a:cubicBezTo>
                    <a:cubicBezTo>
                      <a:pt x="72" y="55"/>
                      <a:pt x="56" y="72"/>
                      <a:pt x="36" y="72"/>
                    </a:cubicBezTo>
                    <a:close/>
                    <a:moveTo>
                      <a:pt x="36" y="12"/>
                    </a:moveTo>
                    <a:cubicBezTo>
                      <a:pt x="23" y="12"/>
                      <a:pt x="12" y="22"/>
                      <a:pt x="12" y="36"/>
                    </a:cubicBezTo>
                    <a:cubicBezTo>
                      <a:pt x="12" y="49"/>
                      <a:pt x="23" y="60"/>
                      <a:pt x="36" y="60"/>
                    </a:cubicBezTo>
                    <a:cubicBezTo>
                      <a:pt x="49" y="60"/>
                      <a:pt x="60" y="49"/>
                      <a:pt x="60" y="36"/>
                    </a:cubicBezTo>
                    <a:cubicBezTo>
                      <a:pt x="60" y="22"/>
                      <a:pt x="49" y="12"/>
                      <a:pt x="3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sz="2400" kern="0">
                  <a:solidFill>
                    <a:srgbClr val="96968C"/>
                  </a:solidFill>
                  <a:cs typeface="Arial" panose="020B0604020202020204" pitchFamily="34" charset="0"/>
                </a:endParaRPr>
              </a:p>
            </p:txBody>
          </p:sp>
        </p:grpSp>
      </p:grpSp>
      <p:grpSp>
        <p:nvGrpSpPr>
          <p:cNvPr id="358" name="Group 357">
            <a:extLst>
              <a:ext uri="{FF2B5EF4-FFF2-40B4-BE49-F238E27FC236}">
                <a16:creationId xmlns:a16="http://schemas.microsoft.com/office/drawing/2014/main" id="{F7B513EA-EB60-4BEF-8C04-A1837B0C6ACE}"/>
              </a:ext>
            </a:extLst>
          </p:cNvPr>
          <p:cNvGrpSpPr/>
          <p:nvPr/>
        </p:nvGrpSpPr>
        <p:grpSpPr>
          <a:xfrm>
            <a:off x="6848987" y="4906558"/>
            <a:ext cx="182880" cy="186756"/>
            <a:chOff x="10659950" y="-459068"/>
            <a:chExt cx="234927" cy="233151"/>
          </a:xfrm>
        </p:grpSpPr>
        <p:sp>
          <p:nvSpPr>
            <p:cNvPr id="359" name="Oval 358">
              <a:extLst>
                <a:ext uri="{FF2B5EF4-FFF2-40B4-BE49-F238E27FC236}">
                  <a16:creationId xmlns:a16="http://schemas.microsoft.com/office/drawing/2014/main" id="{A8909E9F-225C-4FE7-B43A-16F8359B11AF}"/>
                </a:ext>
              </a:extLst>
            </p:cNvPr>
            <p:cNvSpPr/>
            <p:nvPr/>
          </p:nvSpPr>
          <p:spPr>
            <a:xfrm>
              <a:off x="10659950" y="-459068"/>
              <a:ext cx="234927" cy="233151"/>
            </a:xfrm>
            <a:prstGeom prst="ellipse">
              <a:avLst/>
            </a:prstGeom>
            <a:solidFill>
              <a:srgbClr val="0041F0"/>
            </a:solidFill>
            <a:ln w="12700" cap="flat" cmpd="sng" algn="ctr">
              <a:noFill/>
              <a:prstDash val="solid"/>
              <a:miter lim="800000"/>
            </a:ln>
            <a:effectLst/>
          </p:spPr>
          <p:txBody>
            <a:bodyPr rtlCol="0" anchor="ctr"/>
            <a:lstStyle/>
            <a:p>
              <a:pPr algn="ctr">
                <a:defRPr/>
              </a:pPr>
              <a:endParaRPr lang="en-US" sz="2400" kern="0">
                <a:solidFill>
                  <a:srgbClr val="FFFFFF"/>
                </a:solidFill>
                <a:latin typeface="Graphik"/>
              </a:endParaRPr>
            </a:p>
          </p:txBody>
        </p:sp>
        <p:grpSp>
          <p:nvGrpSpPr>
            <p:cNvPr id="360" name="Group 40">
              <a:extLst>
                <a:ext uri="{FF2B5EF4-FFF2-40B4-BE49-F238E27FC236}">
                  <a16:creationId xmlns:a16="http://schemas.microsoft.com/office/drawing/2014/main" id="{2BE715DC-B19A-4B2E-87AB-F2241C22D86E}"/>
                </a:ext>
              </a:extLst>
            </p:cNvPr>
            <p:cNvGrpSpPr>
              <a:grpSpLocks noChangeAspect="1"/>
            </p:cNvGrpSpPr>
            <p:nvPr/>
          </p:nvGrpSpPr>
          <p:grpSpPr bwMode="auto">
            <a:xfrm flipH="1">
              <a:off x="10703346" y="-407216"/>
              <a:ext cx="149503" cy="126965"/>
              <a:chOff x="4653" y="690"/>
              <a:chExt cx="441" cy="376"/>
            </a:xfrm>
            <a:solidFill>
              <a:srgbClr val="FFFFFF"/>
            </a:solidFill>
          </p:grpSpPr>
          <p:sp>
            <p:nvSpPr>
              <p:cNvPr id="361" name="Freeform 41">
                <a:extLst>
                  <a:ext uri="{FF2B5EF4-FFF2-40B4-BE49-F238E27FC236}">
                    <a16:creationId xmlns:a16="http://schemas.microsoft.com/office/drawing/2014/main" id="{1A2B30C3-EE8B-4A96-9610-50FAA6827F86}"/>
                  </a:ext>
                </a:extLst>
              </p:cNvPr>
              <p:cNvSpPr>
                <a:spLocks noEditPoints="1"/>
              </p:cNvSpPr>
              <p:nvPr/>
            </p:nvSpPr>
            <p:spPr bwMode="auto">
              <a:xfrm>
                <a:off x="4653" y="815"/>
                <a:ext cx="110" cy="180"/>
              </a:xfrm>
              <a:custGeom>
                <a:avLst/>
                <a:gdLst>
                  <a:gd name="T0" fmla="*/ 54 w 72"/>
                  <a:gd name="T1" fmla="*/ 120 h 120"/>
                  <a:gd name="T2" fmla="*/ 18 w 72"/>
                  <a:gd name="T3" fmla="*/ 120 h 120"/>
                  <a:gd name="T4" fmla="*/ 12 w 72"/>
                  <a:gd name="T5" fmla="*/ 114 h 120"/>
                  <a:gd name="T6" fmla="*/ 12 w 72"/>
                  <a:gd name="T7" fmla="*/ 65 h 120"/>
                  <a:gd name="T8" fmla="*/ 0 w 72"/>
                  <a:gd name="T9" fmla="*/ 42 h 120"/>
                  <a:gd name="T10" fmla="*/ 0 w 72"/>
                  <a:gd name="T11" fmla="*/ 6 h 120"/>
                  <a:gd name="T12" fmla="*/ 6 w 72"/>
                  <a:gd name="T13" fmla="*/ 0 h 120"/>
                  <a:gd name="T14" fmla="*/ 66 w 72"/>
                  <a:gd name="T15" fmla="*/ 0 h 120"/>
                  <a:gd name="T16" fmla="*/ 72 w 72"/>
                  <a:gd name="T17" fmla="*/ 6 h 120"/>
                  <a:gd name="T18" fmla="*/ 72 w 72"/>
                  <a:gd name="T19" fmla="*/ 42 h 120"/>
                  <a:gd name="T20" fmla="*/ 60 w 72"/>
                  <a:gd name="T21" fmla="*/ 65 h 120"/>
                  <a:gd name="T22" fmla="*/ 60 w 72"/>
                  <a:gd name="T23" fmla="*/ 114 h 120"/>
                  <a:gd name="T24" fmla="*/ 54 w 72"/>
                  <a:gd name="T25" fmla="*/ 120 h 120"/>
                  <a:gd name="T26" fmla="*/ 24 w 72"/>
                  <a:gd name="T27" fmla="*/ 108 h 120"/>
                  <a:gd name="T28" fmla="*/ 48 w 72"/>
                  <a:gd name="T29" fmla="*/ 108 h 120"/>
                  <a:gd name="T30" fmla="*/ 48 w 72"/>
                  <a:gd name="T31" fmla="*/ 60 h 120"/>
                  <a:gd name="T32" fmla="*/ 54 w 72"/>
                  <a:gd name="T33" fmla="*/ 54 h 120"/>
                  <a:gd name="T34" fmla="*/ 60 w 72"/>
                  <a:gd name="T35" fmla="*/ 42 h 120"/>
                  <a:gd name="T36" fmla="*/ 60 w 72"/>
                  <a:gd name="T37" fmla="*/ 12 h 120"/>
                  <a:gd name="T38" fmla="*/ 12 w 72"/>
                  <a:gd name="T39" fmla="*/ 12 h 120"/>
                  <a:gd name="T40" fmla="*/ 12 w 72"/>
                  <a:gd name="T41" fmla="*/ 42 h 120"/>
                  <a:gd name="T42" fmla="*/ 18 w 72"/>
                  <a:gd name="T43" fmla="*/ 54 h 120"/>
                  <a:gd name="T44" fmla="*/ 24 w 72"/>
                  <a:gd name="T45" fmla="*/ 60 h 120"/>
                  <a:gd name="T46" fmla="*/ 24 w 72"/>
                  <a:gd name="T47" fmla="*/ 10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120">
                    <a:moveTo>
                      <a:pt x="54" y="120"/>
                    </a:moveTo>
                    <a:cubicBezTo>
                      <a:pt x="18" y="120"/>
                      <a:pt x="18" y="120"/>
                      <a:pt x="18" y="120"/>
                    </a:cubicBezTo>
                    <a:cubicBezTo>
                      <a:pt x="15" y="120"/>
                      <a:pt x="12" y="117"/>
                      <a:pt x="12" y="114"/>
                    </a:cubicBezTo>
                    <a:cubicBezTo>
                      <a:pt x="12" y="65"/>
                      <a:pt x="12" y="65"/>
                      <a:pt x="12" y="65"/>
                    </a:cubicBezTo>
                    <a:cubicBezTo>
                      <a:pt x="4" y="62"/>
                      <a:pt x="0" y="55"/>
                      <a:pt x="0" y="42"/>
                    </a:cubicBezTo>
                    <a:cubicBezTo>
                      <a:pt x="0" y="6"/>
                      <a:pt x="0" y="6"/>
                      <a:pt x="0" y="6"/>
                    </a:cubicBezTo>
                    <a:cubicBezTo>
                      <a:pt x="0" y="2"/>
                      <a:pt x="3" y="0"/>
                      <a:pt x="6" y="0"/>
                    </a:cubicBezTo>
                    <a:cubicBezTo>
                      <a:pt x="66" y="0"/>
                      <a:pt x="66" y="0"/>
                      <a:pt x="66" y="0"/>
                    </a:cubicBezTo>
                    <a:cubicBezTo>
                      <a:pt x="69" y="0"/>
                      <a:pt x="72" y="2"/>
                      <a:pt x="72" y="6"/>
                    </a:cubicBezTo>
                    <a:cubicBezTo>
                      <a:pt x="72" y="42"/>
                      <a:pt x="72" y="42"/>
                      <a:pt x="72" y="42"/>
                    </a:cubicBezTo>
                    <a:cubicBezTo>
                      <a:pt x="72" y="55"/>
                      <a:pt x="68" y="62"/>
                      <a:pt x="60" y="65"/>
                    </a:cubicBezTo>
                    <a:cubicBezTo>
                      <a:pt x="60" y="114"/>
                      <a:pt x="60" y="114"/>
                      <a:pt x="60" y="114"/>
                    </a:cubicBezTo>
                    <a:cubicBezTo>
                      <a:pt x="60" y="117"/>
                      <a:pt x="57" y="120"/>
                      <a:pt x="54" y="120"/>
                    </a:cubicBezTo>
                    <a:close/>
                    <a:moveTo>
                      <a:pt x="24" y="108"/>
                    </a:moveTo>
                    <a:cubicBezTo>
                      <a:pt x="48" y="108"/>
                      <a:pt x="48" y="108"/>
                      <a:pt x="48" y="108"/>
                    </a:cubicBezTo>
                    <a:cubicBezTo>
                      <a:pt x="48" y="60"/>
                      <a:pt x="48" y="60"/>
                      <a:pt x="48" y="60"/>
                    </a:cubicBezTo>
                    <a:cubicBezTo>
                      <a:pt x="48" y="56"/>
                      <a:pt x="51" y="54"/>
                      <a:pt x="54" y="54"/>
                    </a:cubicBezTo>
                    <a:cubicBezTo>
                      <a:pt x="57" y="54"/>
                      <a:pt x="60" y="54"/>
                      <a:pt x="60" y="42"/>
                    </a:cubicBezTo>
                    <a:cubicBezTo>
                      <a:pt x="60" y="12"/>
                      <a:pt x="60" y="12"/>
                      <a:pt x="60" y="12"/>
                    </a:cubicBezTo>
                    <a:cubicBezTo>
                      <a:pt x="12" y="12"/>
                      <a:pt x="12" y="12"/>
                      <a:pt x="12" y="12"/>
                    </a:cubicBezTo>
                    <a:cubicBezTo>
                      <a:pt x="12" y="42"/>
                      <a:pt x="12" y="42"/>
                      <a:pt x="12" y="42"/>
                    </a:cubicBezTo>
                    <a:cubicBezTo>
                      <a:pt x="12" y="54"/>
                      <a:pt x="15" y="54"/>
                      <a:pt x="18" y="54"/>
                    </a:cubicBezTo>
                    <a:cubicBezTo>
                      <a:pt x="21" y="54"/>
                      <a:pt x="24" y="56"/>
                      <a:pt x="24" y="60"/>
                    </a:cubicBezTo>
                    <a:lnTo>
                      <a:pt x="24"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sz="2400" kern="0">
                  <a:solidFill>
                    <a:srgbClr val="96968C"/>
                  </a:solidFill>
                  <a:cs typeface="Arial" panose="020B0604020202020204" pitchFamily="34" charset="0"/>
                </a:endParaRPr>
              </a:p>
            </p:txBody>
          </p:sp>
          <p:sp>
            <p:nvSpPr>
              <p:cNvPr id="362" name="Freeform 42">
                <a:extLst>
                  <a:ext uri="{FF2B5EF4-FFF2-40B4-BE49-F238E27FC236}">
                    <a16:creationId xmlns:a16="http://schemas.microsoft.com/office/drawing/2014/main" id="{274AD35D-8B0E-4A51-95E3-73C704EE1F37}"/>
                  </a:ext>
                </a:extLst>
              </p:cNvPr>
              <p:cNvSpPr>
                <a:spLocks noEditPoints="1"/>
              </p:cNvSpPr>
              <p:nvPr/>
            </p:nvSpPr>
            <p:spPr bwMode="auto">
              <a:xfrm>
                <a:off x="4984" y="815"/>
                <a:ext cx="110" cy="180"/>
              </a:xfrm>
              <a:custGeom>
                <a:avLst/>
                <a:gdLst>
                  <a:gd name="T0" fmla="*/ 54 w 72"/>
                  <a:gd name="T1" fmla="*/ 120 h 120"/>
                  <a:gd name="T2" fmla="*/ 18 w 72"/>
                  <a:gd name="T3" fmla="*/ 120 h 120"/>
                  <a:gd name="T4" fmla="*/ 12 w 72"/>
                  <a:gd name="T5" fmla="*/ 114 h 120"/>
                  <a:gd name="T6" fmla="*/ 12 w 72"/>
                  <a:gd name="T7" fmla="*/ 65 h 120"/>
                  <a:gd name="T8" fmla="*/ 0 w 72"/>
                  <a:gd name="T9" fmla="*/ 42 h 120"/>
                  <a:gd name="T10" fmla="*/ 0 w 72"/>
                  <a:gd name="T11" fmla="*/ 6 h 120"/>
                  <a:gd name="T12" fmla="*/ 6 w 72"/>
                  <a:gd name="T13" fmla="*/ 0 h 120"/>
                  <a:gd name="T14" fmla="*/ 66 w 72"/>
                  <a:gd name="T15" fmla="*/ 0 h 120"/>
                  <a:gd name="T16" fmla="*/ 72 w 72"/>
                  <a:gd name="T17" fmla="*/ 6 h 120"/>
                  <a:gd name="T18" fmla="*/ 72 w 72"/>
                  <a:gd name="T19" fmla="*/ 42 h 120"/>
                  <a:gd name="T20" fmla="*/ 60 w 72"/>
                  <a:gd name="T21" fmla="*/ 65 h 120"/>
                  <a:gd name="T22" fmla="*/ 60 w 72"/>
                  <a:gd name="T23" fmla="*/ 114 h 120"/>
                  <a:gd name="T24" fmla="*/ 54 w 72"/>
                  <a:gd name="T25" fmla="*/ 120 h 120"/>
                  <a:gd name="T26" fmla="*/ 24 w 72"/>
                  <a:gd name="T27" fmla="*/ 108 h 120"/>
                  <a:gd name="T28" fmla="*/ 48 w 72"/>
                  <a:gd name="T29" fmla="*/ 108 h 120"/>
                  <a:gd name="T30" fmla="*/ 48 w 72"/>
                  <a:gd name="T31" fmla="*/ 60 h 120"/>
                  <a:gd name="T32" fmla="*/ 54 w 72"/>
                  <a:gd name="T33" fmla="*/ 54 h 120"/>
                  <a:gd name="T34" fmla="*/ 60 w 72"/>
                  <a:gd name="T35" fmla="*/ 42 h 120"/>
                  <a:gd name="T36" fmla="*/ 60 w 72"/>
                  <a:gd name="T37" fmla="*/ 12 h 120"/>
                  <a:gd name="T38" fmla="*/ 12 w 72"/>
                  <a:gd name="T39" fmla="*/ 12 h 120"/>
                  <a:gd name="T40" fmla="*/ 12 w 72"/>
                  <a:gd name="T41" fmla="*/ 42 h 120"/>
                  <a:gd name="T42" fmla="*/ 18 w 72"/>
                  <a:gd name="T43" fmla="*/ 54 h 120"/>
                  <a:gd name="T44" fmla="*/ 24 w 72"/>
                  <a:gd name="T45" fmla="*/ 60 h 120"/>
                  <a:gd name="T46" fmla="*/ 24 w 72"/>
                  <a:gd name="T47" fmla="*/ 10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120">
                    <a:moveTo>
                      <a:pt x="54" y="120"/>
                    </a:moveTo>
                    <a:cubicBezTo>
                      <a:pt x="18" y="120"/>
                      <a:pt x="18" y="120"/>
                      <a:pt x="18" y="120"/>
                    </a:cubicBezTo>
                    <a:cubicBezTo>
                      <a:pt x="15" y="120"/>
                      <a:pt x="12" y="117"/>
                      <a:pt x="12" y="114"/>
                    </a:cubicBezTo>
                    <a:cubicBezTo>
                      <a:pt x="12" y="65"/>
                      <a:pt x="12" y="65"/>
                      <a:pt x="12" y="65"/>
                    </a:cubicBezTo>
                    <a:cubicBezTo>
                      <a:pt x="4" y="62"/>
                      <a:pt x="0" y="55"/>
                      <a:pt x="0" y="42"/>
                    </a:cubicBezTo>
                    <a:cubicBezTo>
                      <a:pt x="0" y="6"/>
                      <a:pt x="0" y="6"/>
                      <a:pt x="0" y="6"/>
                    </a:cubicBezTo>
                    <a:cubicBezTo>
                      <a:pt x="0" y="2"/>
                      <a:pt x="3" y="0"/>
                      <a:pt x="6" y="0"/>
                    </a:cubicBezTo>
                    <a:cubicBezTo>
                      <a:pt x="66" y="0"/>
                      <a:pt x="66" y="0"/>
                      <a:pt x="66" y="0"/>
                    </a:cubicBezTo>
                    <a:cubicBezTo>
                      <a:pt x="69" y="0"/>
                      <a:pt x="72" y="2"/>
                      <a:pt x="72" y="6"/>
                    </a:cubicBezTo>
                    <a:cubicBezTo>
                      <a:pt x="72" y="42"/>
                      <a:pt x="72" y="42"/>
                      <a:pt x="72" y="42"/>
                    </a:cubicBezTo>
                    <a:cubicBezTo>
                      <a:pt x="72" y="55"/>
                      <a:pt x="68" y="62"/>
                      <a:pt x="60" y="65"/>
                    </a:cubicBezTo>
                    <a:cubicBezTo>
                      <a:pt x="60" y="114"/>
                      <a:pt x="60" y="114"/>
                      <a:pt x="60" y="114"/>
                    </a:cubicBezTo>
                    <a:cubicBezTo>
                      <a:pt x="60" y="117"/>
                      <a:pt x="57" y="120"/>
                      <a:pt x="54" y="120"/>
                    </a:cubicBezTo>
                    <a:close/>
                    <a:moveTo>
                      <a:pt x="24" y="108"/>
                    </a:moveTo>
                    <a:cubicBezTo>
                      <a:pt x="48" y="108"/>
                      <a:pt x="48" y="108"/>
                      <a:pt x="48" y="108"/>
                    </a:cubicBezTo>
                    <a:cubicBezTo>
                      <a:pt x="48" y="60"/>
                      <a:pt x="48" y="60"/>
                      <a:pt x="48" y="60"/>
                    </a:cubicBezTo>
                    <a:cubicBezTo>
                      <a:pt x="48" y="56"/>
                      <a:pt x="51" y="54"/>
                      <a:pt x="54" y="54"/>
                    </a:cubicBezTo>
                    <a:cubicBezTo>
                      <a:pt x="57" y="54"/>
                      <a:pt x="60" y="54"/>
                      <a:pt x="60" y="42"/>
                    </a:cubicBezTo>
                    <a:cubicBezTo>
                      <a:pt x="60" y="12"/>
                      <a:pt x="60" y="12"/>
                      <a:pt x="60" y="12"/>
                    </a:cubicBezTo>
                    <a:cubicBezTo>
                      <a:pt x="12" y="12"/>
                      <a:pt x="12" y="12"/>
                      <a:pt x="12" y="12"/>
                    </a:cubicBezTo>
                    <a:cubicBezTo>
                      <a:pt x="12" y="42"/>
                      <a:pt x="12" y="42"/>
                      <a:pt x="12" y="42"/>
                    </a:cubicBezTo>
                    <a:cubicBezTo>
                      <a:pt x="12" y="54"/>
                      <a:pt x="15" y="54"/>
                      <a:pt x="18" y="54"/>
                    </a:cubicBezTo>
                    <a:cubicBezTo>
                      <a:pt x="21" y="54"/>
                      <a:pt x="24" y="56"/>
                      <a:pt x="24" y="60"/>
                    </a:cubicBezTo>
                    <a:lnTo>
                      <a:pt x="24"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sz="2400" kern="0">
                  <a:solidFill>
                    <a:srgbClr val="96968C"/>
                  </a:solidFill>
                  <a:cs typeface="Arial" panose="020B0604020202020204" pitchFamily="34" charset="0"/>
                </a:endParaRPr>
              </a:p>
            </p:txBody>
          </p:sp>
          <p:sp>
            <p:nvSpPr>
              <p:cNvPr id="363" name="Freeform 43">
                <a:extLst>
                  <a:ext uri="{FF2B5EF4-FFF2-40B4-BE49-F238E27FC236}">
                    <a16:creationId xmlns:a16="http://schemas.microsoft.com/office/drawing/2014/main" id="{71CC6543-2E4C-446E-98A6-B21D6D0B8E2F}"/>
                  </a:ext>
                </a:extLst>
              </p:cNvPr>
              <p:cNvSpPr>
                <a:spLocks noEditPoints="1"/>
              </p:cNvSpPr>
              <p:nvPr/>
            </p:nvSpPr>
            <p:spPr bwMode="auto">
              <a:xfrm>
                <a:off x="4800" y="815"/>
                <a:ext cx="147" cy="251"/>
              </a:xfrm>
              <a:custGeom>
                <a:avLst/>
                <a:gdLst>
                  <a:gd name="T0" fmla="*/ 66 w 96"/>
                  <a:gd name="T1" fmla="*/ 168 h 168"/>
                  <a:gd name="T2" fmla="*/ 30 w 96"/>
                  <a:gd name="T3" fmla="*/ 168 h 168"/>
                  <a:gd name="T4" fmla="*/ 24 w 96"/>
                  <a:gd name="T5" fmla="*/ 162 h 168"/>
                  <a:gd name="T6" fmla="*/ 24 w 96"/>
                  <a:gd name="T7" fmla="*/ 95 h 168"/>
                  <a:gd name="T8" fmla="*/ 0 w 96"/>
                  <a:gd name="T9" fmla="*/ 66 h 168"/>
                  <a:gd name="T10" fmla="*/ 0 w 96"/>
                  <a:gd name="T11" fmla="*/ 6 h 168"/>
                  <a:gd name="T12" fmla="*/ 6 w 96"/>
                  <a:gd name="T13" fmla="*/ 0 h 168"/>
                  <a:gd name="T14" fmla="*/ 90 w 96"/>
                  <a:gd name="T15" fmla="*/ 0 h 168"/>
                  <a:gd name="T16" fmla="*/ 96 w 96"/>
                  <a:gd name="T17" fmla="*/ 6 h 168"/>
                  <a:gd name="T18" fmla="*/ 96 w 96"/>
                  <a:gd name="T19" fmla="*/ 66 h 168"/>
                  <a:gd name="T20" fmla="*/ 72 w 96"/>
                  <a:gd name="T21" fmla="*/ 95 h 168"/>
                  <a:gd name="T22" fmla="*/ 72 w 96"/>
                  <a:gd name="T23" fmla="*/ 162 h 168"/>
                  <a:gd name="T24" fmla="*/ 66 w 96"/>
                  <a:gd name="T25" fmla="*/ 168 h 168"/>
                  <a:gd name="T26" fmla="*/ 36 w 96"/>
                  <a:gd name="T27" fmla="*/ 156 h 168"/>
                  <a:gd name="T28" fmla="*/ 60 w 96"/>
                  <a:gd name="T29" fmla="*/ 156 h 168"/>
                  <a:gd name="T30" fmla="*/ 60 w 96"/>
                  <a:gd name="T31" fmla="*/ 90 h 168"/>
                  <a:gd name="T32" fmla="*/ 66 w 96"/>
                  <a:gd name="T33" fmla="*/ 84 h 168"/>
                  <a:gd name="T34" fmla="*/ 84 w 96"/>
                  <a:gd name="T35" fmla="*/ 66 h 168"/>
                  <a:gd name="T36" fmla="*/ 84 w 96"/>
                  <a:gd name="T37" fmla="*/ 12 h 168"/>
                  <a:gd name="T38" fmla="*/ 12 w 96"/>
                  <a:gd name="T39" fmla="*/ 12 h 168"/>
                  <a:gd name="T40" fmla="*/ 12 w 96"/>
                  <a:gd name="T41" fmla="*/ 66 h 168"/>
                  <a:gd name="T42" fmla="*/ 30 w 96"/>
                  <a:gd name="T43" fmla="*/ 84 h 168"/>
                  <a:gd name="T44" fmla="*/ 36 w 96"/>
                  <a:gd name="T45" fmla="*/ 90 h 168"/>
                  <a:gd name="T46" fmla="*/ 36 w 96"/>
                  <a:gd name="T47" fmla="*/ 15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168">
                    <a:moveTo>
                      <a:pt x="66" y="168"/>
                    </a:moveTo>
                    <a:cubicBezTo>
                      <a:pt x="30" y="168"/>
                      <a:pt x="30" y="168"/>
                      <a:pt x="30" y="168"/>
                    </a:cubicBezTo>
                    <a:cubicBezTo>
                      <a:pt x="27" y="168"/>
                      <a:pt x="24" y="165"/>
                      <a:pt x="24" y="162"/>
                    </a:cubicBezTo>
                    <a:cubicBezTo>
                      <a:pt x="24" y="95"/>
                      <a:pt x="24" y="95"/>
                      <a:pt x="24" y="95"/>
                    </a:cubicBezTo>
                    <a:cubicBezTo>
                      <a:pt x="10" y="92"/>
                      <a:pt x="0" y="80"/>
                      <a:pt x="0" y="66"/>
                    </a:cubicBezTo>
                    <a:cubicBezTo>
                      <a:pt x="0" y="6"/>
                      <a:pt x="0" y="6"/>
                      <a:pt x="0" y="6"/>
                    </a:cubicBezTo>
                    <a:cubicBezTo>
                      <a:pt x="0" y="2"/>
                      <a:pt x="3" y="0"/>
                      <a:pt x="6" y="0"/>
                    </a:cubicBezTo>
                    <a:cubicBezTo>
                      <a:pt x="90" y="0"/>
                      <a:pt x="90" y="0"/>
                      <a:pt x="90" y="0"/>
                    </a:cubicBezTo>
                    <a:cubicBezTo>
                      <a:pt x="93" y="0"/>
                      <a:pt x="96" y="2"/>
                      <a:pt x="96" y="6"/>
                    </a:cubicBezTo>
                    <a:cubicBezTo>
                      <a:pt x="96" y="66"/>
                      <a:pt x="96" y="66"/>
                      <a:pt x="96" y="66"/>
                    </a:cubicBezTo>
                    <a:cubicBezTo>
                      <a:pt x="96" y="80"/>
                      <a:pt x="86" y="92"/>
                      <a:pt x="72" y="95"/>
                    </a:cubicBezTo>
                    <a:cubicBezTo>
                      <a:pt x="72" y="162"/>
                      <a:pt x="72" y="162"/>
                      <a:pt x="72" y="162"/>
                    </a:cubicBezTo>
                    <a:cubicBezTo>
                      <a:pt x="72" y="165"/>
                      <a:pt x="69" y="168"/>
                      <a:pt x="66" y="168"/>
                    </a:cubicBezTo>
                    <a:close/>
                    <a:moveTo>
                      <a:pt x="36" y="156"/>
                    </a:moveTo>
                    <a:cubicBezTo>
                      <a:pt x="60" y="156"/>
                      <a:pt x="60" y="156"/>
                      <a:pt x="60" y="156"/>
                    </a:cubicBezTo>
                    <a:cubicBezTo>
                      <a:pt x="60" y="90"/>
                      <a:pt x="60" y="90"/>
                      <a:pt x="60" y="90"/>
                    </a:cubicBezTo>
                    <a:cubicBezTo>
                      <a:pt x="60" y="86"/>
                      <a:pt x="63" y="84"/>
                      <a:pt x="66" y="84"/>
                    </a:cubicBezTo>
                    <a:cubicBezTo>
                      <a:pt x="76" y="84"/>
                      <a:pt x="84" y="76"/>
                      <a:pt x="84" y="66"/>
                    </a:cubicBezTo>
                    <a:cubicBezTo>
                      <a:pt x="84" y="12"/>
                      <a:pt x="84" y="12"/>
                      <a:pt x="84" y="12"/>
                    </a:cubicBezTo>
                    <a:cubicBezTo>
                      <a:pt x="12" y="12"/>
                      <a:pt x="12" y="12"/>
                      <a:pt x="12" y="12"/>
                    </a:cubicBezTo>
                    <a:cubicBezTo>
                      <a:pt x="12" y="66"/>
                      <a:pt x="12" y="66"/>
                      <a:pt x="12" y="66"/>
                    </a:cubicBezTo>
                    <a:cubicBezTo>
                      <a:pt x="12" y="76"/>
                      <a:pt x="20" y="84"/>
                      <a:pt x="30" y="84"/>
                    </a:cubicBezTo>
                    <a:cubicBezTo>
                      <a:pt x="33" y="84"/>
                      <a:pt x="36" y="86"/>
                      <a:pt x="36" y="90"/>
                    </a:cubicBezTo>
                    <a:lnTo>
                      <a:pt x="36"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sz="2400" kern="0">
                  <a:solidFill>
                    <a:srgbClr val="96968C"/>
                  </a:solidFill>
                  <a:cs typeface="Arial" panose="020B0604020202020204" pitchFamily="34" charset="0"/>
                </a:endParaRPr>
              </a:p>
            </p:txBody>
          </p:sp>
          <p:sp>
            <p:nvSpPr>
              <p:cNvPr id="364" name="Freeform 44">
                <a:extLst>
                  <a:ext uri="{FF2B5EF4-FFF2-40B4-BE49-F238E27FC236}">
                    <a16:creationId xmlns:a16="http://schemas.microsoft.com/office/drawing/2014/main" id="{56B25A86-1153-4FB7-A013-F78F4E6B548A}"/>
                  </a:ext>
                </a:extLst>
              </p:cNvPr>
              <p:cNvSpPr>
                <a:spLocks noEditPoints="1"/>
              </p:cNvSpPr>
              <p:nvPr/>
            </p:nvSpPr>
            <p:spPr bwMode="auto">
              <a:xfrm>
                <a:off x="4671" y="726"/>
                <a:ext cx="74" cy="71"/>
              </a:xfrm>
              <a:custGeom>
                <a:avLst/>
                <a:gdLst>
                  <a:gd name="T0" fmla="*/ 24 w 48"/>
                  <a:gd name="T1" fmla="*/ 48 h 48"/>
                  <a:gd name="T2" fmla="*/ 0 w 48"/>
                  <a:gd name="T3" fmla="*/ 24 h 48"/>
                  <a:gd name="T4" fmla="*/ 24 w 48"/>
                  <a:gd name="T5" fmla="*/ 0 h 48"/>
                  <a:gd name="T6" fmla="*/ 48 w 48"/>
                  <a:gd name="T7" fmla="*/ 24 h 48"/>
                  <a:gd name="T8" fmla="*/ 24 w 48"/>
                  <a:gd name="T9" fmla="*/ 48 h 48"/>
                  <a:gd name="T10" fmla="*/ 24 w 48"/>
                  <a:gd name="T11" fmla="*/ 12 h 48"/>
                  <a:gd name="T12" fmla="*/ 12 w 48"/>
                  <a:gd name="T13" fmla="*/ 24 h 48"/>
                  <a:gd name="T14" fmla="*/ 24 w 48"/>
                  <a:gd name="T15" fmla="*/ 36 h 48"/>
                  <a:gd name="T16" fmla="*/ 36 w 48"/>
                  <a:gd name="T17" fmla="*/ 24 h 48"/>
                  <a:gd name="T18" fmla="*/ 24 w 48"/>
                  <a:gd name="T19"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11" y="48"/>
                      <a:pt x="0" y="37"/>
                      <a:pt x="0" y="24"/>
                    </a:cubicBezTo>
                    <a:cubicBezTo>
                      <a:pt x="0" y="10"/>
                      <a:pt x="11" y="0"/>
                      <a:pt x="24" y="0"/>
                    </a:cubicBezTo>
                    <a:cubicBezTo>
                      <a:pt x="37" y="0"/>
                      <a:pt x="48" y="10"/>
                      <a:pt x="48" y="24"/>
                    </a:cubicBezTo>
                    <a:cubicBezTo>
                      <a:pt x="48" y="37"/>
                      <a:pt x="37" y="48"/>
                      <a:pt x="24" y="48"/>
                    </a:cubicBezTo>
                    <a:close/>
                    <a:moveTo>
                      <a:pt x="24" y="12"/>
                    </a:moveTo>
                    <a:cubicBezTo>
                      <a:pt x="17" y="12"/>
                      <a:pt x="12" y="17"/>
                      <a:pt x="12" y="24"/>
                    </a:cubicBezTo>
                    <a:cubicBezTo>
                      <a:pt x="12" y="30"/>
                      <a:pt x="17" y="36"/>
                      <a:pt x="24" y="36"/>
                    </a:cubicBezTo>
                    <a:cubicBezTo>
                      <a:pt x="31" y="36"/>
                      <a:pt x="36" y="30"/>
                      <a:pt x="36" y="24"/>
                    </a:cubicBezTo>
                    <a:cubicBezTo>
                      <a:pt x="36" y="17"/>
                      <a:pt x="31" y="12"/>
                      <a:pt x="2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sz="2400" kern="0">
                  <a:solidFill>
                    <a:srgbClr val="96968C"/>
                  </a:solidFill>
                  <a:cs typeface="Arial" panose="020B0604020202020204" pitchFamily="34" charset="0"/>
                </a:endParaRPr>
              </a:p>
            </p:txBody>
          </p:sp>
          <p:sp>
            <p:nvSpPr>
              <p:cNvPr id="365" name="Freeform 45">
                <a:extLst>
                  <a:ext uri="{FF2B5EF4-FFF2-40B4-BE49-F238E27FC236}">
                    <a16:creationId xmlns:a16="http://schemas.microsoft.com/office/drawing/2014/main" id="{36D4E539-E332-4E75-84A7-26D8EAA5BF2D}"/>
                  </a:ext>
                </a:extLst>
              </p:cNvPr>
              <p:cNvSpPr>
                <a:spLocks noEditPoints="1"/>
              </p:cNvSpPr>
              <p:nvPr/>
            </p:nvSpPr>
            <p:spPr bwMode="auto">
              <a:xfrm>
                <a:off x="5002" y="726"/>
                <a:ext cx="74" cy="71"/>
              </a:xfrm>
              <a:custGeom>
                <a:avLst/>
                <a:gdLst>
                  <a:gd name="T0" fmla="*/ 24 w 48"/>
                  <a:gd name="T1" fmla="*/ 48 h 48"/>
                  <a:gd name="T2" fmla="*/ 0 w 48"/>
                  <a:gd name="T3" fmla="*/ 24 h 48"/>
                  <a:gd name="T4" fmla="*/ 24 w 48"/>
                  <a:gd name="T5" fmla="*/ 0 h 48"/>
                  <a:gd name="T6" fmla="*/ 48 w 48"/>
                  <a:gd name="T7" fmla="*/ 24 h 48"/>
                  <a:gd name="T8" fmla="*/ 24 w 48"/>
                  <a:gd name="T9" fmla="*/ 48 h 48"/>
                  <a:gd name="T10" fmla="*/ 24 w 48"/>
                  <a:gd name="T11" fmla="*/ 12 h 48"/>
                  <a:gd name="T12" fmla="*/ 12 w 48"/>
                  <a:gd name="T13" fmla="*/ 24 h 48"/>
                  <a:gd name="T14" fmla="*/ 24 w 48"/>
                  <a:gd name="T15" fmla="*/ 36 h 48"/>
                  <a:gd name="T16" fmla="*/ 36 w 48"/>
                  <a:gd name="T17" fmla="*/ 24 h 48"/>
                  <a:gd name="T18" fmla="*/ 24 w 48"/>
                  <a:gd name="T19"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11" y="48"/>
                      <a:pt x="0" y="37"/>
                      <a:pt x="0" y="24"/>
                    </a:cubicBezTo>
                    <a:cubicBezTo>
                      <a:pt x="0" y="10"/>
                      <a:pt x="11" y="0"/>
                      <a:pt x="24" y="0"/>
                    </a:cubicBezTo>
                    <a:cubicBezTo>
                      <a:pt x="37" y="0"/>
                      <a:pt x="48" y="10"/>
                      <a:pt x="48" y="24"/>
                    </a:cubicBezTo>
                    <a:cubicBezTo>
                      <a:pt x="48" y="37"/>
                      <a:pt x="37" y="48"/>
                      <a:pt x="24" y="48"/>
                    </a:cubicBezTo>
                    <a:close/>
                    <a:moveTo>
                      <a:pt x="24" y="12"/>
                    </a:moveTo>
                    <a:cubicBezTo>
                      <a:pt x="17" y="12"/>
                      <a:pt x="12" y="17"/>
                      <a:pt x="12" y="24"/>
                    </a:cubicBezTo>
                    <a:cubicBezTo>
                      <a:pt x="12" y="30"/>
                      <a:pt x="17" y="36"/>
                      <a:pt x="24" y="36"/>
                    </a:cubicBezTo>
                    <a:cubicBezTo>
                      <a:pt x="31" y="36"/>
                      <a:pt x="36" y="30"/>
                      <a:pt x="36" y="24"/>
                    </a:cubicBezTo>
                    <a:cubicBezTo>
                      <a:pt x="36" y="17"/>
                      <a:pt x="31" y="12"/>
                      <a:pt x="2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sz="2400" kern="0">
                  <a:solidFill>
                    <a:srgbClr val="96968C"/>
                  </a:solidFill>
                  <a:cs typeface="Arial" panose="020B0604020202020204" pitchFamily="34" charset="0"/>
                </a:endParaRPr>
              </a:p>
            </p:txBody>
          </p:sp>
          <p:sp>
            <p:nvSpPr>
              <p:cNvPr id="366" name="Freeform 46">
                <a:extLst>
                  <a:ext uri="{FF2B5EF4-FFF2-40B4-BE49-F238E27FC236}">
                    <a16:creationId xmlns:a16="http://schemas.microsoft.com/office/drawing/2014/main" id="{2C787F64-EF5B-4675-9154-0F1483485923}"/>
                  </a:ext>
                </a:extLst>
              </p:cNvPr>
              <p:cNvSpPr>
                <a:spLocks noEditPoints="1"/>
              </p:cNvSpPr>
              <p:nvPr/>
            </p:nvSpPr>
            <p:spPr bwMode="auto">
              <a:xfrm>
                <a:off x="4818" y="690"/>
                <a:ext cx="111" cy="107"/>
              </a:xfrm>
              <a:custGeom>
                <a:avLst/>
                <a:gdLst>
                  <a:gd name="T0" fmla="*/ 36 w 72"/>
                  <a:gd name="T1" fmla="*/ 72 h 72"/>
                  <a:gd name="T2" fmla="*/ 0 w 72"/>
                  <a:gd name="T3" fmla="*/ 36 h 72"/>
                  <a:gd name="T4" fmla="*/ 36 w 72"/>
                  <a:gd name="T5" fmla="*/ 0 h 72"/>
                  <a:gd name="T6" fmla="*/ 72 w 72"/>
                  <a:gd name="T7" fmla="*/ 36 h 72"/>
                  <a:gd name="T8" fmla="*/ 36 w 72"/>
                  <a:gd name="T9" fmla="*/ 72 h 72"/>
                  <a:gd name="T10" fmla="*/ 36 w 72"/>
                  <a:gd name="T11" fmla="*/ 12 h 72"/>
                  <a:gd name="T12" fmla="*/ 12 w 72"/>
                  <a:gd name="T13" fmla="*/ 36 h 72"/>
                  <a:gd name="T14" fmla="*/ 36 w 72"/>
                  <a:gd name="T15" fmla="*/ 60 h 72"/>
                  <a:gd name="T16" fmla="*/ 60 w 72"/>
                  <a:gd name="T17" fmla="*/ 36 h 72"/>
                  <a:gd name="T18" fmla="*/ 36 w 72"/>
                  <a:gd name="T19" fmla="*/ 1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72"/>
                    </a:moveTo>
                    <a:cubicBezTo>
                      <a:pt x="16" y="72"/>
                      <a:pt x="0" y="55"/>
                      <a:pt x="0" y="36"/>
                    </a:cubicBezTo>
                    <a:cubicBezTo>
                      <a:pt x="0" y="16"/>
                      <a:pt x="16" y="0"/>
                      <a:pt x="36" y="0"/>
                    </a:cubicBezTo>
                    <a:cubicBezTo>
                      <a:pt x="56" y="0"/>
                      <a:pt x="72" y="16"/>
                      <a:pt x="72" y="36"/>
                    </a:cubicBezTo>
                    <a:cubicBezTo>
                      <a:pt x="72" y="55"/>
                      <a:pt x="56" y="72"/>
                      <a:pt x="36" y="72"/>
                    </a:cubicBezTo>
                    <a:close/>
                    <a:moveTo>
                      <a:pt x="36" y="12"/>
                    </a:moveTo>
                    <a:cubicBezTo>
                      <a:pt x="23" y="12"/>
                      <a:pt x="12" y="22"/>
                      <a:pt x="12" y="36"/>
                    </a:cubicBezTo>
                    <a:cubicBezTo>
                      <a:pt x="12" y="49"/>
                      <a:pt x="23" y="60"/>
                      <a:pt x="36" y="60"/>
                    </a:cubicBezTo>
                    <a:cubicBezTo>
                      <a:pt x="49" y="60"/>
                      <a:pt x="60" y="49"/>
                      <a:pt x="60" y="36"/>
                    </a:cubicBezTo>
                    <a:cubicBezTo>
                      <a:pt x="60" y="22"/>
                      <a:pt x="49" y="12"/>
                      <a:pt x="3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sz="2400" kern="0">
                  <a:solidFill>
                    <a:srgbClr val="96968C"/>
                  </a:solidFill>
                  <a:cs typeface="Arial" panose="020B0604020202020204" pitchFamily="34" charset="0"/>
                </a:endParaRPr>
              </a:p>
            </p:txBody>
          </p:sp>
        </p:grpSp>
      </p:grpSp>
      <p:sp>
        <p:nvSpPr>
          <p:cNvPr id="367" name="Subtitle 2">
            <a:extLst>
              <a:ext uri="{FF2B5EF4-FFF2-40B4-BE49-F238E27FC236}">
                <a16:creationId xmlns:a16="http://schemas.microsoft.com/office/drawing/2014/main" id="{ECA31174-3247-4FEF-9437-B170D7AE6083}"/>
              </a:ext>
            </a:extLst>
          </p:cNvPr>
          <p:cNvSpPr txBox="1">
            <a:spLocks/>
          </p:cNvSpPr>
          <p:nvPr/>
        </p:nvSpPr>
        <p:spPr>
          <a:xfrm>
            <a:off x="323974" y="1892173"/>
            <a:ext cx="3888642" cy="370316"/>
          </a:xfrm>
          <a:prstGeom prst="rect">
            <a:avLst/>
          </a:prstGeom>
          <a:ln>
            <a:solidFill>
              <a:srgbClr val="96968C"/>
            </a:solidFill>
          </a:ln>
        </p:spPr>
        <p:txBody>
          <a:bodyPr vert="horz" wrap="square" lIns="0" tIns="0" rIns="0" bIns="0" rtlCol="0">
            <a:no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05">
              <a:lnSpc>
                <a:spcPct val="80000"/>
              </a:lnSpc>
              <a:defRPr/>
            </a:pPr>
            <a:r>
              <a:rPr lang="en-US" sz="900" b="1">
                <a:solidFill>
                  <a:srgbClr val="7F7F7F"/>
                </a:solidFill>
                <a:latin typeface="Arial Narrow" panose="020B0604020202020204" pitchFamily="34" charset="0"/>
                <a:ea typeface="Lato Light" panose="020F0502020204030203" pitchFamily="34" charset="0"/>
                <a:cs typeface="Arial Narrow" panose="020B0604020202020204" pitchFamily="34" charset="0"/>
              </a:rPr>
              <a:t> </a:t>
            </a:r>
            <a:endParaRPr lang="en-US" sz="900">
              <a:solidFill>
                <a:srgbClr val="7F7F7F"/>
              </a:solidFill>
              <a:latin typeface="Arial Narrow" panose="020B0604020202020204" pitchFamily="34" charset="0"/>
              <a:ea typeface="Lato Light" panose="020F0502020204030203" pitchFamily="34" charset="0"/>
              <a:cs typeface="Arial Narrow" panose="020B0604020202020204" pitchFamily="34" charset="0"/>
            </a:endParaRPr>
          </a:p>
        </p:txBody>
      </p:sp>
      <p:sp>
        <p:nvSpPr>
          <p:cNvPr id="368" name="Subtitle 2">
            <a:extLst>
              <a:ext uri="{FF2B5EF4-FFF2-40B4-BE49-F238E27FC236}">
                <a16:creationId xmlns:a16="http://schemas.microsoft.com/office/drawing/2014/main" id="{F949A12E-914D-422A-94E3-6280E16227E9}"/>
              </a:ext>
            </a:extLst>
          </p:cNvPr>
          <p:cNvSpPr txBox="1">
            <a:spLocks/>
          </p:cNvSpPr>
          <p:nvPr/>
        </p:nvSpPr>
        <p:spPr>
          <a:xfrm>
            <a:off x="1168464" y="1817369"/>
            <a:ext cx="1929576" cy="138821"/>
          </a:xfrm>
          <a:prstGeom prst="rect">
            <a:avLst/>
          </a:prstGeom>
          <a:solidFill>
            <a:srgbClr val="FFFFFF"/>
          </a:solidFill>
        </p:spPr>
        <p:txBody>
          <a:bodyPr vert="horz" wrap="square" lIns="0" tIns="0" rIns="0" bIns="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05">
              <a:lnSpc>
                <a:spcPct val="80000"/>
              </a:lnSpc>
              <a:defRPr/>
            </a:pPr>
            <a:r>
              <a:rPr lang="en-US" sz="1100" b="1">
                <a:solidFill>
                  <a:srgbClr val="7F7F7F"/>
                </a:solidFill>
                <a:latin typeface="Calibri" panose="020F0502020204030204" pitchFamily="34" charset="0"/>
                <a:ea typeface="Lato Light" panose="020F0502020204030203" pitchFamily="34" charset="0"/>
                <a:cs typeface="Calibri" panose="020F0502020204030204" pitchFamily="34" charset="0"/>
              </a:rPr>
              <a:t>Key Stakeholders</a:t>
            </a:r>
            <a:endParaRPr lang="en-US" sz="1100">
              <a:solidFill>
                <a:srgbClr val="7F7F7F"/>
              </a:solidFill>
              <a:latin typeface="Calibri" panose="020F0502020204030204" pitchFamily="34" charset="0"/>
              <a:ea typeface="Lato Light" panose="020F0502020204030203" pitchFamily="34" charset="0"/>
              <a:cs typeface="Calibri" panose="020F0502020204030204" pitchFamily="34" charset="0"/>
            </a:endParaRPr>
          </a:p>
        </p:txBody>
      </p:sp>
      <p:cxnSp>
        <p:nvCxnSpPr>
          <p:cNvPr id="370" name="Straight Arrow Connector 369">
            <a:extLst>
              <a:ext uri="{FF2B5EF4-FFF2-40B4-BE49-F238E27FC236}">
                <a16:creationId xmlns:a16="http://schemas.microsoft.com/office/drawing/2014/main" id="{9CD78322-B631-4E6F-B148-722BDD30734C}"/>
              </a:ext>
            </a:extLst>
          </p:cNvPr>
          <p:cNvCxnSpPr>
            <a:cxnSpLocks/>
          </p:cNvCxnSpPr>
          <p:nvPr/>
        </p:nvCxnSpPr>
        <p:spPr>
          <a:xfrm>
            <a:off x="6556068" y="2668105"/>
            <a:ext cx="7871" cy="2901716"/>
          </a:xfrm>
          <a:prstGeom prst="straightConnector1">
            <a:avLst/>
          </a:prstGeom>
          <a:noFill/>
          <a:ln w="28575" cap="flat" cmpd="sng" algn="ctr">
            <a:solidFill>
              <a:srgbClr val="0070C0"/>
            </a:solidFill>
            <a:prstDash val="solid"/>
            <a:miter lim="800000"/>
            <a:tailEnd type="oval"/>
          </a:ln>
          <a:effectLst/>
        </p:spPr>
      </p:cxnSp>
      <p:grpSp>
        <p:nvGrpSpPr>
          <p:cNvPr id="371" name="Group 370">
            <a:extLst>
              <a:ext uri="{FF2B5EF4-FFF2-40B4-BE49-F238E27FC236}">
                <a16:creationId xmlns:a16="http://schemas.microsoft.com/office/drawing/2014/main" id="{4BDE71CF-C9F3-4E49-9481-BCB3889EF05C}"/>
              </a:ext>
            </a:extLst>
          </p:cNvPr>
          <p:cNvGrpSpPr/>
          <p:nvPr/>
        </p:nvGrpSpPr>
        <p:grpSpPr>
          <a:xfrm>
            <a:off x="2954226" y="2612620"/>
            <a:ext cx="521566" cy="553998"/>
            <a:chOff x="777308" y="810712"/>
            <a:chExt cx="1427428" cy="1427428"/>
          </a:xfrm>
        </p:grpSpPr>
        <p:sp>
          <p:nvSpPr>
            <p:cNvPr id="372" name="Freeform 6">
              <a:extLst>
                <a:ext uri="{FF2B5EF4-FFF2-40B4-BE49-F238E27FC236}">
                  <a16:creationId xmlns:a16="http://schemas.microsoft.com/office/drawing/2014/main" id="{72EC065A-AA64-4803-B71D-3D25D01A6856}"/>
                </a:ext>
              </a:extLst>
            </p:cNvPr>
            <p:cNvSpPr>
              <a:spLocks noChangeArrowheads="1"/>
            </p:cNvSpPr>
            <p:nvPr/>
          </p:nvSpPr>
          <p:spPr bwMode="auto">
            <a:xfrm>
              <a:off x="777308" y="810712"/>
              <a:ext cx="1427428" cy="1427428"/>
            </a:xfrm>
            <a:custGeom>
              <a:avLst/>
              <a:gdLst>
                <a:gd name="T0" fmla="*/ 1376 w 2753"/>
                <a:gd name="T1" fmla="*/ 0 h 2753"/>
                <a:gd name="T2" fmla="*/ 1376 w 2753"/>
                <a:gd name="T3" fmla="*/ 0 h 2753"/>
                <a:gd name="T4" fmla="*/ 2752 w 2753"/>
                <a:gd name="T5" fmla="*/ 1376 h 2753"/>
                <a:gd name="T6" fmla="*/ 2752 w 2753"/>
                <a:gd name="T7" fmla="*/ 1376 h 2753"/>
                <a:gd name="T8" fmla="*/ 1376 w 2753"/>
                <a:gd name="T9" fmla="*/ 2752 h 2753"/>
                <a:gd name="T10" fmla="*/ 1376 w 2753"/>
                <a:gd name="T11" fmla="*/ 2752 h 2753"/>
                <a:gd name="T12" fmla="*/ 0 w 2753"/>
                <a:gd name="T13" fmla="*/ 1376 h 2753"/>
                <a:gd name="T14" fmla="*/ 0 w 2753"/>
                <a:gd name="T15" fmla="*/ 1376 h 2753"/>
                <a:gd name="T16" fmla="*/ 1376 w 2753"/>
                <a:gd name="T17" fmla="*/ 0 h 2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3" h="2753">
                  <a:moveTo>
                    <a:pt x="1376" y="0"/>
                  </a:moveTo>
                  <a:lnTo>
                    <a:pt x="1376" y="0"/>
                  </a:lnTo>
                  <a:cubicBezTo>
                    <a:pt x="2136" y="0"/>
                    <a:pt x="2752" y="616"/>
                    <a:pt x="2752" y="1376"/>
                  </a:cubicBezTo>
                  <a:lnTo>
                    <a:pt x="2752" y="1376"/>
                  </a:lnTo>
                  <a:cubicBezTo>
                    <a:pt x="2752" y="2136"/>
                    <a:pt x="2136" y="2752"/>
                    <a:pt x="1376" y="2752"/>
                  </a:cubicBezTo>
                  <a:lnTo>
                    <a:pt x="1376" y="2752"/>
                  </a:lnTo>
                  <a:cubicBezTo>
                    <a:pt x="616" y="2752"/>
                    <a:pt x="0" y="2136"/>
                    <a:pt x="0" y="1376"/>
                  </a:cubicBezTo>
                  <a:lnTo>
                    <a:pt x="0" y="1376"/>
                  </a:lnTo>
                  <a:cubicBezTo>
                    <a:pt x="0" y="616"/>
                    <a:pt x="616" y="0"/>
                    <a:pt x="1376" y="0"/>
                  </a:cubicBezTo>
                </a:path>
              </a:pathLst>
            </a:custGeom>
            <a:solidFill>
              <a:srgbClr val="0070C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5">
                <a:defRPr/>
              </a:pPr>
              <a:endParaRPr lang="en-US" sz="4000" kern="0">
                <a:solidFill>
                  <a:srgbClr val="7F7F7F"/>
                </a:solidFill>
                <a:latin typeface="Lato Light" panose="020F0502020204030203" pitchFamily="34" charset="0"/>
              </a:endParaRPr>
            </a:p>
          </p:txBody>
        </p:sp>
        <p:sp>
          <p:nvSpPr>
            <p:cNvPr id="373" name="Freeform 7">
              <a:extLst>
                <a:ext uri="{FF2B5EF4-FFF2-40B4-BE49-F238E27FC236}">
                  <a16:creationId xmlns:a16="http://schemas.microsoft.com/office/drawing/2014/main" id="{ACF9A84E-E69F-4EC7-8F33-359DDDC31E12}"/>
                </a:ext>
              </a:extLst>
            </p:cNvPr>
            <p:cNvSpPr>
              <a:spLocks noChangeArrowheads="1"/>
            </p:cNvSpPr>
            <p:nvPr/>
          </p:nvSpPr>
          <p:spPr bwMode="auto">
            <a:xfrm>
              <a:off x="987763" y="1008636"/>
              <a:ext cx="1004232" cy="1004233"/>
            </a:xfrm>
            <a:custGeom>
              <a:avLst/>
              <a:gdLst>
                <a:gd name="T0" fmla="*/ 968 w 1938"/>
                <a:gd name="T1" fmla="*/ 0 h 1937"/>
                <a:gd name="T2" fmla="*/ 968 w 1938"/>
                <a:gd name="T3" fmla="*/ 0 h 1937"/>
                <a:gd name="T4" fmla="*/ 1937 w 1938"/>
                <a:gd name="T5" fmla="*/ 968 h 1937"/>
                <a:gd name="T6" fmla="*/ 1937 w 1938"/>
                <a:gd name="T7" fmla="*/ 968 h 1937"/>
                <a:gd name="T8" fmla="*/ 968 w 1938"/>
                <a:gd name="T9" fmla="*/ 1936 h 1937"/>
                <a:gd name="T10" fmla="*/ 968 w 1938"/>
                <a:gd name="T11" fmla="*/ 1936 h 1937"/>
                <a:gd name="T12" fmla="*/ 0 w 1938"/>
                <a:gd name="T13" fmla="*/ 968 h 1937"/>
                <a:gd name="T14" fmla="*/ 0 w 1938"/>
                <a:gd name="T15" fmla="*/ 968 h 1937"/>
                <a:gd name="T16" fmla="*/ 968 w 1938"/>
                <a:gd name="T17" fmla="*/ 0 h 1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8" h="1937">
                  <a:moveTo>
                    <a:pt x="968" y="0"/>
                  </a:moveTo>
                  <a:lnTo>
                    <a:pt x="968" y="0"/>
                  </a:lnTo>
                  <a:cubicBezTo>
                    <a:pt x="1503" y="0"/>
                    <a:pt x="1937" y="433"/>
                    <a:pt x="1937" y="968"/>
                  </a:cubicBezTo>
                  <a:lnTo>
                    <a:pt x="1937" y="968"/>
                  </a:lnTo>
                  <a:cubicBezTo>
                    <a:pt x="1937" y="1502"/>
                    <a:pt x="1503" y="1936"/>
                    <a:pt x="968" y="1936"/>
                  </a:cubicBezTo>
                  <a:lnTo>
                    <a:pt x="968" y="1936"/>
                  </a:lnTo>
                  <a:cubicBezTo>
                    <a:pt x="433" y="1936"/>
                    <a:pt x="0" y="1502"/>
                    <a:pt x="0" y="968"/>
                  </a:cubicBezTo>
                  <a:lnTo>
                    <a:pt x="0" y="968"/>
                  </a:lnTo>
                  <a:cubicBezTo>
                    <a:pt x="0" y="433"/>
                    <a:pt x="433" y="0"/>
                    <a:pt x="968"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5">
                <a:defRPr/>
              </a:pPr>
              <a:endParaRPr lang="en-US" sz="4000" kern="0">
                <a:solidFill>
                  <a:srgbClr val="7F7F7F"/>
                </a:solidFill>
                <a:latin typeface="Lato Light" panose="020F0502020204030203" pitchFamily="34" charset="0"/>
              </a:endParaRPr>
            </a:p>
          </p:txBody>
        </p:sp>
      </p:grpSp>
      <p:sp>
        <p:nvSpPr>
          <p:cNvPr id="374" name="Freeform 132">
            <a:extLst>
              <a:ext uri="{FF2B5EF4-FFF2-40B4-BE49-F238E27FC236}">
                <a16:creationId xmlns:a16="http://schemas.microsoft.com/office/drawing/2014/main" id="{825861A1-E89D-4625-8B8A-491E9204F5DD}"/>
              </a:ext>
            </a:extLst>
          </p:cNvPr>
          <p:cNvSpPr>
            <a:spLocks noEditPoints="1"/>
          </p:cNvSpPr>
          <p:nvPr/>
        </p:nvSpPr>
        <p:spPr bwMode="auto">
          <a:xfrm>
            <a:off x="3077989" y="2763263"/>
            <a:ext cx="246846" cy="252713"/>
          </a:xfrm>
          <a:custGeom>
            <a:avLst/>
            <a:gdLst>
              <a:gd name="T0" fmla="*/ 9 w 133"/>
              <a:gd name="T1" fmla="*/ 0 h 116"/>
              <a:gd name="T2" fmla="*/ 0 w 133"/>
              <a:gd name="T3" fmla="*/ 91 h 116"/>
              <a:gd name="T4" fmla="*/ 56 w 133"/>
              <a:gd name="T5" fmla="*/ 99 h 116"/>
              <a:gd name="T6" fmla="*/ 39 w 133"/>
              <a:gd name="T7" fmla="*/ 110 h 116"/>
              <a:gd name="T8" fmla="*/ 39 w 133"/>
              <a:gd name="T9" fmla="*/ 116 h 116"/>
              <a:gd name="T10" fmla="*/ 97 w 133"/>
              <a:gd name="T11" fmla="*/ 113 h 116"/>
              <a:gd name="T12" fmla="*/ 78 w 133"/>
              <a:gd name="T13" fmla="*/ 110 h 116"/>
              <a:gd name="T14" fmla="*/ 124 w 133"/>
              <a:gd name="T15" fmla="*/ 99 h 116"/>
              <a:gd name="T16" fmla="*/ 133 w 133"/>
              <a:gd name="T17" fmla="*/ 8 h 116"/>
              <a:gd name="T18" fmla="*/ 72 w 133"/>
              <a:gd name="T19" fmla="*/ 110 h 116"/>
              <a:gd name="T20" fmla="*/ 61 w 133"/>
              <a:gd name="T21" fmla="*/ 99 h 116"/>
              <a:gd name="T22" fmla="*/ 72 w 133"/>
              <a:gd name="T23" fmla="*/ 110 h 116"/>
              <a:gd name="T24" fmla="*/ 124 w 133"/>
              <a:gd name="T25" fmla="*/ 94 h 116"/>
              <a:gd name="T26" fmla="*/ 6 w 133"/>
              <a:gd name="T27" fmla="*/ 91 h 116"/>
              <a:gd name="T28" fmla="*/ 9 w 133"/>
              <a:gd name="T29" fmla="*/ 5 h 116"/>
              <a:gd name="T30" fmla="*/ 127 w 133"/>
              <a:gd name="T31" fmla="*/ 8 h 116"/>
              <a:gd name="T32" fmla="*/ 109 w 133"/>
              <a:gd name="T33" fmla="*/ 36 h 116"/>
              <a:gd name="T34" fmla="*/ 68 w 133"/>
              <a:gd name="T35" fmla="*/ 19 h 116"/>
              <a:gd name="T36" fmla="*/ 30 w 133"/>
              <a:gd name="T37" fmla="*/ 36 h 116"/>
              <a:gd name="T38" fmla="*/ 30 w 133"/>
              <a:gd name="T39" fmla="*/ 36 h 116"/>
              <a:gd name="T40" fmla="*/ 28 w 133"/>
              <a:gd name="T41" fmla="*/ 37 h 116"/>
              <a:gd name="T42" fmla="*/ 28 w 133"/>
              <a:gd name="T43" fmla="*/ 57 h 116"/>
              <a:gd name="T44" fmla="*/ 23 w 133"/>
              <a:gd name="T45" fmla="*/ 76 h 116"/>
              <a:gd name="T46" fmla="*/ 36 w 133"/>
              <a:gd name="T47" fmla="*/ 77 h 116"/>
              <a:gd name="T48" fmla="*/ 39 w 133"/>
              <a:gd name="T49" fmla="*/ 73 h 116"/>
              <a:gd name="T50" fmla="*/ 34 w 133"/>
              <a:gd name="T51" fmla="*/ 43 h 116"/>
              <a:gd name="T52" fmla="*/ 45 w 133"/>
              <a:gd name="T53" fmla="*/ 66 h 116"/>
              <a:gd name="T54" fmla="*/ 68 w 133"/>
              <a:gd name="T55" fmla="*/ 79 h 116"/>
              <a:gd name="T56" fmla="*/ 71 w 133"/>
              <a:gd name="T57" fmla="*/ 79 h 116"/>
              <a:gd name="T58" fmla="*/ 94 w 133"/>
              <a:gd name="T59" fmla="*/ 66 h 116"/>
              <a:gd name="T60" fmla="*/ 109 w 133"/>
              <a:gd name="T61" fmla="*/ 41 h 116"/>
              <a:gd name="T62" fmla="*/ 109 w 133"/>
              <a:gd name="T63" fmla="*/ 36 h 116"/>
              <a:gd name="T64" fmla="*/ 31 w 133"/>
              <a:gd name="T65" fmla="*/ 66 h 116"/>
              <a:gd name="T66" fmla="*/ 29 w 133"/>
              <a:gd name="T67" fmla="*/ 71 h 116"/>
              <a:gd name="T68" fmla="*/ 69 w 133"/>
              <a:gd name="T69" fmla="*/ 74 h 116"/>
              <a:gd name="T70" fmla="*/ 50 w 133"/>
              <a:gd name="T71" fmla="*/ 50 h 116"/>
              <a:gd name="T72" fmla="*/ 69 w 133"/>
              <a:gd name="T73" fmla="*/ 58 h 116"/>
              <a:gd name="T74" fmla="*/ 89 w 133"/>
              <a:gd name="T75" fmla="*/ 50 h 116"/>
              <a:gd name="T76" fmla="*/ 69 w 133"/>
              <a:gd name="T77" fmla="*/ 52 h 116"/>
              <a:gd name="T78" fmla="*/ 69 w 133"/>
              <a:gd name="T79" fmla="*/ 25 h 116"/>
              <a:gd name="T80" fmla="*/ 69 w 133"/>
              <a:gd name="T81" fmla="*/ 5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3" h="116">
                <a:moveTo>
                  <a:pt x="124" y="0"/>
                </a:moveTo>
                <a:cubicBezTo>
                  <a:pt x="9" y="0"/>
                  <a:pt x="9" y="0"/>
                  <a:pt x="9" y="0"/>
                </a:cubicBezTo>
                <a:cubicBezTo>
                  <a:pt x="4" y="0"/>
                  <a:pt x="0" y="4"/>
                  <a:pt x="0" y="8"/>
                </a:cubicBezTo>
                <a:cubicBezTo>
                  <a:pt x="0" y="91"/>
                  <a:pt x="0" y="91"/>
                  <a:pt x="0" y="91"/>
                </a:cubicBezTo>
                <a:cubicBezTo>
                  <a:pt x="0" y="95"/>
                  <a:pt x="4" y="99"/>
                  <a:pt x="9" y="99"/>
                </a:cubicBezTo>
                <a:cubicBezTo>
                  <a:pt x="56" y="99"/>
                  <a:pt x="56" y="99"/>
                  <a:pt x="56" y="99"/>
                </a:cubicBezTo>
                <a:cubicBezTo>
                  <a:pt x="56" y="110"/>
                  <a:pt x="56" y="110"/>
                  <a:pt x="56" y="110"/>
                </a:cubicBezTo>
                <a:cubicBezTo>
                  <a:pt x="39" y="110"/>
                  <a:pt x="39" y="110"/>
                  <a:pt x="39" y="110"/>
                </a:cubicBezTo>
                <a:cubicBezTo>
                  <a:pt x="37" y="110"/>
                  <a:pt x="36" y="111"/>
                  <a:pt x="36" y="113"/>
                </a:cubicBezTo>
                <a:cubicBezTo>
                  <a:pt x="36" y="114"/>
                  <a:pt x="37" y="116"/>
                  <a:pt x="39" y="116"/>
                </a:cubicBezTo>
                <a:cubicBezTo>
                  <a:pt x="94" y="116"/>
                  <a:pt x="94" y="116"/>
                  <a:pt x="94" y="116"/>
                </a:cubicBezTo>
                <a:cubicBezTo>
                  <a:pt x="96" y="116"/>
                  <a:pt x="97" y="114"/>
                  <a:pt x="97" y="113"/>
                </a:cubicBezTo>
                <a:cubicBezTo>
                  <a:pt x="97" y="111"/>
                  <a:pt x="96" y="110"/>
                  <a:pt x="94" y="110"/>
                </a:cubicBezTo>
                <a:cubicBezTo>
                  <a:pt x="78" y="110"/>
                  <a:pt x="78" y="110"/>
                  <a:pt x="78" y="110"/>
                </a:cubicBezTo>
                <a:cubicBezTo>
                  <a:pt x="78" y="99"/>
                  <a:pt x="78" y="99"/>
                  <a:pt x="78" y="99"/>
                </a:cubicBezTo>
                <a:cubicBezTo>
                  <a:pt x="124" y="99"/>
                  <a:pt x="124" y="99"/>
                  <a:pt x="124" y="99"/>
                </a:cubicBezTo>
                <a:cubicBezTo>
                  <a:pt x="129" y="99"/>
                  <a:pt x="133" y="95"/>
                  <a:pt x="133" y="91"/>
                </a:cubicBezTo>
                <a:cubicBezTo>
                  <a:pt x="133" y="8"/>
                  <a:pt x="133" y="8"/>
                  <a:pt x="133" y="8"/>
                </a:cubicBezTo>
                <a:cubicBezTo>
                  <a:pt x="133" y="4"/>
                  <a:pt x="129" y="0"/>
                  <a:pt x="124" y="0"/>
                </a:cubicBezTo>
                <a:close/>
                <a:moveTo>
                  <a:pt x="72" y="110"/>
                </a:moveTo>
                <a:cubicBezTo>
                  <a:pt x="61" y="110"/>
                  <a:pt x="61" y="110"/>
                  <a:pt x="61" y="110"/>
                </a:cubicBezTo>
                <a:cubicBezTo>
                  <a:pt x="61" y="99"/>
                  <a:pt x="61" y="99"/>
                  <a:pt x="61" y="99"/>
                </a:cubicBezTo>
                <a:cubicBezTo>
                  <a:pt x="72" y="99"/>
                  <a:pt x="72" y="99"/>
                  <a:pt x="72" y="99"/>
                </a:cubicBezTo>
                <a:lnTo>
                  <a:pt x="72" y="110"/>
                </a:lnTo>
                <a:close/>
                <a:moveTo>
                  <a:pt x="127" y="91"/>
                </a:moveTo>
                <a:cubicBezTo>
                  <a:pt x="127" y="92"/>
                  <a:pt x="126" y="94"/>
                  <a:pt x="124" y="94"/>
                </a:cubicBezTo>
                <a:cubicBezTo>
                  <a:pt x="9" y="94"/>
                  <a:pt x="9" y="94"/>
                  <a:pt x="9" y="94"/>
                </a:cubicBezTo>
                <a:cubicBezTo>
                  <a:pt x="7" y="94"/>
                  <a:pt x="6" y="92"/>
                  <a:pt x="6" y="91"/>
                </a:cubicBezTo>
                <a:cubicBezTo>
                  <a:pt x="6" y="8"/>
                  <a:pt x="6" y="8"/>
                  <a:pt x="6" y="8"/>
                </a:cubicBezTo>
                <a:cubicBezTo>
                  <a:pt x="6" y="7"/>
                  <a:pt x="7" y="5"/>
                  <a:pt x="9" y="5"/>
                </a:cubicBezTo>
                <a:cubicBezTo>
                  <a:pt x="124" y="5"/>
                  <a:pt x="124" y="5"/>
                  <a:pt x="124" y="5"/>
                </a:cubicBezTo>
                <a:cubicBezTo>
                  <a:pt x="126" y="5"/>
                  <a:pt x="127" y="7"/>
                  <a:pt x="127" y="8"/>
                </a:cubicBezTo>
                <a:lnTo>
                  <a:pt x="127" y="91"/>
                </a:lnTo>
                <a:close/>
                <a:moveTo>
                  <a:pt x="109" y="36"/>
                </a:moveTo>
                <a:cubicBezTo>
                  <a:pt x="70" y="19"/>
                  <a:pt x="70" y="19"/>
                  <a:pt x="70" y="19"/>
                </a:cubicBezTo>
                <a:cubicBezTo>
                  <a:pt x="70" y="19"/>
                  <a:pt x="69" y="19"/>
                  <a:pt x="68" y="19"/>
                </a:cubicBezTo>
                <a:cubicBezTo>
                  <a:pt x="30" y="36"/>
                  <a:pt x="30" y="36"/>
                  <a:pt x="30" y="36"/>
                </a:cubicBezTo>
                <a:cubicBezTo>
                  <a:pt x="30" y="36"/>
                  <a:pt x="30" y="36"/>
                  <a:pt x="30" y="36"/>
                </a:cubicBezTo>
                <a:cubicBezTo>
                  <a:pt x="30" y="36"/>
                  <a:pt x="30" y="36"/>
                  <a:pt x="30" y="36"/>
                </a:cubicBezTo>
                <a:cubicBezTo>
                  <a:pt x="30" y="36"/>
                  <a:pt x="30" y="36"/>
                  <a:pt x="30" y="36"/>
                </a:cubicBezTo>
                <a:cubicBezTo>
                  <a:pt x="29" y="36"/>
                  <a:pt x="29" y="36"/>
                  <a:pt x="29" y="37"/>
                </a:cubicBezTo>
                <a:cubicBezTo>
                  <a:pt x="29" y="37"/>
                  <a:pt x="28" y="37"/>
                  <a:pt x="28" y="37"/>
                </a:cubicBezTo>
                <a:cubicBezTo>
                  <a:pt x="28" y="37"/>
                  <a:pt x="28" y="38"/>
                  <a:pt x="28" y="38"/>
                </a:cubicBezTo>
                <a:cubicBezTo>
                  <a:pt x="28" y="57"/>
                  <a:pt x="28" y="57"/>
                  <a:pt x="28" y="57"/>
                </a:cubicBezTo>
                <a:cubicBezTo>
                  <a:pt x="23" y="73"/>
                  <a:pt x="23" y="73"/>
                  <a:pt x="23" y="73"/>
                </a:cubicBezTo>
                <a:cubicBezTo>
                  <a:pt x="22" y="74"/>
                  <a:pt x="22" y="75"/>
                  <a:pt x="23" y="76"/>
                </a:cubicBezTo>
                <a:cubicBezTo>
                  <a:pt x="24" y="77"/>
                  <a:pt x="24" y="77"/>
                  <a:pt x="25" y="77"/>
                </a:cubicBezTo>
                <a:cubicBezTo>
                  <a:pt x="36" y="77"/>
                  <a:pt x="36" y="77"/>
                  <a:pt x="36" y="77"/>
                </a:cubicBezTo>
                <a:cubicBezTo>
                  <a:pt x="37" y="77"/>
                  <a:pt x="38" y="77"/>
                  <a:pt x="38" y="76"/>
                </a:cubicBezTo>
                <a:cubicBezTo>
                  <a:pt x="39" y="75"/>
                  <a:pt x="39" y="74"/>
                  <a:pt x="39" y="73"/>
                </a:cubicBezTo>
                <a:cubicBezTo>
                  <a:pt x="34" y="57"/>
                  <a:pt x="34" y="57"/>
                  <a:pt x="34" y="57"/>
                </a:cubicBezTo>
                <a:cubicBezTo>
                  <a:pt x="34" y="43"/>
                  <a:pt x="34" y="43"/>
                  <a:pt x="34" y="43"/>
                </a:cubicBezTo>
                <a:cubicBezTo>
                  <a:pt x="45" y="47"/>
                  <a:pt x="45" y="47"/>
                  <a:pt x="45" y="47"/>
                </a:cubicBezTo>
                <a:cubicBezTo>
                  <a:pt x="45" y="66"/>
                  <a:pt x="45" y="66"/>
                  <a:pt x="45" y="66"/>
                </a:cubicBezTo>
                <a:cubicBezTo>
                  <a:pt x="45" y="67"/>
                  <a:pt x="45" y="68"/>
                  <a:pt x="46" y="68"/>
                </a:cubicBezTo>
                <a:cubicBezTo>
                  <a:pt x="68" y="79"/>
                  <a:pt x="68" y="79"/>
                  <a:pt x="68" y="79"/>
                </a:cubicBezTo>
                <a:cubicBezTo>
                  <a:pt x="68" y="80"/>
                  <a:pt x="69" y="80"/>
                  <a:pt x="69" y="80"/>
                </a:cubicBezTo>
                <a:cubicBezTo>
                  <a:pt x="70" y="80"/>
                  <a:pt x="70" y="80"/>
                  <a:pt x="71" y="79"/>
                </a:cubicBezTo>
                <a:cubicBezTo>
                  <a:pt x="93" y="68"/>
                  <a:pt x="93" y="68"/>
                  <a:pt x="93" y="68"/>
                </a:cubicBezTo>
                <a:cubicBezTo>
                  <a:pt x="94" y="68"/>
                  <a:pt x="94" y="67"/>
                  <a:pt x="94" y="66"/>
                </a:cubicBezTo>
                <a:cubicBezTo>
                  <a:pt x="94" y="47"/>
                  <a:pt x="94" y="47"/>
                  <a:pt x="94" y="47"/>
                </a:cubicBezTo>
                <a:cubicBezTo>
                  <a:pt x="109" y="41"/>
                  <a:pt x="109" y="41"/>
                  <a:pt x="109" y="41"/>
                </a:cubicBezTo>
                <a:cubicBezTo>
                  <a:pt x="110" y="41"/>
                  <a:pt x="111" y="40"/>
                  <a:pt x="111" y="38"/>
                </a:cubicBezTo>
                <a:cubicBezTo>
                  <a:pt x="111" y="37"/>
                  <a:pt x="110" y="36"/>
                  <a:pt x="109" y="36"/>
                </a:cubicBezTo>
                <a:close/>
                <a:moveTo>
                  <a:pt x="29" y="71"/>
                </a:moveTo>
                <a:cubicBezTo>
                  <a:pt x="31" y="66"/>
                  <a:pt x="31" y="66"/>
                  <a:pt x="31" y="66"/>
                </a:cubicBezTo>
                <a:cubicBezTo>
                  <a:pt x="32" y="71"/>
                  <a:pt x="32" y="71"/>
                  <a:pt x="32" y="71"/>
                </a:cubicBezTo>
                <a:lnTo>
                  <a:pt x="29" y="71"/>
                </a:lnTo>
                <a:close/>
                <a:moveTo>
                  <a:pt x="89" y="64"/>
                </a:moveTo>
                <a:cubicBezTo>
                  <a:pt x="69" y="74"/>
                  <a:pt x="69" y="74"/>
                  <a:pt x="69" y="74"/>
                </a:cubicBezTo>
                <a:cubicBezTo>
                  <a:pt x="50" y="64"/>
                  <a:pt x="50" y="64"/>
                  <a:pt x="50" y="64"/>
                </a:cubicBezTo>
                <a:cubicBezTo>
                  <a:pt x="50" y="50"/>
                  <a:pt x="50" y="50"/>
                  <a:pt x="50" y="50"/>
                </a:cubicBezTo>
                <a:cubicBezTo>
                  <a:pt x="68" y="57"/>
                  <a:pt x="68" y="57"/>
                  <a:pt x="68" y="57"/>
                </a:cubicBezTo>
                <a:cubicBezTo>
                  <a:pt x="69" y="58"/>
                  <a:pt x="69" y="58"/>
                  <a:pt x="69" y="58"/>
                </a:cubicBezTo>
                <a:cubicBezTo>
                  <a:pt x="70" y="58"/>
                  <a:pt x="70" y="58"/>
                  <a:pt x="70" y="57"/>
                </a:cubicBezTo>
                <a:cubicBezTo>
                  <a:pt x="89" y="50"/>
                  <a:pt x="89" y="50"/>
                  <a:pt x="89" y="50"/>
                </a:cubicBezTo>
                <a:lnTo>
                  <a:pt x="89" y="64"/>
                </a:lnTo>
                <a:close/>
                <a:moveTo>
                  <a:pt x="69" y="52"/>
                </a:moveTo>
                <a:cubicBezTo>
                  <a:pt x="38" y="38"/>
                  <a:pt x="38" y="38"/>
                  <a:pt x="38" y="38"/>
                </a:cubicBezTo>
                <a:cubicBezTo>
                  <a:pt x="69" y="25"/>
                  <a:pt x="69" y="25"/>
                  <a:pt x="69" y="25"/>
                </a:cubicBezTo>
                <a:cubicBezTo>
                  <a:pt x="101" y="38"/>
                  <a:pt x="101" y="38"/>
                  <a:pt x="101" y="38"/>
                </a:cubicBezTo>
                <a:lnTo>
                  <a:pt x="69" y="52"/>
                </a:lnTo>
                <a:close/>
              </a:path>
            </a:pathLst>
          </a:custGeom>
          <a:solidFill>
            <a:srgbClr val="0070C0"/>
          </a:solidFill>
          <a:ln>
            <a:noFill/>
          </a:ln>
        </p:spPr>
        <p:txBody>
          <a:bodyPr vert="horz" wrap="square" lIns="91440" tIns="45720" rIns="91440" bIns="45720" numCol="1" anchor="t" anchorCtr="0" compatLnSpc="1">
            <a:prstTxWarp prst="textNoShape">
              <a:avLst/>
            </a:prstTxWarp>
          </a:bodyPr>
          <a:lstStyle/>
          <a:p>
            <a:pPr defTabSz="457189" fontAlgn="base">
              <a:spcBef>
                <a:spcPct val="0"/>
              </a:spcBef>
              <a:spcAft>
                <a:spcPct val="0"/>
              </a:spcAft>
              <a:defRPr/>
            </a:pPr>
            <a:endParaRPr lang="en-AU" sz="2400" kern="0">
              <a:solidFill>
                <a:srgbClr val="96968C"/>
              </a:solidFill>
              <a:cs typeface="Arial" panose="020B0604020202020204" pitchFamily="34" charset="0"/>
            </a:endParaRPr>
          </a:p>
        </p:txBody>
      </p:sp>
      <p:sp>
        <p:nvSpPr>
          <p:cNvPr id="375" name="Subtitle 2">
            <a:extLst>
              <a:ext uri="{FF2B5EF4-FFF2-40B4-BE49-F238E27FC236}">
                <a16:creationId xmlns:a16="http://schemas.microsoft.com/office/drawing/2014/main" id="{14AE3002-15DD-4268-8726-B628E6FB9741}"/>
              </a:ext>
            </a:extLst>
          </p:cNvPr>
          <p:cNvSpPr txBox="1">
            <a:spLocks/>
          </p:cNvSpPr>
          <p:nvPr/>
        </p:nvSpPr>
        <p:spPr>
          <a:xfrm>
            <a:off x="6638006" y="3397703"/>
            <a:ext cx="1049823" cy="1517980"/>
          </a:xfrm>
          <a:prstGeom prst="rect">
            <a:avLst/>
          </a:prstGeom>
        </p:spPr>
        <p:txBody>
          <a:bodyPr vert="horz" wrap="square" lIns="0" tIns="0" rIns="0" bIns="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05">
              <a:lnSpc>
                <a:spcPct val="80000"/>
              </a:lnSpc>
              <a:tabLst>
                <a:tab pos="1428714" algn="l"/>
              </a:tabLst>
              <a:defRPr/>
            </a:pPr>
            <a:r>
              <a:rPr lang="en-US" sz="1200" i="1">
                <a:solidFill>
                  <a:srgbClr val="5C5C5C"/>
                </a:solidFill>
                <a:latin typeface="Calibri" panose="020F0502020204030204" pitchFamily="34" charset="0"/>
                <a:ea typeface="Lato Light" panose="020F0502020204030203" pitchFamily="34" charset="0"/>
                <a:cs typeface="Calibri" panose="020F0502020204030204" pitchFamily="34" charset="0"/>
              </a:rPr>
              <a:t>Automated Original claims for first time in Education Service history</a:t>
            </a:r>
            <a:r>
              <a:rPr lang="en-US" sz="1200">
                <a:solidFill>
                  <a:srgbClr val="5C5C5C"/>
                </a:solidFill>
                <a:latin typeface="Calibri" panose="020F0502020204030204" pitchFamily="34" charset="0"/>
                <a:ea typeface="Lato Light" panose="020F0502020204030203" pitchFamily="34" charset="0"/>
                <a:cs typeface="Calibri" panose="020F0502020204030204" pitchFamily="34" charset="0"/>
              </a:rPr>
              <a:t>,</a:t>
            </a:r>
          </a:p>
          <a:p>
            <a:pPr algn="l" defTabSz="543805">
              <a:lnSpc>
                <a:spcPct val="80000"/>
              </a:lnSpc>
              <a:tabLst>
                <a:tab pos="1428714" algn="l"/>
              </a:tabLst>
              <a:defRPr/>
            </a:pPr>
            <a:r>
              <a:rPr lang="en-US" sz="1200">
                <a:solidFill>
                  <a:srgbClr val="5C5C5C"/>
                </a:solidFill>
                <a:latin typeface="Calibri" panose="020F0502020204030204" pitchFamily="34" charset="0"/>
                <a:ea typeface="Lato Light" panose="020F0502020204030203" pitchFamily="34" charset="0"/>
                <a:cs typeface="Calibri" panose="020F0502020204030204" pitchFamily="34" charset="0"/>
              </a:rPr>
              <a:t>included pre-filled service data and reduced processing time.</a:t>
            </a:r>
          </a:p>
        </p:txBody>
      </p:sp>
      <p:sp>
        <p:nvSpPr>
          <p:cNvPr id="376" name="TextBox 375">
            <a:extLst>
              <a:ext uri="{FF2B5EF4-FFF2-40B4-BE49-F238E27FC236}">
                <a16:creationId xmlns:a16="http://schemas.microsoft.com/office/drawing/2014/main" id="{0B914201-36D8-494B-BA3C-4FFE9F071449}"/>
              </a:ext>
            </a:extLst>
          </p:cNvPr>
          <p:cNvSpPr txBox="1"/>
          <p:nvPr/>
        </p:nvSpPr>
        <p:spPr>
          <a:xfrm>
            <a:off x="6637694" y="2713715"/>
            <a:ext cx="1128545" cy="644151"/>
          </a:xfrm>
          <a:prstGeom prst="rect">
            <a:avLst/>
          </a:prstGeom>
          <a:noFill/>
        </p:spPr>
        <p:txBody>
          <a:bodyPr wrap="square" lIns="0" tIns="0" rIns="0" bIns="0" rtlCol="0" anchor="b" anchorCtr="0">
            <a:spAutoFit/>
          </a:bodyPr>
          <a:lstStyle/>
          <a:p>
            <a:pPr defTabSz="914195">
              <a:lnSpc>
                <a:spcPct val="80000"/>
              </a:lnSpc>
              <a:defRPr/>
            </a:pPr>
            <a:r>
              <a:rPr lang="en-US" sz="1300" b="1">
                <a:latin typeface="Calibri" panose="020F0502020204030204" pitchFamily="34" charset="0"/>
                <a:ea typeface="League Spartan" charset="0"/>
                <a:cs typeface="Calibri" panose="020F0502020204030204" pitchFamily="34" charset="0"/>
              </a:rPr>
              <a:t>Enhanced Original Claim Application Processing</a:t>
            </a:r>
          </a:p>
        </p:txBody>
      </p:sp>
      <p:grpSp>
        <p:nvGrpSpPr>
          <p:cNvPr id="377" name="Group 376">
            <a:extLst>
              <a:ext uri="{FF2B5EF4-FFF2-40B4-BE49-F238E27FC236}">
                <a16:creationId xmlns:a16="http://schemas.microsoft.com/office/drawing/2014/main" id="{E14C038F-4644-4080-A402-24C80AFBBDAD}"/>
              </a:ext>
            </a:extLst>
          </p:cNvPr>
          <p:cNvGrpSpPr/>
          <p:nvPr/>
        </p:nvGrpSpPr>
        <p:grpSpPr>
          <a:xfrm>
            <a:off x="6640959" y="4906559"/>
            <a:ext cx="183488" cy="180873"/>
            <a:chOff x="6865605" y="-562132"/>
            <a:chExt cx="234927" cy="234077"/>
          </a:xfrm>
        </p:grpSpPr>
        <p:sp>
          <p:nvSpPr>
            <p:cNvPr id="378" name="Oval 377">
              <a:extLst>
                <a:ext uri="{FF2B5EF4-FFF2-40B4-BE49-F238E27FC236}">
                  <a16:creationId xmlns:a16="http://schemas.microsoft.com/office/drawing/2014/main" id="{C61ADAC4-46BA-4730-BBC9-8DD1F1940224}"/>
                </a:ext>
              </a:extLst>
            </p:cNvPr>
            <p:cNvSpPr/>
            <p:nvPr/>
          </p:nvSpPr>
          <p:spPr>
            <a:xfrm>
              <a:off x="6865605" y="-562132"/>
              <a:ext cx="234927" cy="234077"/>
            </a:xfrm>
            <a:prstGeom prst="ellipse">
              <a:avLst/>
            </a:prstGeom>
            <a:solidFill>
              <a:srgbClr val="B455AA"/>
            </a:solidFill>
            <a:ln w="12700" cap="flat" cmpd="sng" algn="ctr">
              <a:noFill/>
              <a:prstDash val="solid"/>
              <a:miter lim="800000"/>
            </a:ln>
            <a:effectLst/>
          </p:spPr>
          <p:txBody>
            <a:bodyPr rtlCol="0" anchor="ctr"/>
            <a:lstStyle/>
            <a:p>
              <a:pPr algn="ctr">
                <a:defRPr/>
              </a:pPr>
              <a:endParaRPr lang="en-US" sz="2400" kern="0">
                <a:solidFill>
                  <a:srgbClr val="FFFFFF"/>
                </a:solidFill>
                <a:latin typeface="Graphik"/>
              </a:endParaRPr>
            </a:p>
          </p:txBody>
        </p:sp>
        <p:grpSp>
          <p:nvGrpSpPr>
            <p:cNvPr id="379" name="Group 28">
              <a:extLst>
                <a:ext uri="{FF2B5EF4-FFF2-40B4-BE49-F238E27FC236}">
                  <a16:creationId xmlns:a16="http://schemas.microsoft.com/office/drawing/2014/main" id="{AF00D0BC-A2FA-4961-973B-0C1F10D66540}"/>
                </a:ext>
              </a:extLst>
            </p:cNvPr>
            <p:cNvGrpSpPr>
              <a:grpSpLocks noChangeAspect="1"/>
            </p:cNvGrpSpPr>
            <p:nvPr/>
          </p:nvGrpSpPr>
          <p:grpSpPr bwMode="auto">
            <a:xfrm>
              <a:off x="6917606" y="-512642"/>
              <a:ext cx="130924" cy="126912"/>
              <a:chOff x="3659" y="1987"/>
              <a:chExt cx="359" cy="348"/>
            </a:xfrm>
            <a:solidFill>
              <a:srgbClr val="FFFFFF"/>
            </a:solidFill>
          </p:grpSpPr>
          <p:sp>
            <p:nvSpPr>
              <p:cNvPr id="380" name="Freeform 29">
                <a:extLst>
                  <a:ext uri="{FF2B5EF4-FFF2-40B4-BE49-F238E27FC236}">
                    <a16:creationId xmlns:a16="http://schemas.microsoft.com/office/drawing/2014/main" id="{8AE3B85B-CD6D-402F-8F2D-889F5BDF4565}"/>
                  </a:ext>
                </a:extLst>
              </p:cNvPr>
              <p:cNvSpPr>
                <a:spLocks noEditPoints="1"/>
              </p:cNvSpPr>
              <p:nvPr/>
            </p:nvSpPr>
            <p:spPr bwMode="auto">
              <a:xfrm>
                <a:off x="3659" y="1987"/>
                <a:ext cx="359" cy="348"/>
              </a:xfrm>
              <a:custGeom>
                <a:avLst/>
                <a:gdLst>
                  <a:gd name="T0" fmla="*/ 436 w 497"/>
                  <a:gd name="T1" fmla="*/ 335 h 482"/>
                  <a:gd name="T2" fmla="*/ 367 w 497"/>
                  <a:gd name="T3" fmla="*/ 316 h 482"/>
                  <a:gd name="T4" fmla="*/ 324 w 497"/>
                  <a:gd name="T5" fmla="*/ 307 h 482"/>
                  <a:gd name="T6" fmla="*/ 433 w 497"/>
                  <a:gd name="T7" fmla="*/ 321 h 482"/>
                  <a:gd name="T8" fmla="*/ 443 w 497"/>
                  <a:gd name="T9" fmla="*/ 190 h 482"/>
                  <a:gd name="T10" fmla="*/ 359 w 497"/>
                  <a:gd name="T11" fmla="*/ 80 h 482"/>
                  <a:gd name="T12" fmla="*/ 493 w 497"/>
                  <a:gd name="T13" fmla="*/ 47 h 482"/>
                  <a:gd name="T14" fmla="*/ 248 w 497"/>
                  <a:gd name="T15" fmla="*/ 0 h 482"/>
                  <a:gd name="T16" fmla="*/ 9 w 497"/>
                  <a:gd name="T17" fmla="*/ 42 h 482"/>
                  <a:gd name="T18" fmla="*/ 9 w 497"/>
                  <a:gd name="T19" fmla="*/ 62 h 482"/>
                  <a:gd name="T20" fmla="*/ 50 w 497"/>
                  <a:gd name="T21" fmla="*/ 131 h 482"/>
                  <a:gd name="T22" fmla="*/ 25 w 497"/>
                  <a:gd name="T23" fmla="*/ 269 h 482"/>
                  <a:gd name="T24" fmla="*/ 35 w 497"/>
                  <a:gd name="T25" fmla="*/ 280 h 482"/>
                  <a:gd name="T26" fmla="*/ 104 w 497"/>
                  <a:gd name="T27" fmla="*/ 276 h 482"/>
                  <a:gd name="T28" fmla="*/ 74 w 497"/>
                  <a:gd name="T29" fmla="*/ 131 h 482"/>
                  <a:gd name="T30" fmla="*/ 72 w 497"/>
                  <a:gd name="T31" fmla="*/ 72 h 482"/>
                  <a:gd name="T32" fmla="*/ 135 w 497"/>
                  <a:gd name="T33" fmla="*/ 117 h 482"/>
                  <a:gd name="T34" fmla="*/ 135 w 497"/>
                  <a:gd name="T35" fmla="*/ 161 h 482"/>
                  <a:gd name="T36" fmla="*/ 136 w 497"/>
                  <a:gd name="T37" fmla="*/ 239 h 482"/>
                  <a:gd name="T38" fmla="*/ 145 w 497"/>
                  <a:gd name="T39" fmla="*/ 317 h 482"/>
                  <a:gd name="T40" fmla="*/ 65 w 497"/>
                  <a:gd name="T41" fmla="*/ 339 h 482"/>
                  <a:gd name="T42" fmla="*/ 4 w 497"/>
                  <a:gd name="T43" fmla="*/ 423 h 482"/>
                  <a:gd name="T44" fmla="*/ 15 w 497"/>
                  <a:gd name="T45" fmla="*/ 482 h 482"/>
                  <a:gd name="T46" fmla="*/ 497 w 497"/>
                  <a:gd name="T47" fmla="*/ 468 h 482"/>
                  <a:gd name="T48" fmla="*/ 421 w 497"/>
                  <a:gd name="T49" fmla="*/ 190 h 482"/>
                  <a:gd name="T50" fmla="*/ 358 w 497"/>
                  <a:gd name="T51" fmla="*/ 261 h 482"/>
                  <a:gd name="T52" fmla="*/ 379 w 497"/>
                  <a:gd name="T53" fmla="*/ 225 h 482"/>
                  <a:gd name="T54" fmla="*/ 363 w 497"/>
                  <a:gd name="T55" fmla="*/ 159 h 482"/>
                  <a:gd name="T56" fmla="*/ 359 w 497"/>
                  <a:gd name="T57" fmla="*/ 110 h 482"/>
                  <a:gd name="T58" fmla="*/ 421 w 497"/>
                  <a:gd name="T59" fmla="*/ 190 h 482"/>
                  <a:gd name="T60" fmla="*/ 48 w 497"/>
                  <a:gd name="T61" fmla="*/ 261 h 482"/>
                  <a:gd name="T62" fmla="*/ 83 w 497"/>
                  <a:gd name="T63" fmla="*/ 260 h 482"/>
                  <a:gd name="T64" fmla="*/ 247 w 497"/>
                  <a:gd name="T65" fmla="*/ 20 h 482"/>
                  <a:gd name="T66" fmla="*/ 247 w 497"/>
                  <a:gd name="T67" fmla="*/ 79 h 482"/>
                  <a:gd name="T68" fmla="*/ 155 w 497"/>
                  <a:gd name="T69" fmla="*/ 85 h 482"/>
                  <a:gd name="T70" fmla="*/ 247 w 497"/>
                  <a:gd name="T71" fmla="*/ 99 h 482"/>
                  <a:gd name="T72" fmla="*/ 339 w 497"/>
                  <a:gd name="T73" fmla="*/ 83 h 482"/>
                  <a:gd name="T74" fmla="*/ 248 w 497"/>
                  <a:gd name="T75" fmla="*/ 142 h 482"/>
                  <a:gd name="T76" fmla="*/ 155 w 497"/>
                  <a:gd name="T77" fmla="*/ 85 h 482"/>
                  <a:gd name="T78" fmla="*/ 146 w 497"/>
                  <a:gd name="T79" fmla="*/ 220 h 482"/>
                  <a:gd name="T80" fmla="*/ 146 w 497"/>
                  <a:gd name="T81" fmla="*/ 180 h 482"/>
                  <a:gd name="T82" fmla="*/ 155 w 497"/>
                  <a:gd name="T83" fmla="*/ 141 h 482"/>
                  <a:gd name="T84" fmla="*/ 342 w 497"/>
                  <a:gd name="T85" fmla="*/ 139 h 482"/>
                  <a:gd name="T86" fmla="*/ 353 w 497"/>
                  <a:gd name="T87" fmla="*/ 178 h 482"/>
                  <a:gd name="T88" fmla="*/ 362 w 497"/>
                  <a:gd name="T89" fmla="*/ 213 h 482"/>
                  <a:gd name="T90" fmla="*/ 343 w 497"/>
                  <a:gd name="T91" fmla="*/ 229 h 482"/>
                  <a:gd name="T92" fmla="*/ 250 w 497"/>
                  <a:gd name="T93" fmla="*/ 321 h 482"/>
                  <a:gd name="T94" fmla="*/ 156 w 497"/>
                  <a:gd name="T95" fmla="*/ 230 h 482"/>
                  <a:gd name="T96" fmla="*/ 248 w 497"/>
                  <a:gd name="T97" fmla="*/ 341 h 482"/>
                  <a:gd name="T98" fmla="*/ 251 w 497"/>
                  <a:gd name="T99" fmla="*/ 341 h 482"/>
                  <a:gd name="T100" fmla="*/ 337 w 497"/>
                  <a:gd name="T101" fmla="*/ 331 h 482"/>
                  <a:gd name="T102" fmla="*/ 163 w 497"/>
                  <a:gd name="T103" fmla="*/ 333 h 482"/>
                  <a:gd name="T104" fmla="*/ 25 w 497"/>
                  <a:gd name="T105" fmla="*/ 462 h 482"/>
                  <a:gd name="T106" fmla="*/ 70 w 497"/>
                  <a:gd name="T107" fmla="*/ 358 h 482"/>
                  <a:gd name="T108" fmla="*/ 245 w 497"/>
                  <a:gd name="T109" fmla="*/ 436 h 482"/>
                  <a:gd name="T110" fmla="*/ 259 w 497"/>
                  <a:gd name="T111" fmla="*/ 436 h 482"/>
                  <a:gd name="T112" fmla="*/ 429 w 497"/>
                  <a:gd name="T113" fmla="*/ 355 h 482"/>
                  <a:gd name="T114" fmla="*/ 477 w 497"/>
                  <a:gd name="T115" fmla="*/ 458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7" h="482">
                    <a:moveTo>
                      <a:pt x="497" y="418"/>
                    </a:moveTo>
                    <a:cubicBezTo>
                      <a:pt x="496" y="381"/>
                      <a:pt x="472" y="348"/>
                      <a:pt x="436" y="335"/>
                    </a:cubicBezTo>
                    <a:cubicBezTo>
                      <a:pt x="436" y="335"/>
                      <a:pt x="436" y="335"/>
                      <a:pt x="368" y="318"/>
                    </a:cubicBezTo>
                    <a:cubicBezTo>
                      <a:pt x="368" y="317"/>
                      <a:pt x="367" y="317"/>
                      <a:pt x="367" y="316"/>
                    </a:cubicBezTo>
                    <a:cubicBezTo>
                      <a:pt x="363" y="314"/>
                      <a:pt x="358" y="313"/>
                      <a:pt x="355" y="315"/>
                    </a:cubicBezTo>
                    <a:cubicBezTo>
                      <a:pt x="345" y="312"/>
                      <a:pt x="335" y="310"/>
                      <a:pt x="324" y="307"/>
                    </a:cubicBezTo>
                    <a:cubicBezTo>
                      <a:pt x="332" y="300"/>
                      <a:pt x="340" y="291"/>
                      <a:pt x="346" y="282"/>
                    </a:cubicBezTo>
                    <a:cubicBezTo>
                      <a:pt x="367" y="306"/>
                      <a:pt x="398" y="322"/>
                      <a:pt x="433" y="321"/>
                    </a:cubicBezTo>
                    <a:cubicBezTo>
                      <a:pt x="439" y="321"/>
                      <a:pt x="444" y="316"/>
                      <a:pt x="444" y="310"/>
                    </a:cubicBezTo>
                    <a:cubicBezTo>
                      <a:pt x="443" y="190"/>
                      <a:pt x="443" y="190"/>
                      <a:pt x="443" y="190"/>
                    </a:cubicBezTo>
                    <a:cubicBezTo>
                      <a:pt x="443" y="139"/>
                      <a:pt x="406" y="96"/>
                      <a:pt x="359" y="82"/>
                    </a:cubicBezTo>
                    <a:cubicBezTo>
                      <a:pt x="359" y="81"/>
                      <a:pt x="359" y="80"/>
                      <a:pt x="359" y="80"/>
                    </a:cubicBezTo>
                    <a:cubicBezTo>
                      <a:pt x="391" y="74"/>
                      <a:pt x="432" y="67"/>
                      <a:pt x="485" y="57"/>
                    </a:cubicBezTo>
                    <a:cubicBezTo>
                      <a:pt x="490" y="56"/>
                      <a:pt x="493" y="52"/>
                      <a:pt x="493" y="47"/>
                    </a:cubicBezTo>
                    <a:cubicBezTo>
                      <a:pt x="493" y="42"/>
                      <a:pt x="490" y="38"/>
                      <a:pt x="485" y="38"/>
                    </a:cubicBezTo>
                    <a:cubicBezTo>
                      <a:pt x="485" y="38"/>
                      <a:pt x="485" y="38"/>
                      <a:pt x="248" y="0"/>
                    </a:cubicBezTo>
                    <a:cubicBezTo>
                      <a:pt x="248" y="0"/>
                      <a:pt x="246" y="0"/>
                      <a:pt x="245" y="0"/>
                    </a:cubicBezTo>
                    <a:cubicBezTo>
                      <a:pt x="245" y="0"/>
                      <a:pt x="245" y="0"/>
                      <a:pt x="9" y="42"/>
                    </a:cubicBezTo>
                    <a:cubicBezTo>
                      <a:pt x="4" y="42"/>
                      <a:pt x="0" y="47"/>
                      <a:pt x="0" y="52"/>
                    </a:cubicBezTo>
                    <a:cubicBezTo>
                      <a:pt x="0" y="57"/>
                      <a:pt x="4" y="60"/>
                      <a:pt x="9" y="62"/>
                    </a:cubicBezTo>
                    <a:cubicBezTo>
                      <a:pt x="9" y="62"/>
                      <a:pt x="9" y="62"/>
                      <a:pt x="50" y="68"/>
                    </a:cubicBezTo>
                    <a:cubicBezTo>
                      <a:pt x="50" y="76"/>
                      <a:pt x="50" y="94"/>
                      <a:pt x="50" y="131"/>
                    </a:cubicBezTo>
                    <a:cubicBezTo>
                      <a:pt x="50" y="133"/>
                      <a:pt x="51" y="135"/>
                      <a:pt x="53" y="137"/>
                    </a:cubicBezTo>
                    <a:cubicBezTo>
                      <a:pt x="50" y="147"/>
                      <a:pt x="44" y="178"/>
                      <a:pt x="25" y="269"/>
                    </a:cubicBezTo>
                    <a:cubicBezTo>
                      <a:pt x="25" y="271"/>
                      <a:pt x="25" y="274"/>
                      <a:pt x="28" y="277"/>
                    </a:cubicBezTo>
                    <a:cubicBezTo>
                      <a:pt x="30" y="279"/>
                      <a:pt x="32" y="280"/>
                      <a:pt x="35" y="280"/>
                    </a:cubicBezTo>
                    <a:cubicBezTo>
                      <a:pt x="35" y="280"/>
                      <a:pt x="35" y="280"/>
                      <a:pt x="95" y="280"/>
                    </a:cubicBezTo>
                    <a:cubicBezTo>
                      <a:pt x="99" y="280"/>
                      <a:pt x="102" y="278"/>
                      <a:pt x="104" y="276"/>
                    </a:cubicBezTo>
                    <a:cubicBezTo>
                      <a:pt x="105" y="273"/>
                      <a:pt x="105" y="270"/>
                      <a:pt x="105" y="268"/>
                    </a:cubicBezTo>
                    <a:cubicBezTo>
                      <a:pt x="105" y="268"/>
                      <a:pt x="105" y="268"/>
                      <a:pt x="74" y="131"/>
                    </a:cubicBezTo>
                    <a:cubicBezTo>
                      <a:pt x="74" y="130"/>
                      <a:pt x="73" y="129"/>
                      <a:pt x="73" y="128"/>
                    </a:cubicBezTo>
                    <a:cubicBezTo>
                      <a:pt x="73" y="122"/>
                      <a:pt x="73" y="108"/>
                      <a:pt x="72" y="72"/>
                    </a:cubicBezTo>
                    <a:cubicBezTo>
                      <a:pt x="89" y="74"/>
                      <a:pt x="109" y="78"/>
                      <a:pt x="135" y="82"/>
                    </a:cubicBezTo>
                    <a:cubicBezTo>
                      <a:pt x="135" y="87"/>
                      <a:pt x="135" y="98"/>
                      <a:pt x="135" y="117"/>
                    </a:cubicBezTo>
                    <a:cubicBezTo>
                      <a:pt x="135" y="117"/>
                      <a:pt x="135" y="118"/>
                      <a:pt x="135" y="119"/>
                    </a:cubicBezTo>
                    <a:cubicBezTo>
                      <a:pt x="135" y="119"/>
                      <a:pt x="135" y="119"/>
                      <a:pt x="135" y="161"/>
                    </a:cubicBezTo>
                    <a:cubicBezTo>
                      <a:pt x="122" y="167"/>
                      <a:pt x="114" y="182"/>
                      <a:pt x="114" y="200"/>
                    </a:cubicBezTo>
                    <a:cubicBezTo>
                      <a:pt x="114" y="219"/>
                      <a:pt x="123" y="234"/>
                      <a:pt x="136" y="239"/>
                    </a:cubicBezTo>
                    <a:cubicBezTo>
                      <a:pt x="139" y="267"/>
                      <a:pt x="156" y="291"/>
                      <a:pt x="176" y="308"/>
                    </a:cubicBezTo>
                    <a:cubicBezTo>
                      <a:pt x="169" y="310"/>
                      <a:pt x="159" y="313"/>
                      <a:pt x="145" y="317"/>
                    </a:cubicBezTo>
                    <a:cubicBezTo>
                      <a:pt x="142" y="316"/>
                      <a:pt x="140" y="317"/>
                      <a:pt x="138" y="318"/>
                    </a:cubicBezTo>
                    <a:cubicBezTo>
                      <a:pt x="120" y="323"/>
                      <a:pt x="96" y="330"/>
                      <a:pt x="65" y="339"/>
                    </a:cubicBezTo>
                    <a:cubicBezTo>
                      <a:pt x="63" y="339"/>
                      <a:pt x="63" y="339"/>
                      <a:pt x="63" y="339"/>
                    </a:cubicBezTo>
                    <a:cubicBezTo>
                      <a:pt x="27" y="352"/>
                      <a:pt x="3" y="385"/>
                      <a:pt x="4" y="423"/>
                    </a:cubicBezTo>
                    <a:cubicBezTo>
                      <a:pt x="4" y="423"/>
                      <a:pt x="4" y="423"/>
                      <a:pt x="4" y="472"/>
                    </a:cubicBezTo>
                    <a:cubicBezTo>
                      <a:pt x="4" y="477"/>
                      <a:pt x="9" y="482"/>
                      <a:pt x="15" y="482"/>
                    </a:cubicBezTo>
                    <a:cubicBezTo>
                      <a:pt x="15" y="482"/>
                      <a:pt x="15" y="482"/>
                      <a:pt x="487" y="478"/>
                    </a:cubicBezTo>
                    <a:cubicBezTo>
                      <a:pt x="494" y="478"/>
                      <a:pt x="497" y="473"/>
                      <a:pt x="497" y="468"/>
                    </a:cubicBezTo>
                    <a:cubicBezTo>
                      <a:pt x="497" y="468"/>
                      <a:pt x="497" y="468"/>
                      <a:pt x="497" y="418"/>
                    </a:cubicBezTo>
                    <a:close/>
                    <a:moveTo>
                      <a:pt x="421" y="190"/>
                    </a:moveTo>
                    <a:cubicBezTo>
                      <a:pt x="422" y="299"/>
                      <a:pt x="422" y="299"/>
                      <a:pt x="422" y="299"/>
                    </a:cubicBezTo>
                    <a:cubicBezTo>
                      <a:pt x="395" y="296"/>
                      <a:pt x="372" y="281"/>
                      <a:pt x="358" y="261"/>
                    </a:cubicBezTo>
                    <a:cubicBezTo>
                      <a:pt x="361" y="253"/>
                      <a:pt x="363" y="245"/>
                      <a:pt x="363" y="237"/>
                    </a:cubicBezTo>
                    <a:cubicBezTo>
                      <a:pt x="370" y="235"/>
                      <a:pt x="375" y="230"/>
                      <a:pt x="379" y="225"/>
                    </a:cubicBezTo>
                    <a:cubicBezTo>
                      <a:pt x="384" y="216"/>
                      <a:pt x="387" y="208"/>
                      <a:pt x="387" y="198"/>
                    </a:cubicBezTo>
                    <a:cubicBezTo>
                      <a:pt x="387" y="179"/>
                      <a:pt x="377" y="164"/>
                      <a:pt x="363" y="159"/>
                    </a:cubicBezTo>
                    <a:cubicBezTo>
                      <a:pt x="363" y="159"/>
                      <a:pt x="363" y="159"/>
                      <a:pt x="362" y="117"/>
                    </a:cubicBezTo>
                    <a:cubicBezTo>
                      <a:pt x="362" y="114"/>
                      <a:pt x="361" y="112"/>
                      <a:pt x="359" y="110"/>
                    </a:cubicBezTo>
                    <a:cubicBezTo>
                      <a:pt x="359" y="109"/>
                      <a:pt x="359" y="107"/>
                      <a:pt x="359" y="106"/>
                    </a:cubicBezTo>
                    <a:cubicBezTo>
                      <a:pt x="393" y="119"/>
                      <a:pt x="420" y="151"/>
                      <a:pt x="421" y="190"/>
                    </a:cubicBezTo>
                    <a:close/>
                    <a:moveTo>
                      <a:pt x="83" y="260"/>
                    </a:moveTo>
                    <a:cubicBezTo>
                      <a:pt x="83" y="260"/>
                      <a:pt x="83" y="260"/>
                      <a:pt x="48" y="261"/>
                    </a:cubicBezTo>
                    <a:cubicBezTo>
                      <a:pt x="64" y="179"/>
                      <a:pt x="64" y="179"/>
                      <a:pt x="64" y="179"/>
                    </a:cubicBezTo>
                    <a:cubicBezTo>
                      <a:pt x="64" y="179"/>
                      <a:pt x="64" y="179"/>
                      <a:pt x="83" y="260"/>
                    </a:cubicBezTo>
                    <a:close/>
                    <a:moveTo>
                      <a:pt x="70" y="51"/>
                    </a:moveTo>
                    <a:cubicBezTo>
                      <a:pt x="247" y="20"/>
                      <a:pt x="247" y="20"/>
                      <a:pt x="247" y="20"/>
                    </a:cubicBezTo>
                    <a:cubicBezTo>
                      <a:pt x="247" y="20"/>
                      <a:pt x="247" y="20"/>
                      <a:pt x="423" y="48"/>
                    </a:cubicBezTo>
                    <a:cubicBezTo>
                      <a:pt x="423" y="48"/>
                      <a:pt x="423" y="48"/>
                      <a:pt x="247" y="79"/>
                    </a:cubicBezTo>
                    <a:cubicBezTo>
                      <a:pt x="247" y="79"/>
                      <a:pt x="247" y="79"/>
                      <a:pt x="70" y="51"/>
                    </a:cubicBezTo>
                    <a:close/>
                    <a:moveTo>
                      <a:pt x="155" y="85"/>
                    </a:moveTo>
                    <a:cubicBezTo>
                      <a:pt x="181" y="89"/>
                      <a:pt x="211" y="94"/>
                      <a:pt x="246" y="99"/>
                    </a:cubicBezTo>
                    <a:cubicBezTo>
                      <a:pt x="247" y="99"/>
                      <a:pt x="247" y="99"/>
                      <a:pt x="247" y="99"/>
                    </a:cubicBezTo>
                    <a:cubicBezTo>
                      <a:pt x="249" y="99"/>
                      <a:pt x="249" y="99"/>
                      <a:pt x="249" y="99"/>
                    </a:cubicBezTo>
                    <a:cubicBezTo>
                      <a:pt x="249" y="99"/>
                      <a:pt x="249" y="99"/>
                      <a:pt x="339" y="83"/>
                    </a:cubicBezTo>
                    <a:cubicBezTo>
                      <a:pt x="339" y="90"/>
                      <a:pt x="339" y="100"/>
                      <a:pt x="339" y="116"/>
                    </a:cubicBezTo>
                    <a:cubicBezTo>
                      <a:pt x="331" y="123"/>
                      <a:pt x="302" y="141"/>
                      <a:pt x="248" y="142"/>
                    </a:cubicBezTo>
                    <a:cubicBezTo>
                      <a:pt x="195" y="142"/>
                      <a:pt x="164" y="124"/>
                      <a:pt x="156" y="117"/>
                    </a:cubicBezTo>
                    <a:cubicBezTo>
                      <a:pt x="156" y="117"/>
                      <a:pt x="156" y="117"/>
                      <a:pt x="155" y="85"/>
                    </a:cubicBezTo>
                    <a:close/>
                    <a:moveTo>
                      <a:pt x="156" y="230"/>
                    </a:moveTo>
                    <a:cubicBezTo>
                      <a:pt x="156" y="225"/>
                      <a:pt x="153" y="220"/>
                      <a:pt x="146" y="220"/>
                    </a:cubicBezTo>
                    <a:cubicBezTo>
                      <a:pt x="136" y="220"/>
                      <a:pt x="134" y="207"/>
                      <a:pt x="134" y="200"/>
                    </a:cubicBezTo>
                    <a:cubicBezTo>
                      <a:pt x="134" y="193"/>
                      <a:pt x="135" y="180"/>
                      <a:pt x="146" y="180"/>
                    </a:cubicBezTo>
                    <a:cubicBezTo>
                      <a:pt x="152" y="180"/>
                      <a:pt x="156" y="175"/>
                      <a:pt x="156" y="170"/>
                    </a:cubicBezTo>
                    <a:cubicBezTo>
                      <a:pt x="156" y="170"/>
                      <a:pt x="156" y="170"/>
                      <a:pt x="155" y="141"/>
                    </a:cubicBezTo>
                    <a:cubicBezTo>
                      <a:pt x="172" y="151"/>
                      <a:pt x="202" y="162"/>
                      <a:pt x="248" y="162"/>
                    </a:cubicBezTo>
                    <a:cubicBezTo>
                      <a:pt x="295" y="161"/>
                      <a:pt x="326" y="148"/>
                      <a:pt x="342" y="139"/>
                    </a:cubicBezTo>
                    <a:cubicBezTo>
                      <a:pt x="342" y="146"/>
                      <a:pt x="342" y="155"/>
                      <a:pt x="342" y="168"/>
                    </a:cubicBezTo>
                    <a:cubicBezTo>
                      <a:pt x="342" y="173"/>
                      <a:pt x="347" y="178"/>
                      <a:pt x="353" y="178"/>
                    </a:cubicBezTo>
                    <a:cubicBezTo>
                      <a:pt x="363" y="178"/>
                      <a:pt x="366" y="191"/>
                      <a:pt x="367" y="198"/>
                    </a:cubicBezTo>
                    <a:cubicBezTo>
                      <a:pt x="367" y="203"/>
                      <a:pt x="365" y="210"/>
                      <a:pt x="362" y="213"/>
                    </a:cubicBezTo>
                    <a:cubicBezTo>
                      <a:pt x="360" y="218"/>
                      <a:pt x="356" y="218"/>
                      <a:pt x="353" y="218"/>
                    </a:cubicBezTo>
                    <a:cubicBezTo>
                      <a:pt x="348" y="219"/>
                      <a:pt x="343" y="224"/>
                      <a:pt x="343" y="229"/>
                    </a:cubicBezTo>
                    <a:cubicBezTo>
                      <a:pt x="343" y="281"/>
                      <a:pt x="278" y="321"/>
                      <a:pt x="251" y="321"/>
                    </a:cubicBezTo>
                    <a:cubicBezTo>
                      <a:pt x="250" y="321"/>
                      <a:pt x="250" y="321"/>
                      <a:pt x="250" y="321"/>
                    </a:cubicBezTo>
                    <a:cubicBezTo>
                      <a:pt x="249" y="321"/>
                      <a:pt x="249" y="321"/>
                      <a:pt x="248" y="321"/>
                    </a:cubicBezTo>
                    <a:cubicBezTo>
                      <a:pt x="221" y="321"/>
                      <a:pt x="157" y="283"/>
                      <a:pt x="156" y="230"/>
                    </a:cubicBezTo>
                    <a:close/>
                    <a:moveTo>
                      <a:pt x="197" y="323"/>
                    </a:moveTo>
                    <a:cubicBezTo>
                      <a:pt x="216" y="335"/>
                      <a:pt x="236" y="341"/>
                      <a:pt x="248" y="341"/>
                    </a:cubicBezTo>
                    <a:cubicBezTo>
                      <a:pt x="249" y="341"/>
                      <a:pt x="249" y="341"/>
                      <a:pt x="250" y="341"/>
                    </a:cubicBezTo>
                    <a:cubicBezTo>
                      <a:pt x="250" y="341"/>
                      <a:pt x="251" y="341"/>
                      <a:pt x="251" y="341"/>
                    </a:cubicBezTo>
                    <a:cubicBezTo>
                      <a:pt x="264" y="341"/>
                      <a:pt x="283" y="334"/>
                      <a:pt x="302" y="322"/>
                    </a:cubicBezTo>
                    <a:cubicBezTo>
                      <a:pt x="307" y="324"/>
                      <a:pt x="316" y="326"/>
                      <a:pt x="337" y="331"/>
                    </a:cubicBezTo>
                    <a:cubicBezTo>
                      <a:pt x="323" y="344"/>
                      <a:pt x="298" y="369"/>
                      <a:pt x="252" y="415"/>
                    </a:cubicBezTo>
                    <a:cubicBezTo>
                      <a:pt x="252" y="415"/>
                      <a:pt x="252" y="415"/>
                      <a:pt x="163" y="333"/>
                    </a:cubicBezTo>
                    <a:cubicBezTo>
                      <a:pt x="173" y="330"/>
                      <a:pt x="185" y="327"/>
                      <a:pt x="197" y="323"/>
                    </a:cubicBezTo>
                    <a:close/>
                    <a:moveTo>
                      <a:pt x="25" y="462"/>
                    </a:moveTo>
                    <a:cubicBezTo>
                      <a:pt x="25" y="462"/>
                      <a:pt x="25" y="462"/>
                      <a:pt x="24" y="423"/>
                    </a:cubicBezTo>
                    <a:cubicBezTo>
                      <a:pt x="24" y="395"/>
                      <a:pt x="43" y="368"/>
                      <a:pt x="70" y="358"/>
                    </a:cubicBezTo>
                    <a:cubicBezTo>
                      <a:pt x="70" y="358"/>
                      <a:pt x="70" y="358"/>
                      <a:pt x="142" y="339"/>
                    </a:cubicBezTo>
                    <a:cubicBezTo>
                      <a:pt x="151" y="347"/>
                      <a:pt x="176" y="371"/>
                      <a:pt x="245" y="436"/>
                    </a:cubicBezTo>
                    <a:cubicBezTo>
                      <a:pt x="247" y="438"/>
                      <a:pt x="250" y="440"/>
                      <a:pt x="252" y="440"/>
                    </a:cubicBezTo>
                    <a:cubicBezTo>
                      <a:pt x="255" y="440"/>
                      <a:pt x="257" y="438"/>
                      <a:pt x="259" y="436"/>
                    </a:cubicBezTo>
                    <a:cubicBezTo>
                      <a:pt x="259" y="436"/>
                      <a:pt x="259" y="436"/>
                      <a:pt x="361" y="337"/>
                    </a:cubicBezTo>
                    <a:cubicBezTo>
                      <a:pt x="378" y="342"/>
                      <a:pt x="401" y="348"/>
                      <a:pt x="429" y="355"/>
                    </a:cubicBezTo>
                    <a:cubicBezTo>
                      <a:pt x="457" y="365"/>
                      <a:pt x="476" y="391"/>
                      <a:pt x="476" y="419"/>
                    </a:cubicBezTo>
                    <a:cubicBezTo>
                      <a:pt x="476" y="419"/>
                      <a:pt x="476" y="419"/>
                      <a:pt x="477" y="458"/>
                    </a:cubicBezTo>
                    <a:cubicBezTo>
                      <a:pt x="477" y="458"/>
                      <a:pt x="477" y="458"/>
                      <a:pt x="25" y="4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GB" sz="2400" kern="0">
                  <a:solidFill>
                    <a:srgbClr val="96968C"/>
                  </a:solidFill>
                  <a:cs typeface="Arial" panose="020B0604020202020204" pitchFamily="34" charset="0"/>
                </a:endParaRPr>
              </a:p>
            </p:txBody>
          </p:sp>
          <p:sp>
            <p:nvSpPr>
              <p:cNvPr id="381" name="Freeform 30">
                <a:extLst>
                  <a:ext uri="{FF2B5EF4-FFF2-40B4-BE49-F238E27FC236}">
                    <a16:creationId xmlns:a16="http://schemas.microsoft.com/office/drawing/2014/main" id="{496FFBA3-FE58-4EF2-9610-5F31CC12CC6A}"/>
                  </a:ext>
                </a:extLst>
              </p:cNvPr>
              <p:cNvSpPr>
                <a:spLocks noEditPoints="1"/>
              </p:cNvSpPr>
              <p:nvPr/>
            </p:nvSpPr>
            <p:spPr bwMode="auto">
              <a:xfrm>
                <a:off x="3659" y="1987"/>
                <a:ext cx="359" cy="348"/>
              </a:xfrm>
              <a:custGeom>
                <a:avLst/>
                <a:gdLst>
                  <a:gd name="T0" fmla="*/ 436 w 497"/>
                  <a:gd name="T1" fmla="*/ 335 h 482"/>
                  <a:gd name="T2" fmla="*/ 367 w 497"/>
                  <a:gd name="T3" fmla="*/ 316 h 482"/>
                  <a:gd name="T4" fmla="*/ 324 w 497"/>
                  <a:gd name="T5" fmla="*/ 307 h 482"/>
                  <a:gd name="T6" fmla="*/ 433 w 497"/>
                  <a:gd name="T7" fmla="*/ 321 h 482"/>
                  <a:gd name="T8" fmla="*/ 443 w 497"/>
                  <a:gd name="T9" fmla="*/ 190 h 482"/>
                  <a:gd name="T10" fmla="*/ 359 w 497"/>
                  <a:gd name="T11" fmla="*/ 80 h 482"/>
                  <a:gd name="T12" fmla="*/ 493 w 497"/>
                  <a:gd name="T13" fmla="*/ 47 h 482"/>
                  <a:gd name="T14" fmla="*/ 248 w 497"/>
                  <a:gd name="T15" fmla="*/ 0 h 482"/>
                  <a:gd name="T16" fmla="*/ 9 w 497"/>
                  <a:gd name="T17" fmla="*/ 42 h 482"/>
                  <a:gd name="T18" fmla="*/ 9 w 497"/>
                  <a:gd name="T19" fmla="*/ 62 h 482"/>
                  <a:gd name="T20" fmla="*/ 50 w 497"/>
                  <a:gd name="T21" fmla="*/ 131 h 482"/>
                  <a:gd name="T22" fmla="*/ 25 w 497"/>
                  <a:gd name="T23" fmla="*/ 269 h 482"/>
                  <a:gd name="T24" fmla="*/ 35 w 497"/>
                  <a:gd name="T25" fmla="*/ 280 h 482"/>
                  <a:gd name="T26" fmla="*/ 104 w 497"/>
                  <a:gd name="T27" fmla="*/ 276 h 482"/>
                  <a:gd name="T28" fmla="*/ 74 w 497"/>
                  <a:gd name="T29" fmla="*/ 131 h 482"/>
                  <a:gd name="T30" fmla="*/ 72 w 497"/>
                  <a:gd name="T31" fmla="*/ 72 h 482"/>
                  <a:gd name="T32" fmla="*/ 135 w 497"/>
                  <a:gd name="T33" fmla="*/ 117 h 482"/>
                  <a:gd name="T34" fmla="*/ 135 w 497"/>
                  <a:gd name="T35" fmla="*/ 161 h 482"/>
                  <a:gd name="T36" fmla="*/ 136 w 497"/>
                  <a:gd name="T37" fmla="*/ 239 h 482"/>
                  <a:gd name="T38" fmla="*/ 145 w 497"/>
                  <a:gd name="T39" fmla="*/ 317 h 482"/>
                  <a:gd name="T40" fmla="*/ 65 w 497"/>
                  <a:gd name="T41" fmla="*/ 339 h 482"/>
                  <a:gd name="T42" fmla="*/ 4 w 497"/>
                  <a:gd name="T43" fmla="*/ 423 h 482"/>
                  <a:gd name="T44" fmla="*/ 15 w 497"/>
                  <a:gd name="T45" fmla="*/ 482 h 482"/>
                  <a:gd name="T46" fmla="*/ 497 w 497"/>
                  <a:gd name="T47" fmla="*/ 468 h 482"/>
                  <a:gd name="T48" fmla="*/ 421 w 497"/>
                  <a:gd name="T49" fmla="*/ 190 h 482"/>
                  <a:gd name="T50" fmla="*/ 358 w 497"/>
                  <a:gd name="T51" fmla="*/ 261 h 482"/>
                  <a:gd name="T52" fmla="*/ 379 w 497"/>
                  <a:gd name="T53" fmla="*/ 225 h 482"/>
                  <a:gd name="T54" fmla="*/ 363 w 497"/>
                  <a:gd name="T55" fmla="*/ 159 h 482"/>
                  <a:gd name="T56" fmla="*/ 359 w 497"/>
                  <a:gd name="T57" fmla="*/ 110 h 482"/>
                  <a:gd name="T58" fmla="*/ 421 w 497"/>
                  <a:gd name="T59" fmla="*/ 190 h 482"/>
                  <a:gd name="T60" fmla="*/ 48 w 497"/>
                  <a:gd name="T61" fmla="*/ 261 h 482"/>
                  <a:gd name="T62" fmla="*/ 83 w 497"/>
                  <a:gd name="T63" fmla="*/ 260 h 482"/>
                  <a:gd name="T64" fmla="*/ 247 w 497"/>
                  <a:gd name="T65" fmla="*/ 20 h 482"/>
                  <a:gd name="T66" fmla="*/ 247 w 497"/>
                  <a:gd name="T67" fmla="*/ 79 h 482"/>
                  <a:gd name="T68" fmla="*/ 155 w 497"/>
                  <a:gd name="T69" fmla="*/ 85 h 482"/>
                  <a:gd name="T70" fmla="*/ 247 w 497"/>
                  <a:gd name="T71" fmla="*/ 99 h 482"/>
                  <a:gd name="T72" fmla="*/ 339 w 497"/>
                  <a:gd name="T73" fmla="*/ 83 h 482"/>
                  <a:gd name="T74" fmla="*/ 248 w 497"/>
                  <a:gd name="T75" fmla="*/ 142 h 482"/>
                  <a:gd name="T76" fmla="*/ 155 w 497"/>
                  <a:gd name="T77" fmla="*/ 85 h 482"/>
                  <a:gd name="T78" fmla="*/ 146 w 497"/>
                  <a:gd name="T79" fmla="*/ 220 h 482"/>
                  <a:gd name="T80" fmla="*/ 146 w 497"/>
                  <a:gd name="T81" fmla="*/ 180 h 482"/>
                  <a:gd name="T82" fmla="*/ 155 w 497"/>
                  <a:gd name="T83" fmla="*/ 141 h 482"/>
                  <a:gd name="T84" fmla="*/ 342 w 497"/>
                  <a:gd name="T85" fmla="*/ 139 h 482"/>
                  <a:gd name="T86" fmla="*/ 353 w 497"/>
                  <a:gd name="T87" fmla="*/ 178 h 482"/>
                  <a:gd name="T88" fmla="*/ 362 w 497"/>
                  <a:gd name="T89" fmla="*/ 213 h 482"/>
                  <a:gd name="T90" fmla="*/ 343 w 497"/>
                  <a:gd name="T91" fmla="*/ 229 h 482"/>
                  <a:gd name="T92" fmla="*/ 250 w 497"/>
                  <a:gd name="T93" fmla="*/ 321 h 482"/>
                  <a:gd name="T94" fmla="*/ 156 w 497"/>
                  <a:gd name="T95" fmla="*/ 230 h 482"/>
                  <a:gd name="T96" fmla="*/ 248 w 497"/>
                  <a:gd name="T97" fmla="*/ 341 h 482"/>
                  <a:gd name="T98" fmla="*/ 251 w 497"/>
                  <a:gd name="T99" fmla="*/ 341 h 482"/>
                  <a:gd name="T100" fmla="*/ 337 w 497"/>
                  <a:gd name="T101" fmla="*/ 331 h 482"/>
                  <a:gd name="T102" fmla="*/ 163 w 497"/>
                  <a:gd name="T103" fmla="*/ 333 h 482"/>
                  <a:gd name="T104" fmla="*/ 25 w 497"/>
                  <a:gd name="T105" fmla="*/ 462 h 482"/>
                  <a:gd name="T106" fmla="*/ 70 w 497"/>
                  <a:gd name="T107" fmla="*/ 358 h 482"/>
                  <a:gd name="T108" fmla="*/ 245 w 497"/>
                  <a:gd name="T109" fmla="*/ 436 h 482"/>
                  <a:gd name="T110" fmla="*/ 259 w 497"/>
                  <a:gd name="T111" fmla="*/ 436 h 482"/>
                  <a:gd name="T112" fmla="*/ 429 w 497"/>
                  <a:gd name="T113" fmla="*/ 355 h 482"/>
                  <a:gd name="T114" fmla="*/ 477 w 497"/>
                  <a:gd name="T115" fmla="*/ 458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7" h="482">
                    <a:moveTo>
                      <a:pt x="497" y="418"/>
                    </a:moveTo>
                    <a:cubicBezTo>
                      <a:pt x="496" y="381"/>
                      <a:pt x="472" y="348"/>
                      <a:pt x="436" y="335"/>
                    </a:cubicBezTo>
                    <a:cubicBezTo>
                      <a:pt x="436" y="335"/>
                      <a:pt x="436" y="335"/>
                      <a:pt x="368" y="318"/>
                    </a:cubicBezTo>
                    <a:cubicBezTo>
                      <a:pt x="368" y="317"/>
                      <a:pt x="367" y="317"/>
                      <a:pt x="367" y="316"/>
                    </a:cubicBezTo>
                    <a:cubicBezTo>
                      <a:pt x="363" y="314"/>
                      <a:pt x="358" y="313"/>
                      <a:pt x="355" y="315"/>
                    </a:cubicBezTo>
                    <a:cubicBezTo>
                      <a:pt x="345" y="312"/>
                      <a:pt x="335" y="310"/>
                      <a:pt x="324" y="307"/>
                    </a:cubicBezTo>
                    <a:cubicBezTo>
                      <a:pt x="332" y="300"/>
                      <a:pt x="340" y="291"/>
                      <a:pt x="346" y="282"/>
                    </a:cubicBezTo>
                    <a:cubicBezTo>
                      <a:pt x="367" y="306"/>
                      <a:pt x="398" y="322"/>
                      <a:pt x="433" y="321"/>
                    </a:cubicBezTo>
                    <a:cubicBezTo>
                      <a:pt x="439" y="321"/>
                      <a:pt x="444" y="316"/>
                      <a:pt x="444" y="310"/>
                    </a:cubicBezTo>
                    <a:cubicBezTo>
                      <a:pt x="443" y="190"/>
                      <a:pt x="443" y="190"/>
                      <a:pt x="443" y="190"/>
                    </a:cubicBezTo>
                    <a:cubicBezTo>
                      <a:pt x="443" y="139"/>
                      <a:pt x="406" y="96"/>
                      <a:pt x="359" y="82"/>
                    </a:cubicBezTo>
                    <a:cubicBezTo>
                      <a:pt x="359" y="81"/>
                      <a:pt x="359" y="80"/>
                      <a:pt x="359" y="80"/>
                    </a:cubicBezTo>
                    <a:cubicBezTo>
                      <a:pt x="391" y="74"/>
                      <a:pt x="432" y="67"/>
                      <a:pt x="485" y="57"/>
                    </a:cubicBezTo>
                    <a:cubicBezTo>
                      <a:pt x="490" y="56"/>
                      <a:pt x="493" y="52"/>
                      <a:pt x="493" y="47"/>
                    </a:cubicBezTo>
                    <a:cubicBezTo>
                      <a:pt x="493" y="42"/>
                      <a:pt x="490" y="38"/>
                      <a:pt x="485" y="38"/>
                    </a:cubicBezTo>
                    <a:cubicBezTo>
                      <a:pt x="485" y="38"/>
                      <a:pt x="485" y="38"/>
                      <a:pt x="248" y="0"/>
                    </a:cubicBezTo>
                    <a:cubicBezTo>
                      <a:pt x="248" y="0"/>
                      <a:pt x="246" y="0"/>
                      <a:pt x="245" y="0"/>
                    </a:cubicBezTo>
                    <a:cubicBezTo>
                      <a:pt x="245" y="0"/>
                      <a:pt x="245" y="0"/>
                      <a:pt x="9" y="42"/>
                    </a:cubicBezTo>
                    <a:cubicBezTo>
                      <a:pt x="4" y="42"/>
                      <a:pt x="0" y="47"/>
                      <a:pt x="0" y="52"/>
                    </a:cubicBezTo>
                    <a:cubicBezTo>
                      <a:pt x="0" y="57"/>
                      <a:pt x="4" y="60"/>
                      <a:pt x="9" y="62"/>
                    </a:cubicBezTo>
                    <a:cubicBezTo>
                      <a:pt x="9" y="62"/>
                      <a:pt x="9" y="62"/>
                      <a:pt x="50" y="68"/>
                    </a:cubicBezTo>
                    <a:cubicBezTo>
                      <a:pt x="50" y="76"/>
                      <a:pt x="50" y="94"/>
                      <a:pt x="50" y="131"/>
                    </a:cubicBezTo>
                    <a:cubicBezTo>
                      <a:pt x="50" y="133"/>
                      <a:pt x="51" y="135"/>
                      <a:pt x="53" y="137"/>
                    </a:cubicBezTo>
                    <a:cubicBezTo>
                      <a:pt x="50" y="147"/>
                      <a:pt x="44" y="178"/>
                      <a:pt x="25" y="269"/>
                    </a:cubicBezTo>
                    <a:cubicBezTo>
                      <a:pt x="25" y="271"/>
                      <a:pt x="25" y="274"/>
                      <a:pt x="28" y="277"/>
                    </a:cubicBezTo>
                    <a:cubicBezTo>
                      <a:pt x="30" y="279"/>
                      <a:pt x="32" y="280"/>
                      <a:pt x="35" y="280"/>
                    </a:cubicBezTo>
                    <a:cubicBezTo>
                      <a:pt x="35" y="280"/>
                      <a:pt x="35" y="280"/>
                      <a:pt x="95" y="280"/>
                    </a:cubicBezTo>
                    <a:cubicBezTo>
                      <a:pt x="99" y="280"/>
                      <a:pt x="102" y="278"/>
                      <a:pt x="104" y="276"/>
                    </a:cubicBezTo>
                    <a:cubicBezTo>
                      <a:pt x="105" y="273"/>
                      <a:pt x="105" y="270"/>
                      <a:pt x="105" y="268"/>
                    </a:cubicBezTo>
                    <a:cubicBezTo>
                      <a:pt x="105" y="268"/>
                      <a:pt x="105" y="268"/>
                      <a:pt x="74" y="131"/>
                    </a:cubicBezTo>
                    <a:cubicBezTo>
                      <a:pt x="74" y="130"/>
                      <a:pt x="73" y="129"/>
                      <a:pt x="73" y="128"/>
                    </a:cubicBezTo>
                    <a:cubicBezTo>
                      <a:pt x="73" y="122"/>
                      <a:pt x="73" y="108"/>
                      <a:pt x="72" y="72"/>
                    </a:cubicBezTo>
                    <a:cubicBezTo>
                      <a:pt x="89" y="74"/>
                      <a:pt x="109" y="78"/>
                      <a:pt x="135" y="82"/>
                    </a:cubicBezTo>
                    <a:cubicBezTo>
                      <a:pt x="135" y="87"/>
                      <a:pt x="135" y="98"/>
                      <a:pt x="135" y="117"/>
                    </a:cubicBezTo>
                    <a:cubicBezTo>
                      <a:pt x="135" y="117"/>
                      <a:pt x="135" y="118"/>
                      <a:pt x="135" y="119"/>
                    </a:cubicBezTo>
                    <a:cubicBezTo>
                      <a:pt x="135" y="119"/>
                      <a:pt x="135" y="119"/>
                      <a:pt x="135" y="161"/>
                    </a:cubicBezTo>
                    <a:cubicBezTo>
                      <a:pt x="122" y="167"/>
                      <a:pt x="114" y="182"/>
                      <a:pt x="114" y="200"/>
                    </a:cubicBezTo>
                    <a:cubicBezTo>
                      <a:pt x="114" y="219"/>
                      <a:pt x="123" y="234"/>
                      <a:pt x="136" y="239"/>
                    </a:cubicBezTo>
                    <a:cubicBezTo>
                      <a:pt x="139" y="267"/>
                      <a:pt x="156" y="291"/>
                      <a:pt x="176" y="308"/>
                    </a:cubicBezTo>
                    <a:cubicBezTo>
                      <a:pt x="169" y="310"/>
                      <a:pt x="159" y="313"/>
                      <a:pt x="145" y="317"/>
                    </a:cubicBezTo>
                    <a:cubicBezTo>
                      <a:pt x="142" y="316"/>
                      <a:pt x="140" y="317"/>
                      <a:pt x="138" y="318"/>
                    </a:cubicBezTo>
                    <a:cubicBezTo>
                      <a:pt x="120" y="323"/>
                      <a:pt x="96" y="330"/>
                      <a:pt x="65" y="339"/>
                    </a:cubicBezTo>
                    <a:cubicBezTo>
                      <a:pt x="63" y="339"/>
                      <a:pt x="63" y="339"/>
                      <a:pt x="63" y="339"/>
                    </a:cubicBezTo>
                    <a:cubicBezTo>
                      <a:pt x="27" y="352"/>
                      <a:pt x="3" y="385"/>
                      <a:pt x="4" y="423"/>
                    </a:cubicBezTo>
                    <a:cubicBezTo>
                      <a:pt x="4" y="423"/>
                      <a:pt x="4" y="423"/>
                      <a:pt x="4" y="472"/>
                    </a:cubicBezTo>
                    <a:cubicBezTo>
                      <a:pt x="4" y="477"/>
                      <a:pt x="9" y="482"/>
                      <a:pt x="15" y="482"/>
                    </a:cubicBezTo>
                    <a:cubicBezTo>
                      <a:pt x="15" y="482"/>
                      <a:pt x="15" y="482"/>
                      <a:pt x="487" y="478"/>
                    </a:cubicBezTo>
                    <a:cubicBezTo>
                      <a:pt x="494" y="478"/>
                      <a:pt x="497" y="473"/>
                      <a:pt x="497" y="468"/>
                    </a:cubicBezTo>
                    <a:cubicBezTo>
                      <a:pt x="497" y="468"/>
                      <a:pt x="497" y="468"/>
                      <a:pt x="497" y="418"/>
                    </a:cubicBezTo>
                    <a:close/>
                    <a:moveTo>
                      <a:pt x="421" y="190"/>
                    </a:moveTo>
                    <a:cubicBezTo>
                      <a:pt x="422" y="299"/>
                      <a:pt x="422" y="299"/>
                      <a:pt x="422" y="299"/>
                    </a:cubicBezTo>
                    <a:cubicBezTo>
                      <a:pt x="395" y="296"/>
                      <a:pt x="372" y="281"/>
                      <a:pt x="358" y="261"/>
                    </a:cubicBezTo>
                    <a:cubicBezTo>
                      <a:pt x="361" y="253"/>
                      <a:pt x="363" y="245"/>
                      <a:pt x="363" y="237"/>
                    </a:cubicBezTo>
                    <a:cubicBezTo>
                      <a:pt x="370" y="235"/>
                      <a:pt x="375" y="230"/>
                      <a:pt x="379" y="225"/>
                    </a:cubicBezTo>
                    <a:cubicBezTo>
                      <a:pt x="384" y="216"/>
                      <a:pt x="387" y="208"/>
                      <a:pt x="387" y="198"/>
                    </a:cubicBezTo>
                    <a:cubicBezTo>
                      <a:pt x="387" y="179"/>
                      <a:pt x="377" y="164"/>
                      <a:pt x="363" y="159"/>
                    </a:cubicBezTo>
                    <a:cubicBezTo>
                      <a:pt x="363" y="159"/>
                      <a:pt x="363" y="159"/>
                      <a:pt x="362" y="117"/>
                    </a:cubicBezTo>
                    <a:cubicBezTo>
                      <a:pt x="362" y="114"/>
                      <a:pt x="361" y="112"/>
                      <a:pt x="359" y="110"/>
                    </a:cubicBezTo>
                    <a:cubicBezTo>
                      <a:pt x="359" y="109"/>
                      <a:pt x="359" y="107"/>
                      <a:pt x="359" y="106"/>
                    </a:cubicBezTo>
                    <a:cubicBezTo>
                      <a:pt x="393" y="119"/>
                      <a:pt x="420" y="151"/>
                      <a:pt x="421" y="190"/>
                    </a:cubicBezTo>
                    <a:close/>
                    <a:moveTo>
                      <a:pt x="83" y="260"/>
                    </a:moveTo>
                    <a:cubicBezTo>
                      <a:pt x="83" y="260"/>
                      <a:pt x="83" y="260"/>
                      <a:pt x="48" y="261"/>
                    </a:cubicBezTo>
                    <a:cubicBezTo>
                      <a:pt x="64" y="179"/>
                      <a:pt x="64" y="179"/>
                      <a:pt x="64" y="179"/>
                    </a:cubicBezTo>
                    <a:cubicBezTo>
                      <a:pt x="64" y="179"/>
                      <a:pt x="64" y="179"/>
                      <a:pt x="83" y="260"/>
                    </a:cubicBezTo>
                    <a:close/>
                    <a:moveTo>
                      <a:pt x="70" y="51"/>
                    </a:moveTo>
                    <a:cubicBezTo>
                      <a:pt x="247" y="20"/>
                      <a:pt x="247" y="20"/>
                      <a:pt x="247" y="20"/>
                    </a:cubicBezTo>
                    <a:cubicBezTo>
                      <a:pt x="247" y="20"/>
                      <a:pt x="247" y="20"/>
                      <a:pt x="423" y="48"/>
                    </a:cubicBezTo>
                    <a:cubicBezTo>
                      <a:pt x="423" y="48"/>
                      <a:pt x="423" y="48"/>
                      <a:pt x="247" y="79"/>
                    </a:cubicBezTo>
                    <a:cubicBezTo>
                      <a:pt x="247" y="79"/>
                      <a:pt x="247" y="79"/>
                      <a:pt x="70" y="51"/>
                    </a:cubicBezTo>
                    <a:close/>
                    <a:moveTo>
                      <a:pt x="155" y="85"/>
                    </a:moveTo>
                    <a:cubicBezTo>
                      <a:pt x="181" y="89"/>
                      <a:pt x="211" y="94"/>
                      <a:pt x="246" y="99"/>
                    </a:cubicBezTo>
                    <a:cubicBezTo>
                      <a:pt x="247" y="99"/>
                      <a:pt x="247" y="99"/>
                      <a:pt x="247" y="99"/>
                    </a:cubicBezTo>
                    <a:cubicBezTo>
                      <a:pt x="249" y="99"/>
                      <a:pt x="249" y="99"/>
                      <a:pt x="249" y="99"/>
                    </a:cubicBezTo>
                    <a:cubicBezTo>
                      <a:pt x="249" y="99"/>
                      <a:pt x="249" y="99"/>
                      <a:pt x="339" y="83"/>
                    </a:cubicBezTo>
                    <a:cubicBezTo>
                      <a:pt x="339" y="90"/>
                      <a:pt x="339" y="100"/>
                      <a:pt x="339" y="116"/>
                    </a:cubicBezTo>
                    <a:cubicBezTo>
                      <a:pt x="331" y="123"/>
                      <a:pt x="302" y="141"/>
                      <a:pt x="248" y="142"/>
                    </a:cubicBezTo>
                    <a:cubicBezTo>
                      <a:pt x="195" y="142"/>
                      <a:pt x="164" y="124"/>
                      <a:pt x="156" y="117"/>
                    </a:cubicBezTo>
                    <a:cubicBezTo>
                      <a:pt x="156" y="117"/>
                      <a:pt x="156" y="117"/>
                      <a:pt x="155" y="85"/>
                    </a:cubicBezTo>
                    <a:close/>
                    <a:moveTo>
                      <a:pt x="156" y="230"/>
                    </a:moveTo>
                    <a:cubicBezTo>
                      <a:pt x="156" y="225"/>
                      <a:pt x="153" y="220"/>
                      <a:pt x="146" y="220"/>
                    </a:cubicBezTo>
                    <a:cubicBezTo>
                      <a:pt x="136" y="220"/>
                      <a:pt x="134" y="207"/>
                      <a:pt x="134" y="200"/>
                    </a:cubicBezTo>
                    <a:cubicBezTo>
                      <a:pt x="134" y="193"/>
                      <a:pt x="135" y="180"/>
                      <a:pt x="146" y="180"/>
                    </a:cubicBezTo>
                    <a:cubicBezTo>
                      <a:pt x="152" y="180"/>
                      <a:pt x="156" y="175"/>
                      <a:pt x="156" y="170"/>
                    </a:cubicBezTo>
                    <a:cubicBezTo>
                      <a:pt x="156" y="170"/>
                      <a:pt x="156" y="170"/>
                      <a:pt x="155" y="141"/>
                    </a:cubicBezTo>
                    <a:cubicBezTo>
                      <a:pt x="172" y="151"/>
                      <a:pt x="202" y="162"/>
                      <a:pt x="248" y="162"/>
                    </a:cubicBezTo>
                    <a:cubicBezTo>
                      <a:pt x="295" y="161"/>
                      <a:pt x="326" y="148"/>
                      <a:pt x="342" y="139"/>
                    </a:cubicBezTo>
                    <a:cubicBezTo>
                      <a:pt x="342" y="146"/>
                      <a:pt x="342" y="155"/>
                      <a:pt x="342" y="168"/>
                    </a:cubicBezTo>
                    <a:cubicBezTo>
                      <a:pt x="342" y="173"/>
                      <a:pt x="347" y="178"/>
                      <a:pt x="353" y="178"/>
                    </a:cubicBezTo>
                    <a:cubicBezTo>
                      <a:pt x="363" y="178"/>
                      <a:pt x="366" y="191"/>
                      <a:pt x="367" y="198"/>
                    </a:cubicBezTo>
                    <a:cubicBezTo>
                      <a:pt x="367" y="203"/>
                      <a:pt x="365" y="210"/>
                      <a:pt x="362" y="213"/>
                    </a:cubicBezTo>
                    <a:cubicBezTo>
                      <a:pt x="360" y="218"/>
                      <a:pt x="356" y="218"/>
                      <a:pt x="353" y="218"/>
                    </a:cubicBezTo>
                    <a:cubicBezTo>
                      <a:pt x="348" y="219"/>
                      <a:pt x="343" y="224"/>
                      <a:pt x="343" y="229"/>
                    </a:cubicBezTo>
                    <a:cubicBezTo>
                      <a:pt x="343" y="281"/>
                      <a:pt x="278" y="321"/>
                      <a:pt x="251" y="321"/>
                    </a:cubicBezTo>
                    <a:cubicBezTo>
                      <a:pt x="250" y="321"/>
                      <a:pt x="250" y="321"/>
                      <a:pt x="250" y="321"/>
                    </a:cubicBezTo>
                    <a:cubicBezTo>
                      <a:pt x="249" y="321"/>
                      <a:pt x="249" y="321"/>
                      <a:pt x="248" y="321"/>
                    </a:cubicBezTo>
                    <a:cubicBezTo>
                      <a:pt x="221" y="321"/>
                      <a:pt x="157" y="283"/>
                      <a:pt x="156" y="230"/>
                    </a:cubicBezTo>
                    <a:close/>
                    <a:moveTo>
                      <a:pt x="197" y="323"/>
                    </a:moveTo>
                    <a:cubicBezTo>
                      <a:pt x="216" y="335"/>
                      <a:pt x="236" y="341"/>
                      <a:pt x="248" y="341"/>
                    </a:cubicBezTo>
                    <a:cubicBezTo>
                      <a:pt x="249" y="341"/>
                      <a:pt x="249" y="341"/>
                      <a:pt x="250" y="341"/>
                    </a:cubicBezTo>
                    <a:cubicBezTo>
                      <a:pt x="250" y="341"/>
                      <a:pt x="251" y="341"/>
                      <a:pt x="251" y="341"/>
                    </a:cubicBezTo>
                    <a:cubicBezTo>
                      <a:pt x="264" y="341"/>
                      <a:pt x="283" y="334"/>
                      <a:pt x="302" y="322"/>
                    </a:cubicBezTo>
                    <a:cubicBezTo>
                      <a:pt x="307" y="324"/>
                      <a:pt x="316" y="326"/>
                      <a:pt x="337" y="331"/>
                    </a:cubicBezTo>
                    <a:cubicBezTo>
                      <a:pt x="323" y="344"/>
                      <a:pt x="298" y="369"/>
                      <a:pt x="252" y="415"/>
                    </a:cubicBezTo>
                    <a:cubicBezTo>
                      <a:pt x="252" y="415"/>
                      <a:pt x="252" y="415"/>
                      <a:pt x="163" y="333"/>
                    </a:cubicBezTo>
                    <a:cubicBezTo>
                      <a:pt x="173" y="330"/>
                      <a:pt x="185" y="327"/>
                      <a:pt x="197" y="323"/>
                    </a:cubicBezTo>
                    <a:close/>
                    <a:moveTo>
                      <a:pt x="25" y="462"/>
                    </a:moveTo>
                    <a:cubicBezTo>
                      <a:pt x="25" y="462"/>
                      <a:pt x="25" y="462"/>
                      <a:pt x="24" y="423"/>
                    </a:cubicBezTo>
                    <a:cubicBezTo>
                      <a:pt x="24" y="395"/>
                      <a:pt x="43" y="368"/>
                      <a:pt x="70" y="358"/>
                    </a:cubicBezTo>
                    <a:cubicBezTo>
                      <a:pt x="70" y="358"/>
                      <a:pt x="70" y="358"/>
                      <a:pt x="142" y="339"/>
                    </a:cubicBezTo>
                    <a:cubicBezTo>
                      <a:pt x="151" y="347"/>
                      <a:pt x="176" y="371"/>
                      <a:pt x="245" y="436"/>
                    </a:cubicBezTo>
                    <a:cubicBezTo>
                      <a:pt x="247" y="438"/>
                      <a:pt x="250" y="440"/>
                      <a:pt x="252" y="440"/>
                    </a:cubicBezTo>
                    <a:cubicBezTo>
                      <a:pt x="255" y="440"/>
                      <a:pt x="257" y="438"/>
                      <a:pt x="259" y="436"/>
                    </a:cubicBezTo>
                    <a:cubicBezTo>
                      <a:pt x="259" y="436"/>
                      <a:pt x="259" y="436"/>
                      <a:pt x="361" y="337"/>
                    </a:cubicBezTo>
                    <a:cubicBezTo>
                      <a:pt x="378" y="342"/>
                      <a:pt x="401" y="348"/>
                      <a:pt x="429" y="355"/>
                    </a:cubicBezTo>
                    <a:cubicBezTo>
                      <a:pt x="457" y="365"/>
                      <a:pt x="476" y="391"/>
                      <a:pt x="476" y="419"/>
                    </a:cubicBezTo>
                    <a:cubicBezTo>
                      <a:pt x="476" y="419"/>
                      <a:pt x="476" y="419"/>
                      <a:pt x="477" y="458"/>
                    </a:cubicBezTo>
                    <a:cubicBezTo>
                      <a:pt x="477" y="458"/>
                      <a:pt x="477" y="458"/>
                      <a:pt x="25" y="4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GB" sz="2400" kern="0">
                  <a:solidFill>
                    <a:srgbClr val="96968C"/>
                  </a:solidFill>
                  <a:cs typeface="Arial" panose="020B0604020202020204" pitchFamily="34" charset="0"/>
                </a:endParaRPr>
              </a:p>
            </p:txBody>
          </p:sp>
          <p:sp>
            <p:nvSpPr>
              <p:cNvPr id="382" name="Freeform 31">
                <a:extLst>
                  <a:ext uri="{FF2B5EF4-FFF2-40B4-BE49-F238E27FC236}">
                    <a16:creationId xmlns:a16="http://schemas.microsoft.com/office/drawing/2014/main" id="{554FD9F5-98E7-4632-B722-9C1F5C36296E}"/>
                  </a:ext>
                </a:extLst>
              </p:cNvPr>
              <p:cNvSpPr>
                <a:spLocks/>
              </p:cNvSpPr>
              <p:nvPr/>
            </p:nvSpPr>
            <p:spPr bwMode="auto">
              <a:xfrm>
                <a:off x="3786" y="2110"/>
                <a:ext cx="46" cy="23"/>
              </a:xfrm>
              <a:custGeom>
                <a:avLst/>
                <a:gdLst>
                  <a:gd name="T0" fmla="*/ 21 w 63"/>
                  <a:gd name="T1" fmla="*/ 21 h 32"/>
                  <a:gd name="T2" fmla="*/ 30 w 63"/>
                  <a:gd name="T3" fmla="*/ 21 h 32"/>
                  <a:gd name="T4" fmla="*/ 32 w 63"/>
                  <a:gd name="T5" fmla="*/ 21 h 32"/>
                  <a:gd name="T6" fmla="*/ 35 w 63"/>
                  <a:gd name="T7" fmla="*/ 21 h 32"/>
                  <a:gd name="T8" fmla="*/ 42 w 63"/>
                  <a:gd name="T9" fmla="*/ 21 h 32"/>
                  <a:gd name="T10" fmla="*/ 53 w 63"/>
                  <a:gd name="T11" fmla="*/ 31 h 32"/>
                  <a:gd name="T12" fmla="*/ 63 w 63"/>
                  <a:gd name="T13" fmla="*/ 21 h 32"/>
                  <a:gd name="T14" fmla="*/ 58 w 63"/>
                  <a:gd name="T15" fmla="*/ 5 h 32"/>
                  <a:gd name="T16" fmla="*/ 35 w 63"/>
                  <a:gd name="T17" fmla="*/ 0 h 32"/>
                  <a:gd name="T18" fmla="*/ 32 w 63"/>
                  <a:gd name="T19" fmla="*/ 0 h 32"/>
                  <a:gd name="T20" fmla="*/ 30 w 63"/>
                  <a:gd name="T21" fmla="*/ 0 h 32"/>
                  <a:gd name="T22" fmla="*/ 6 w 63"/>
                  <a:gd name="T23" fmla="*/ 6 h 32"/>
                  <a:gd name="T24" fmla="*/ 0 w 63"/>
                  <a:gd name="T25" fmla="*/ 21 h 32"/>
                  <a:gd name="T26" fmla="*/ 11 w 63"/>
                  <a:gd name="T27" fmla="*/ 32 h 32"/>
                  <a:gd name="T28" fmla="*/ 21 w 63"/>
                  <a:gd name="T29" fmla="*/ 2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32">
                    <a:moveTo>
                      <a:pt x="21" y="21"/>
                    </a:moveTo>
                    <a:cubicBezTo>
                      <a:pt x="23" y="21"/>
                      <a:pt x="27" y="21"/>
                      <a:pt x="30" y="21"/>
                    </a:cubicBezTo>
                    <a:cubicBezTo>
                      <a:pt x="30" y="21"/>
                      <a:pt x="30" y="21"/>
                      <a:pt x="32" y="21"/>
                    </a:cubicBezTo>
                    <a:cubicBezTo>
                      <a:pt x="32" y="21"/>
                      <a:pt x="32" y="21"/>
                      <a:pt x="35" y="21"/>
                    </a:cubicBezTo>
                    <a:cubicBezTo>
                      <a:pt x="37" y="21"/>
                      <a:pt x="41" y="21"/>
                      <a:pt x="42" y="21"/>
                    </a:cubicBezTo>
                    <a:cubicBezTo>
                      <a:pt x="42" y="26"/>
                      <a:pt x="48" y="31"/>
                      <a:pt x="53" y="31"/>
                    </a:cubicBezTo>
                    <a:cubicBezTo>
                      <a:pt x="60" y="31"/>
                      <a:pt x="63" y="26"/>
                      <a:pt x="63" y="21"/>
                    </a:cubicBezTo>
                    <a:cubicBezTo>
                      <a:pt x="63" y="14"/>
                      <a:pt x="61" y="9"/>
                      <a:pt x="58" y="5"/>
                    </a:cubicBezTo>
                    <a:cubicBezTo>
                      <a:pt x="51" y="0"/>
                      <a:pt x="44" y="0"/>
                      <a:pt x="35" y="0"/>
                    </a:cubicBezTo>
                    <a:cubicBezTo>
                      <a:pt x="35" y="0"/>
                      <a:pt x="35" y="0"/>
                      <a:pt x="32" y="0"/>
                    </a:cubicBezTo>
                    <a:cubicBezTo>
                      <a:pt x="32" y="0"/>
                      <a:pt x="32" y="0"/>
                      <a:pt x="30" y="0"/>
                    </a:cubicBezTo>
                    <a:cubicBezTo>
                      <a:pt x="21" y="0"/>
                      <a:pt x="12" y="0"/>
                      <a:pt x="6" y="6"/>
                    </a:cubicBezTo>
                    <a:cubicBezTo>
                      <a:pt x="2" y="9"/>
                      <a:pt x="0" y="14"/>
                      <a:pt x="0" y="21"/>
                    </a:cubicBezTo>
                    <a:cubicBezTo>
                      <a:pt x="0" y="27"/>
                      <a:pt x="6" y="32"/>
                      <a:pt x="11" y="32"/>
                    </a:cubicBezTo>
                    <a:cubicBezTo>
                      <a:pt x="18" y="32"/>
                      <a:pt x="21" y="26"/>
                      <a:pt x="21"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GB" sz="2400" kern="0">
                  <a:solidFill>
                    <a:srgbClr val="96968C"/>
                  </a:solidFill>
                  <a:cs typeface="Arial" panose="020B0604020202020204" pitchFamily="34" charset="0"/>
                </a:endParaRPr>
              </a:p>
            </p:txBody>
          </p:sp>
          <p:sp>
            <p:nvSpPr>
              <p:cNvPr id="383" name="Freeform 32">
                <a:extLst>
                  <a:ext uri="{FF2B5EF4-FFF2-40B4-BE49-F238E27FC236}">
                    <a16:creationId xmlns:a16="http://schemas.microsoft.com/office/drawing/2014/main" id="{5AF47320-57E5-4FDF-BCA0-F8833ACA3A06}"/>
                  </a:ext>
                </a:extLst>
              </p:cNvPr>
              <p:cNvSpPr>
                <a:spLocks/>
              </p:cNvSpPr>
              <p:nvPr/>
            </p:nvSpPr>
            <p:spPr bwMode="auto">
              <a:xfrm>
                <a:off x="3845" y="2110"/>
                <a:ext cx="45" cy="23"/>
              </a:xfrm>
              <a:custGeom>
                <a:avLst/>
                <a:gdLst>
                  <a:gd name="T0" fmla="*/ 11 w 63"/>
                  <a:gd name="T1" fmla="*/ 32 h 32"/>
                  <a:gd name="T2" fmla="*/ 21 w 63"/>
                  <a:gd name="T3" fmla="*/ 21 h 32"/>
                  <a:gd name="T4" fmla="*/ 30 w 63"/>
                  <a:gd name="T5" fmla="*/ 21 h 32"/>
                  <a:gd name="T6" fmla="*/ 31 w 63"/>
                  <a:gd name="T7" fmla="*/ 21 h 32"/>
                  <a:gd name="T8" fmla="*/ 35 w 63"/>
                  <a:gd name="T9" fmla="*/ 21 h 32"/>
                  <a:gd name="T10" fmla="*/ 42 w 63"/>
                  <a:gd name="T11" fmla="*/ 21 h 32"/>
                  <a:gd name="T12" fmla="*/ 53 w 63"/>
                  <a:gd name="T13" fmla="*/ 32 h 32"/>
                  <a:gd name="T14" fmla="*/ 63 w 63"/>
                  <a:gd name="T15" fmla="*/ 21 h 32"/>
                  <a:gd name="T16" fmla="*/ 57 w 63"/>
                  <a:gd name="T17" fmla="*/ 5 h 32"/>
                  <a:gd name="T18" fmla="*/ 35 w 63"/>
                  <a:gd name="T19" fmla="*/ 0 h 32"/>
                  <a:gd name="T20" fmla="*/ 31 w 63"/>
                  <a:gd name="T21" fmla="*/ 0 h 32"/>
                  <a:gd name="T22" fmla="*/ 30 w 63"/>
                  <a:gd name="T23" fmla="*/ 0 h 32"/>
                  <a:gd name="T24" fmla="*/ 5 w 63"/>
                  <a:gd name="T25" fmla="*/ 6 h 32"/>
                  <a:gd name="T26" fmla="*/ 0 w 63"/>
                  <a:gd name="T27" fmla="*/ 22 h 32"/>
                  <a:gd name="T28" fmla="*/ 11 w 63"/>
                  <a:gd name="T2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32">
                    <a:moveTo>
                      <a:pt x="11" y="32"/>
                    </a:moveTo>
                    <a:cubicBezTo>
                      <a:pt x="18" y="32"/>
                      <a:pt x="21" y="27"/>
                      <a:pt x="21" y="21"/>
                    </a:cubicBezTo>
                    <a:cubicBezTo>
                      <a:pt x="23" y="21"/>
                      <a:pt x="26" y="21"/>
                      <a:pt x="30" y="21"/>
                    </a:cubicBezTo>
                    <a:cubicBezTo>
                      <a:pt x="30" y="21"/>
                      <a:pt x="30" y="21"/>
                      <a:pt x="31" y="21"/>
                    </a:cubicBezTo>
                    <a:cubicBezTo>
                      <a:pt x="31" y="21"/>
                      <a:pt x="31" y="21"/>
                      <a:pt x="35" y="21"/>
                    </a:cubicBezTo>
                    <a:cubicBezTo>
                      <a:pt x="37" y="21"/>
                      <a:pt x="40" y="21"/>
                      <a:pt x="42" y="21"/>
                    </a:cubicBezTo>
                    <a:cubicBezTo>
                      <a:pt x="42" y="26"/>
                      <a:pt x="47" y="32"/>
                      <a:pt x="53" y="32"/>
                    </a:cubicBezTo>
                    <a:cubicBezTo>
                      <a:pt x="59" y="31"/>
                      <a:pt x="63" y="26"/>
                      <a:pt x="63" y="21"/>
                    </a:cubicBezTo>
                    <a:cubicBezTo>
                      <a:pt x="63" y="14"/>
                      <a:pt x="61" y="9"/>
                      <a:pt x="57" y="5"/>
                    </a:cubicBezTo>
                    <a:cubicBezTo>
                      <a:pt x="50" y="0"/>
                      <a:pt x="43" y="0"/>
                      <a:pt x="35" y="0"/>
                    </a:cubicBezTo>
                    <a:cubicBezTo>
                      <a:pt x="35" y="0"/>
                      <a:pt x="35" y="0"/>
                      <a:pt x="31" y="0"/>
                    </a:cubicBezTo>
                    <a:cubicBezTo>
                      <a:pt x="31" y="0"/>
                      <a:pt x="31" y="0"/>
                      <a:pt x="30" y="0"/>
                    </a:cubicBezTo>
                    <a:cubicBezTo>
                      <a:pt x="21" y="0"/>
                      <a:pt x="12" y="1"/>
                      <a:pt x="5" y="6"/>
                    </a:cubicBezTo>
                    <a:cubicBezTo>
                      <a:pt x="2" y="9"/>
                      <a:pt x="0" y="15"/>
                      <a:pt x="0" y="22"/>
                    </a:cubicBezTo>
                    <a:cubicBezTo>
                      <a:pt x="0" y="27"/>
                      <a:pt x="5" y="32"/>
                      <a:pt x="11"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GB" sz="2400" kern="0">
                  <a:solidFill>
                    <a:srgbClr val="96968C"/>
                  </a:solidFill>
                  <a:cs typeface="Arial" panose="020B0604020202020204" pitchFamily="34" charset="0"/>
                </a:endParaRPr>
              </a:p>
            </p:txBody>
          </p:sp>
        </p:grpSp>
      </p:grpSp>
      <p:sp>
        <p:nvSpPr>
          <p:cNvPr id="193" name="Title 1">
            <a:extLst>
              <a:ext uri="{FF2B5EF4-FFF2-40B4-BE49-F238E27FC236}">
                <a16:creationId xmlns:a16="http://schemas.microsoft.com/office/drawing/2014/main" id="{A5CFB5DB-30E1-4CAD-A23F-3F79A2D78042}"/>
              </a:ext>
            </a:extLst>
          </p:cNvPr>
          <p:cNvSpPr txBox="1">
            <a:spLocks/>
          </p:cNvSpPr>
          <p:nvPr/>
        </p:nvSpPr>
        <p:spPr>
          <a:xfrm>
            <a:off x="424614" y="363295"/>
            <a:ext cx="6536371" cy="990600"/>
          </a:xfrm>
          <a:prstGeom prst="rect">
            <a:avLst/>
          </a:prstGeom>
        </p:spPr>
        <p:txBody>
          <a:bodyPr vert="horz" lIns="0" tIns="0" rIns="0" bIns="0" rtlCol="0" anchor="t">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r>
              <a:rPr lang="en-US" dirty="0">
                <a:solidFill>
                  <a:srgbClr val="002060"/>
                </a:solidFill>
                <a:latin typeface="Calibri"/>
                <a:cs typeface="Calibri"/>
              </a:rPr>
              <a:t>Digital GI Bill (DGIB) Journey</a:t>
            </a:r>
          </a:p>
        </p:txBody>
      </p:sp>
      <p:sp>
        <p:nvSpPr>
          <p:cNvPr id="384" name="Content Placeholder 1">
            <a:extLst>
              <a:ext uri="{FF2B5EF4-FFF2-40B4-BE49-F238E27FC236}">
                <a16:creationId xmlns:a16="http://schemas.microsoft.com/office/drawing/2014/main" id="{8E2DD036-1DB6-4399-B3A7-83371BEFAC93}"/>
              </a:ext>
            </a:extLst>
          </p:cNvPr>
          <p:cNvSpPr txBox="1">
            <a:spLocks/>
          </p:cNvSpPr>
          <p:nvPr/>
        </p:nvSpPr>
        <p:spPr>
          <a:xfrm>
            <a:off x="372492" y="823349"/>
            <a:ext cx="10143108" cy="847367"/>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r>
              <a:rPr lang="en-US" sz="1700" dirty="0">
                <a:solidFill>
                  <a:srgbClr val="002060"/>
                </a:solidFill>
                <a:latin typeface="Calibri"/>
              </a:rPr>
              <a:t>This timeline presents the key milestones met by the DGIB team to implement and migrate capabilities to the Managed Service. </a:t>
            </a:r>
            <a:r>
              <a:rPr lang="en-US" sz="1700" b="1" dirty="0">
                <a:solidFill>
                  <a:srgbClr val="002060"/>
                </a:solidFill>
                <a:latin typeface="Calibri"/>
              </a:rPr>
              <a:t>Significant DGIB progress has been achieved to date, improving the Veteran experience and outcomes. Eight major releases already completed, and two of the three largest legacy systems retired.*</a:t>
            </a:r>
            <a:endParaRPr lang="en-US" sz="1700" dirty="0">
              <a:solidFill>
                <a:srgbClr val="002060"/>
              </a:solidFill>
              <a:latin typeface="Calibri"/>
            </a:endParaRPr>
          </a:p>
        </p:txBody>
      </p:sp>
      <p:grpSp>
        <p:nvGrpSpPr>
          <p:cNvPr id="385" name="Group 384">
            <a:extLst>
              <a:ext uri="{FF2B5EF4-FFF2-40B4-BE49-F238E27FC236}">
                <a16:creationId xmlns:a16="http://schemas.microsoft.com/office/drawing/2014/main" id="{01310FDB-1418-764D-5883-AC91E5B241FC}"/>
              </a:ext>
            </a:extLst>
          </p:cNvPr>
          <p:cNvGrpSpPr/>
          <p:nvPr/>
        </p:nvGrpSpPr>
        <p:grpSpPr>
          <a:xfrm>
            <a:off x="5190611" y="2792315"/>
            <a:ext cx="521566" cy="553998"/>
            <a:chOff x="777308" y="810712"/>
            <a:chExt cx="1427428" cy="1427428"/>
          </a:xfrm>
        </p:grpSpPr>
        <p:sp>
          <p:nvSpPr>
            <p:cNvPr id="386" name="Freeform 6">
              <a:extLst>
                <a:ext uri="{FF2B5EF4-FFF2-40B4-BE49-F238E27FC236}">
                  <a16:creationId xmlns:a16="http://schemas.microsoft.com/office/drawing/2014/main" id="{AAA99BD2-BF9E-4901-769B-EA80A1684EE9}"/>
                </a:ext>
              </a:extLst>
            </p:cNvPr>
            <p:cNvSpPr>
              <a:spLocks noChangeArrowheads="1"/>
            </p:cNvSpPr>
            <p:nvPr/>
          </p:nvSpPr>
          <p:spPr bwMode="auto">
            <a:xfrm>
              <a:off x="777308" y="810712"/>
              <a:ext cx="1427428" cy="1427428"/>
            </a:xfrm>
            <a:custGeom>
              <a:avLst/>
              <a:gdLst>
                <a:gd name="T0" fmla="*/ 1376 w 2753"/>
                <a:gd name="T1" fmla="*/ 0 h 2753"/>
                <a:gd name="T2" fmla="*/ 1376 w 2753"/>
                <a:gd name="T3" fmla="*/ 0 h 2753"/>
                <a:gd name="T4" fmla="*/ 2752 w 2753"/>
                <a:gd name="T5" fmla="*/ 1376 h 2753"/>
                <a:gd name="T6" fmla="*/ 2752 w 2753"/>
                <a:gd name="T7" fmla="*/ 1376 h 2753"/>
                <a:gd name="T8" fmla="*/ 1376 w 2753"/>
                <a:gd name="T9" fmla="*/ 2752 h 2753"/>
                <a:gd name="T10" fmla="*/ 1376 w 2753"/>
                <a:gd name="T11" fmla="*/ 2752 h 2753"/>
                <a:gd name="T12" fmla="*/ 0 w 2753"/>
                <a:gd name="T13" fmla="*/ 1376 h 2753"/>
                <a:gd name="T14" fmla="*/ 0 w 2753"/>
                <a:gd name="T15" fmla="*/ 1376 h 2753"/>
                <a:gd name="T16" fmla="*/ 1376 w 2753"/>
                <a:gd name="T17" fmla="*/ 0 h 2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3" h="2753">
                  <a:moveTo>
                    <a:pt x="1376" y="0"/>
                  </a:moveTo>
                  <a:lnTo>
                    <a:pt x="1376" y="0"/>
                  </a:lnTo>
                  <a:cubicBezTo>
                    <a:pt x="2136" y="0"/>
                    <a:pt x="2752" y="616"/>
                    <a:pt x="2752" y="1376"/>
                  </a:cubicBezTo>
                  <a:lnTo>
                    <a:pt x="2752" y="1376"/>
                  </a:lnTo>
                  <a:cubicBezTo>
                    <a:pt x="2752" y="2136"/>
                    <a:pt x="2136" y="2752"/>
                    <a:pt x="1376" y="2752"/>
                  </a:cubicBezTo>
                  <a:lnTo>
                    <a:pt x="1376" y="2752"/>
                  </a:lnTo>
                  <a:cubicBezTo>
                    <a:pt x="616" y="2752"/>
                    <a:pt x="0" y="2136"/>
                    <a:pt x="0" y="1376"/>
                  </a:cubicBezTo>
                  <a:lnTo>
                    <a:pt x="0" y="1376"/>
                  </a:lnTo>
                  <a:cubicBezTo>
                    <a:pt x="0" y="616"/>
                    <a:pt x="616" y="0"/>
                    <a:pt x="1376" y="0"/>
                  </a:cubicBezTo>
                </a:path>
              </a:pathLst>
            </a:custGeom>
            <a:solidFill>
              <a:srgbClr val="0070C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5">
                <a:defRPr/>
              </a:pPr>
              <a:endParaRPr lang="en-US" sz="4000" kern="0">
                <a:solidFill>
                  <a:srgbClr val="7F7F7F"/>
                </a:solidFill>
                <a:latin typeface="Lato Light" panose="020F0502020204030203" pitchFamily="34" charset="0"/>
              </a:endParaRPr>
            </a:p>
          </p:txBody>
        </p:sp>
        <p:sp>
          <p:nvSpPr>
            <p:cNvPr id="387" name="Freeform 7">
              <a:extLst>
                <a:ext uri="{FF2B5EF4-FFF2-40B4-BE49-F238E27FC236}">
                  <a16:creationId xmlns:a16="http://schemas.microsoft.com/office/drawing/2014/main" id="{F1F55382-7A1C-DB39-38AB-3741D20BFFCA}"/>
                </a:ext>
              </a:extLst>
            </p:cNvPr>
            <p:cNvSpPr>
              <a:spLocks noChangeArrowheads="1"/>
            </p:cNvSpPr>
            <p:nvPr/>
          </p:nvSpPr>
          <p:spPr bwMode="auto">
            <a:xfrm>
              <a:off x="987763" y="1008636"/>
              <a:ext cx="1004232" cy="1004233"/>
            </a:xfrm>
            <a:custGeom>
              <a:avLst/>
              <a:gdLst>
                <a:gd name="T0" fmla="*/ 968 w 1938"/>
                <a:gd name="T1" fmla="*/ 0 h 1937"/>
                <a:gd name="T2" fmla="*/ 968 w 1938"/>
                <a:gd name="T3" fmla="*/ 0 h 1937"/>
                <a:gd name="T4" fmla="*/ 1937 w 1938"/>
                <a:gd name="T5" fmla="*/ 968 h 1937"/>
                <a:gd name="T6" fmla="*/ 1937 w 1938"/>
                <a:gd name="T7" fmla="*/ 968 h 1937"/>
                <a:gd name="T8" fmla="*/ 968 w 1938"/>
                <a:gd name="T9" fmla="*/ 1936 h 1937"/>
                <a:gd name="T10" fmla="*/ 968 w 1938"/>
                <a:gd name="T11" fmla="*/ 1936 h 1937"/>
                <a:gd name="T12" fmla="*/ 0 w 1938"/>
                <a:gd name="T13" fmla="*/ 968 h 1937"/>
                <a:gd name="T14" fmla="*/ 0 w 1938"/>
                <a:gd name="T15" fmla="*/ 968 h 1937"/>
                <a:gd name="T16" fmla="*/ 968 w 1938"/>
                <a:gd name="T17" fmla="*/ 0 h 1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8" h="1937">
                  <a:moveTo>
                    <a:pt x="968" y="0"/>
                  </a:moveTo>
                  <a:lnTo>
                    <a:pt x="968" y="0"/>
                  </a:lnTo>
                  <a:cubicBezTo>
                    <a:pt x="1503" y="0"/>
                    <a:pt x="1937" y="433"/>
                    <a:pt x="1937" y="968"/>
                  </a:cubicBezTo>
                  <a:lnTo>
                    <a:pt x="1937" y="968"/>
                  </a:lnTo>
                  <a:cubicBezTo>
                    <a:pt x="1937" y="1502"/>
                    <a:pt x="1503" y="1936"/>
                    <a:pt x="968" y="1936"/>
                  </a:cubicBezTo>
                  <a:lnTo>
                    <a:pt x="968" y="1936"/>
                  </a:lnTo>
                  <a:cubicBezTo>
                    <a:pt x="433" y="1936"/>
                    <a:pt x="0" y="1502"/>
                    <a:pt x="0" y="968"/>
                  </a:cubicBezTo>
                  <a:lnTo>
                    <a:pt x="0" y="968"/>
                  </a:lnTo>
                  <a:cubicBezTo>
                    <a:pt x="0" y="433"/>
                    <a:pt x="433" y="0"/>
                    <a:pt x="968"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5">
                <a:defRPr/>
              </a:pPr>
              <a:endParaRPr lang="en-US" sz="4000" kern="0">
                <a:solidFill>
                  <a:srgbClr val="7F7F7F"/>
                </a:solidFill>
                <a:latin typeface="Lato Light" panose="020F0502020204030203" pitchFamily="34" charset="0"/>
              </a:endParaRPr>
            </a:p>
          </p:txBody>
        </p:sp>
      </p:grpSp>
      <p:cxnSp>
        <p:nvCxnSpPr>
          <p:cNvPr id="388" name="Straight Arrow Connector 387">
            <a:extLst>
              <a:ext uri="{FF2B5EF4-FFF2-40B4-BE49-F238E27FC236}">
                <a16:creationId xmlns:a16="http://schemas.microsoft.com/office/drawing/2014/main" id="{455E58EE-B809-52B9-8EB9-73D569976881}"/>
              </a:ext>
            </a:extLst>
          </p:cNvPr>
          <p:cNvCxnSpPr>
            <a:cxnSpLocks/>
          </p:cNvCxnSpPr>
          <p:nvPr/>
        </p:nvCxnSpPr>
        <p:spPr>
          <a:xfrm>
            <a:off x="5432814" y="3346314"/>
            <a:ext cx="0" cy="2209897"/>
          </a:xfrm>
          <a:prstGeom prst="straightConnector1">
            <a:avLst/>
          </a:prstGeom>
          <a:noFill/>
          <a:ln w="28575" cap="flat" cmpd="sng" algn="ctr">
            <a:solidFill>
              <a:srgbClr val="0070C0"/>
            </a:solidFill>
            <a:prstDash val="solid"/>
            <a:miter lim="800000"/>
            <a:tailEnd type="oval"/>
          </a:ln>
          <a:effectLst/>
        </p:spPr>
      </p:cxnSp>
      <p:sp>
        <p:nvSpPr>
          <p:cNvPr id="390" name="Subtitle 2">
            <a:extLst>
              <a:ext uri="{FF2B5EF4-FFF2-40B4-BE49-F238E27FC236}">
                <a16:creationId xmlns:a16="http://schemas.microsoft.com/office/drawing/2014/main" id="{51D63D60-B22F-6895-522A-784E198ACB8B}"/>
              </a:ext>
            </a:extLst>
          </p:cNvPr>
          <p:cNvSpPr txBox="1">
            <a:spLocks/>
          </p:cNvSpPr>
          <p:nvPr/>
        </p:nvSpPr>
        <p:spPr>
          <a:xfrm>
            <a:off x="5514191" y="4029460"/>
            <a:ext cx="791627" cy="742383"/>
          </a:xfrm>
          <a:prstGeom prst="rect">
            <a:avLst/>
          </a:prstGeom>
        </p:spPr>
        <p:txBody>
          <a:bodyPr vert="horz" wrap="square" lIns="0" tIns="0" rIns="0" bIns="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05">
              <a:lnSpc>
                <a:spcPct val="80000"/>
              </a:lnSpc>
              <a:defRPr/>
            </a:pPr>
            <a:r>
              <a:rPr lang="en-US" sz="1200">
                <a:solidFill>
                  <a:srgbClr val="5C5C5C"/>
                </a:solidFill>
                <a:latin typeface="Calibri" panose="020F0502020204030204" pitchFamily="34" charset="0"/>
                <a:ea typeface="Lato Light" panose="020F0502020204030203" pitchFamily="34" charset="0"/>
                <a:cs typeface="Calibri" panose="020F0502020204030204" pitchFamily="34" charset="0"/>
              </a:rPr>
              <a:t>Included improved experience for VCEs and ECC staff.</a:t>
            </a:r>
          </a:p>
        </p:txBody>
      </p:sp>
      <p:sp>
        <p:nvSpPr>
          <p:cNvPr id="391" name="TextBox 390">
            <a:extLst>
              <a:ext uri="{FF2B5EF4-FFF2-40B4-BE49-F238E27FC236}">
                <a16:creationId xmlns:a16="http://schemas.microsoft.com/office/drawing/2014/main" id="{7FAE4267-8F6D-B601-75AA-D939347BCACA}"/>
              </a:ext>
            </a:extLst>
          </p:cNvPr>
          <p:cNvSpPr txBox="1"/>
          <p:nvPr/>
        </p:nvSpPr>
        <p:spPr>
          <a:xfrm>
            <a:off x="5500373" y="3467769"/>
            <a:ext cx="1082346" cy="484107"/>
          </a:xfrm>
          <a:prstGeom prst="rect">
            <a:avLst/>
          </a:prstGeom>
          <a:noFill/>
        </p:spPr>
        <p:txBody>
          <a:bodyPr wrap="square" lIns="0" tIns="0" rIns="0" bIns="0" rtlCol="0" anchor="b" anchorCtr="0">
            <a:spAutoFit/>
          </a:bodyPr>
          <a:lstStyle/>
          <a:p>
            <a:pPr defTabSz="914195">
              <a:lnSpc>
                <a:spcPct val="80000"/>
              </a:lnSpc>
              <a:defRPr/>
            </a:pPr>
            <a:r>
              <a:rPr lang="en-US" sz="1300" b="1">
                <a:solidFill>
                  <a:srgbClr val="000000"/>
                </a:solidFill>
                <a:latin typeface="Calibri" panose="020F0502020204030204" pitchFamily="34" charset="0"/>
                <a:ea typeface="Calibri" panose="020F0502020204030204" pitchFamily="34" charset="0"/>
                <a:cs typeface="Calibri" panose="020F0502020204030204" pitchFamily="34" charset="0"/>
              </a:rPr>
              <a:t>Service Improvements </a:t>
            </a:r>
            <a:r>
              <a:rPr lang="en-US" sz="1300" b="1">
                <a:latin typeface="Calibri" panose="020F0502020204030204" pitchFamily="34" charset="0"/>
                <a:ea typeface="League Spartan" charset="0"/>
                <a:cs typeface="Calibri" panose="020F0502020204030204" pitchFamily="34" charset="0"/>
              </a:rPr>
              <a:t>Release</a:t>
            </a:r>
          </a:p>
        </p:txBody>
      </p:sp>
      <p:grpSp>
        <p:nvGrpSpPr>
          <p:cNvPr id="392" name="Group 391">
            <a:extLst>
              <a:ext uri="{FF2B5EF4-FFF2-40B4-BE49-F238E27FC236}">
                <a16:creationId xmlns:a16="http://schemas.microsoft.com/office/drawing/2014/main" id="{160156E7-6CC7-ECE2-51F0-60DC7272DF55}"/>
              </a:ext>
            </a:extLst>
          </p:cNvPr>
          <p:cNvGrpSpPr/>
          <p:nvPr/>
        </p:nvGrpSpPr>
        <p:grpSpPr>
          <a:xfrm>
            <a:off x="5488917" y="4919861"/>
            <a:ext cx="182880" cy="186756"/>
            <a:chOff x="10659950" y="-459068"/>
            <a:chExt cx="234927" cy="233151"/>
          </a:xfrm>
        </p:grpSpPr>
        <p:sp>
          <p:nvSpPr>
            <p:cNvPr id="393" name="Oval 392">
              <a:extLst>
                <a:ext uri="{FF2B5EF4-FFF2-40B4-BE49-F238E27FC236}">
                  <a16:creationId xmlns:a16="http://schemas.microsoft.com/office/drawing/2014/main" id="{48A6B1E4-C692-3E67-EF8D-52D5578A7ADA}"/>
                </a:ext>
              </a:extLst>
            </p:cNvPr>
            <p:cNvSpPr/>
            <p:nvPr/>
          </p:nvSpPr>
          <p:spPr>
            <a:xfrm>
              <a:off x="10659950" y="-459068"/>
              <a:ext cx="234927" cy="233151"/>
            </a:xfrm>
            <a:prstGeom prst="ellipse">
              <a:avLst/>
            </a:prstGeom>
            <a:solidFill>
              <a:srgbClr val="0041F0"/>
            </a:solidFill>
            <a:ln w="12700" cap="flat" cmpd="sng" algn="ctr">
              <a:noFill/>
              <a:prstDash val="solid"/>
              <a:miter lim="800000"/>
            </a:ln>
            <a:effectLst/>
          </p:spPr>
          <p:txBody>
            <a:bodyPr rtlCol="0" anchor="ctr"/>
            <a:lstStyle/>
            <a:p>
              <a:pPr algn="ctr">
                <a:defRPr/>
              </a:pPr>
              <a:endParaRPr lang="en-US" sz="2400" kern="0">
                <a:solidFill>
                  <a:srgbClr val="FFFFFF"/>
                </a:solidFill>
                <a:latin typeface="Graphik"/>
              </a:endParaRPr>
            </a:p>
          </p:txBody>
        </p:sp>
        <p:grpSp>
          <p:nvGrpSpPr>
            <p:cNvPr id="394" name="Group 40">
              <a:extLst>
                <a:ext uri="{FF2B5EF4-FFF2-40B4-BE49-F238E27FC236}">
                  <a16:creationId xmlns:a16="http://schemas.microsoft.com/office/drawing/2014/main" id="{D914EA16-A669-EA1C-0B5F-2542ABEED8B0}"/>
                </a:ext>
              </a:extLst>
            </p:cNvPr>
            <p:cNvGrpSpPr>
              <a:grpSpLocks noChangeAspect="1"/>
            </p:cNvGrpSpPr>
            <p:nvPr/>
          </p:nvGrpSpPr>
          <p:grpSpPr bwMode="auto">
            <a:xfrm flipH="1">
              <a:off x="10703346" y="-407216"/>
              <a:ext cx="149503" cy="126965"/>
              <a:chOff x="4653" y="690"/>
              <a:chExt cx="441" cy="376"/>
            </a:xfrm>
            <a:solidFill>
              <a:srgbClr val="FFFFFF"/>
            </a:solidFill>
          </p:grpSpPr>
          <p:sp>
            <p:nvSpPr>
              <p:cNvPr id="395" name="Freeform 41">
                <a:extLst>
                  <a:ext uri="{FF2B5EF4-FFF2-40B4-BE49-F238E27FC236}">
                    <a16:creationId xmlns:a16="http://schemas.microsoft.com/office/drawing/2014/main" id="{7D6C79A6-6131-A84A-AEC2-9F5C920B7629}"/>
                  </a:ext>
                </a:extLst>
              </p:cNvPr>
              <p:cNvSpPr>
                <a:spLocks noEditPoints="1"/>
              </p:cNvSpPr>
              <p:nvPr/>
            </p:nvSpPr>
            <p:spPr bwMode="auto">
              <a:xfrm>
                <a:off x="4653" y="815"/>
                <a:ext cx="110" cy="180"/>
              </a:xfrm>
              <a:custGeom>
                <a:avLst/>
                <a:gdLst>
                  <a:gd name="T0" fmla="*/ 54 w 72"/>
                  <a:gd name="T1" fmla="*/ 120 h 120"/>
                  <a:gd name="T2" fmla="*/ 18 w 72"/>
                  <a:gd name="T3" fmla="*/ 120 h 120"/>
                  <a:gd name="T4" fmla="*/ 12 w 72"/>
                  <a:gd name="T5" fmla="*/ 114 h 120"/>
                  <a:gd name="T6" fmla="*/ 12 w 72"/>
                  <a:gd name="T7" fmla="*/ 65 h 120"/>
                  <a:gd name="T8" fmla="*/ 0 w 72"/>
                  <a:gd name="T9" fmla="*/ 42 h 120"/>
                  <a:gd name="T10" fmla="*/ 0 w 72"/>
                  <a:gd name="T11" fmla="*/ 6 h 120"/>
                  <a:gd name="T12" fmla="*/ 6 w 72"/>
                  <a:gd name="T13" fmla="*/ 0 h 120"/>
                  <a:gd name="T14" fmla="*/ 66 w 72"/>
                  <a:gd name="T15" fmla="*/ 0 h 120"/>
                  <a:gd name="T16" fmla="*/ 72 w 72"/>
                  <a:gd name="T17" fmla="*/ 6 h 120"/>
                  <a:gd name="T18" fmla="*/ 72 w 72"/>
                  <a:gd name="T19" fmla="*/ 42 h 120"/>
                  <a:gd name="T20" fmla="*/ 60 w 72"/>
                  <a:gd name="T21" fmla="*/ 65 h 120"/>
                  <a:gd name="T22" fmla="*/ 60 w 72"/>
                  <a:gd name="T23" fmla="*/ 114 h 120"/>
                  <a:gd name="T24" fmla="*/ 54 w 72"/>
                  <a:gd name="T25" fmla="*/ 120 h 120"/>
                  <a:gd name="T26" fmla="*/ 24 w 72"/>
                  <a:gd name="T27" fmla="*/ 108 h 120"/>
                  <a:gd name="T28" fmla="*/ 48 w 72"/>
                  <a:gd name="T29" fmla="*/ 108 h 120"/>
                  <a:gd name="T30" fmla="*/ 48 w 72"/>
                  <a:gd name="T31" fmla="*/ 60 h 120"/>
                  <a:gd name="T32" fmla="*/ 54 w 72"/>
                  <a:gd name="T33" fmla="*/ 54 h 120"/>
                  <a:gd name="T34" fmla="*/ 60 w 72"/>
                  <a:gd name="T35" fmla="*/ 42 h 120"/>
                  <a:gd name="T36" fmla="*/ 60 w 72"/>
                  <a:gd name="T37" fmla="*/ 12 h 120"/>
                  <a:gd name="T38" fmla="*/ 12 w 72"/>
                  <a:gd name="T39" fmla="*/ 12 h 120"/>
                  <a:gd name="T40" fmla="*/ 12 w 72"/>
                  <a:gd name="T41" fmla="*/ 42 h 120"/>
                  <a:gd name="T42" fmla="*/ 18 w 72"/>
                  <a:gd name="T43" fmla="*/ 54 h 120"/>
                  <a:gd name="T44" fmla="*/ 24 w 72"/>
                  <a:gd name="T45" fmla="*/ 60 h 120"/>
                  <a:gd name="T46" fmla="*/ 24 w 72"/>
                  <a:gd name="T47" fmla="*/ 10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120">
                    <a:moveTo>
                      <a:pt x="54" y="120"/>
                    </a:moveTo>
                    <a:cubicBezTo>
                      <a:pt x="18" y="120"/>
                      <a:pt x="18" y="120"/>
                      <a:pt x="18" y="120"/>
                    </a:cubicBezTo>
                    <a:cubicBezTo>
                      <a:pt x="15" y="120"/>
                      <a:pt x="12" y="117"/>
                      <a:pt x="12" y="114"/>
                    </a:cubicBezTo>
                    <a:cubicBezTo>
                      <a:pt x="12" y="65"/>
                      <a:pt x="12" y="65"/>
                      <a:pt x="12" y="65"/>
                    </a:cubicBezTo>
                    <a:cubicBezTo>
                      <a:pt x="4" y="62"/>
                      <a:pt x="0" y="55"/>
                      <a:pt x="0" y="42"/>
                    </a:cubicBezTo>
                    <a:cubicBezTo>
                      <a:pt x="0" y="6"/>
                      <a:pt x="0" y="6"/>
                      <a:pt x="0" y="6"/>
                    </a:cubicBezTo>
                    <a:cubicBezTo>
                      <a:pt x="0" y="2"/>
                      <a:pt x="3" y="0"/>
                      <a:pt x="6" y="0"/>
                    </a:cubicBezTo>
                    <a:cubicBezTo>
                      <a:pt x="66" y="0"/>
                      <a:pt x="66" y="0"/>
                      <a:pt x="66" y="0"/>
                    </a:cubicBezTo>
                    <a:cubicBezTo>
                      <a:pt x="69" y="0"/>
                      <a:pt x="72" y="2"/>
                      <a:pt x="72" y="6"/>
                    </a:cubicBezTo>
                    <a:cubicBezTo>
                      <a:pt x="72" y="42"/>
                      <a:pt x="72" y="42"/>
                      <a:pt x="72" y="42"/>
                    </a:cubicBezTo>
                    <a:cubicBezTo>
                      <a:pt x="72" y="55"/>
                      <a:pt x="68" y="62"/>
                      <a:pt x="60" y="65"/>
                    </a:cubicBezTo>
                    <a:cubicBezTo>
                      <a:pt x="60" y="114"/>
                      <a:pt x="60" y="114"/>
                      <a:pt x="60" y="114"/>
                    </a:cubicBezTo>
                    <a:cubicBezTo>
                      <a:pt x="60" y="117"/>
                      <a:pt x="57" y="120"/>
                      <a:pt x="54" y="120"/>
                    </a:cubicBezTo>
                    <a:close/>
                    <a:moveTo>
                      <a:pt x="24" y="108"/>
                    </a:moveTo>
                    <a:cubicBezTo>
                      <a:pt x="48" y="108"/>
                      <a:pt x="48" y="108"/>
                      <a:pt x="48" y="108"/>
                    </a:cubicBezTo>
                    <a:cubicBezTo>
                      <a:pt x="48" y="60"/>
                      <a:pt x="48" y="60"/>
                      <a:pt x="48" y="60"/>
                    </a:cubicBezTo>
                    <a:cubicBezTo>
                      <a:pt x="48" y="56"/>
                      <a:pt x="51" y="54"/>
                      <a:pt x="54" y="54"/>
                    </a:cubicBezTo>
                    <a:cubicBezTo>
                      <a:pt x="57" y="54"/>
                      <a:pt x="60" y="54"/>
                      <a:pt x="60" y="42"/>
                    </a:cubicBezTo>
                    <a:cubicBezTo>
                      <a:pt x="60" y="12"/>
                      <a:pt x="60" y="12"/>
                      <a:pt x="60" y="12"/>
                    </a:cubicBezTo>
                    <a:cubicBezTo>
                      <a:pt x="12" y="12"/>
                      <a:pt x="12" y="12"/>
                      <a:pt x="12" y="12"/>
                    </a:cubicBezTo>
                    <a:cubicBezTo>
                      <a:pt x="12" y="42"/>
                      <a:pt x="12" y="42"/>
                      <a:pt x="12" y="42"/>
                    </a:cubicBezTo>
                    <a:cubicBezTo>
                      <a:pt x="12" y="54"/>
                      <a:pt x="15" y="54"/>
                      <a:pt x="18" y="54"/>
                    </a:cubicBezTo>
                    <a:cubicBezTo>
                      <a:pt x="21" y="54"/>
                      <a:pt x="24" y="56"/>
                      <a:pt x="24" y="60"/>
                    </a:cubicBezTo>
                    <a:lnTo>
                      <a:pt x="24"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sz="2400" kern="0">
                  <a:solidFill>
                    <a:srgbClr val="96968C"/>
                  </a:solidFill>
                  <a:cs typeface="Arial" panose="020B0604020202020204" pitchFamily="34" charset="0"/>
                </a:endParaRPr>
              </a:p>
            </p:txBody>
          </p:sp>
          <p:sp>
            <p:nvSpPr>
              <p:cNvPr id="396" name="Freeform 42">
                <a:extLst>
                  <a:ext uri="{FF2B5EF4-FFF2-40B4-BE49-F238E27FC236}">
                    <a16:creationId xmlns:a16="http://schemas.microsoft.com/office/drawing/2014/main" id="{42AB71A9-A355-88E2-995A-E788DCB99D20}"/>
                  </a:ext>
                </a:extLst>
              </p:cNvPr>
              <p:cNvSpPr>
                <a:spLocks noEditPoints="1"/>
              </p:cNvSpPr>
              <p:nvPr/>
            </p:nvSpPr>
            <p:spPr bwMode="auto">
              <a:xfrm>
                <a:off x="4984" y="815"/>
                <a:ext cx="110" cy="180"/>
              </a:xfrm>
              <a:custGeom>
                <a:avLst/>
                <a:gdLst>
                  <a:gd name="T0" fmla="*/ 54 w 72"/>
                  <a:gd name="T1" fmla="*/ 120 h 120"/>
                  <a:gd name="T2" fmla="*/ 18 w 72"/>
                  <a:gd name="T3" fmla="*/ 120 h 120"/>
                  <a:gd name="T4" fmla="*/ 12 w 72"/>
                  <a:gd name="T5" fmla="*/ 114 h 120"/>
                  <a:gd name="T6" fmla="*/ 12 w 72"/>
                  <a:gd name="T7" fmla="*/ 65 h 120"/>
                  <a:gd name="T8" fmla="*/ 0 w 72"/>
                  <a:gd name="T9" fmla="*/ 42 h 120"/>
                  <a:gd name="T10" fmla="*/ 0 w 72"/>
                  <a:gd name="T11" fmla="*/ 6 h 120"/>
                  <a:gd name="T12" fmla="*/ 6 w 72"/>
                  <a:gd name="T13" fmla="*/ 0 h 120"/>
                  <a:gd name="T14" fmla="*/ 66 w 72"/>
                  <a:gd name="T15" fmla="*/ 0 h 120"/>
                  <a:gd name="T16" fmla="*/ 72 w 72"/>
                  <a:gd name="T17" fmla="*/ 6 h 120"/>
                  <a:gd name="T18" fmla="*/ 72 w 72"/>
                  <a:gd name="T19" fmla="*/ 42 h 120"/>
                  <a:gd name="T20" fmla="*/ 60 w 72"/>
                  <a:gd name="T21" fmla="*/ 65 h 120"/>
                  <a:gd name="T22" fmla="*/ 60 w 72"/>
                  <a:gd name="T23" fmla="*/ 114 h 120"/>
                  <a:gd name="T24" fmla="*/ 54 w 72"/>
                  <a:gd name="T25" fmla="*/ 120 h 120"/>
                  <a:gd name="T26" fmla="*/ 24 w 72"/>
                  <a:gd name="T27" fmla="*/ 108 h 120"/>
                  <a:gd name="T28" fmla="*/ 48 w 72"/>
                  <a:gd name="T29" fmla="*/ 108 h 120"/>
                  <a:gd name="T30" fmla="*/ 48 w 72"/>
                  <a:gd name="T31" fmla="*/ 60 h 120"/>
                  <a:gd name="T32" fmla="*/ 54 w 72"/>
                  <a:gd name="T33" fmla="*/ 54 h 120"/>
                  <a:gd name="T34" fmla="*/ 60 w 72"/>
                  <a:gd name="T35" fmla="*/ 42 h 120"/>
                  <a:gd name="T36" fmla="*/ 60 w 72"/>
                  <a:gd name="T37" fmla="*/ 12 h 120"/>
                  <a:gd name="T38" fmla="*/ 12 w 72"/>
                  <a:gd name="T39" fmla="*/ 12 h 120"/>
                  <a:gd name="T40" fmla="*/ 12 w 72"/>
                  <a:gd name="T41" fmla="*/ 42 h 120"/>
                  <a:gd name="T42" fmla="*/ 18 w 72"/>
                  <a:gd name="T43" fmla="*/ 54 h 120"/>
                  <a:gd name="T44" fmla="*/ 24 w 72"/>
                  <a:gd name="T45" fmla="*/ 60 h 120"/>
                  <a:gd name="T46" fmla="*/ 24 w 72"/>
                  <a:gd name="T47" fmla="*/ 10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120">
                    <a:moveTo>
                      <a:pt x="54" y="120"/>
                    </a:moveTo>
                    <a:cubicBezTo>
                      <a:pt x="18" y="120"/>
                      <a:pt x="18" y="120"/>
                      <a:pt x="18" y="120"/>
                    </a:cubicBezTo>
                    <a:cubicBezTo>
                      <a:pt x="15" y="120"/>
                      <a:pt x="12" y="117"/>
                      <a:pt x="12" y="114"/>
                    </a:cubicBezTo>
                    <a:cubicBezTo>
                      <a:pt x="12" y="65"/>
                      <a:pt x="12" y="65"/>
                      <a:pt x="12" y="65"/>
                    </a:cubicBezTo>
                    <a:cubicBezTo>
                      <a:pt x="4" y="62"/>
                      <a:pt x="0" y="55"/>
                      <a:pt x="0" y="42"/>
                    </a:cubicBezTo>
                    <a:cubicBezTo>
                      <a:pt x="0" y="6"/>
                      <a:pt x="0" y="6"/>
                      <a:pt x="0" y="6"/>
                    </a:cubicBezTo>
                    <a:cubicBezTo>
                      <a:pt x="0" y="2"/>
                      <a:pt x="3" y="0"/>
                      <a:pt x="6" y="0"/>
                    </a:cubicBezTo>
                    <a:cubicBezTo>
                      <a:pt x="66" y="0"/>
                      <a:pt x="66" y="0"/>
                      <a:pt x="66" y="0"/>
                    </a:cubicBezTo>
                    <a:cubicBezTo>
                      <a:pt x="69" y="0"/>
                      <a:pt x="72" y="2"/>
                      <a:pt x="72" y="6"/>
                    </a:cubicBezTo>
                    <a:cubicBezTo>
                      <a:pt x="72" y="42"/>
                      <a:pt x="72" y="42"/>
                      <a:pt x="72" y="42"/>
                    </a:cubicBezTo>
                    <a:cubicBezTo>
                      <a:pt x="72" y="55"/>
                      <a:pt x="68" y="62"/>
                      <a:pt x="60" y="65"/>
                    </a:cubicBezTo>
                    <a:cubicBezTo>
                      <a:pt x="60" y="114"/>
                      <a:pt x="60" y="114"/>
                      <a:pt x="60" y="114"/>
                    </a:cubicBezTo>
                    <a:cubicBezTo>
                      <a:pt x="60" y="117"/>
                      <a:pt x="57" y="120"/>
                      <a:pt x="54" y="120"/>
                    </a:cubicBezTo>
                    <a:close/>
                    <a:moveTo>
                      <a:pt x="24" y="108"/>
                    </a:moveTo>
                    <a:cubicBezTo>
                      <a:pt x="48" y="108"/>
                      <a:pt x="48" y="108"/>
                      <a:pt x="48" y="108"/>
                    </a:cubicBezTo>
                    <a:cubicBezTo>
                      <a:pt x="48" y="60"/>
                      <a:pt x="48" y="60"/>
                      <a:pt x="48" y="60"/>
                    </a:cubicBezTo>
                    <a:cubicBezTo>
                      <a:pt x="48" y="56"/>
                      <a:pt x="51" y="54"/>
                      <a:pt x="54" y="54"/>
                    </a:cubicBezTo>
                    <a:cubicBezTo>
                      <a:pt x="57" y="54"/>
                      <a:pt x="60" y="54"/>
                      <a:pt x="60" y="42"/>
                    </a:cubicBezTo>
                    <a:cubicBezTo>
                      <a:pt x="60" y="12"/>
                      <a:pt x="60" y="12"/>
                      <a:pt x="60" y="12"/>
                    </a:cubicBezTo>
                    <a:cubicBezTo>
                      <a:pt x="12" y="12"/>
                      <a:pt x="12" y="12"/>
                      <a:pt x="12" y="12"/>
                    </a:cubicBezTo>
                    <a:cubicBezTo>
                      <a:pt x="12" y="42"/>
                      <a:pt x="12" y="42"/>
                      <a:pt x="12" y="42"/>
                    </a:cubicBezTo>
                    <a:cubicBezTo>
                      <a:pt x="12" y="54"/>
                      <a:pt x="15" y="54"/>
                      <a:pt x="18" y="54"/>
                    </a:cubicBezTo>
                    <a:cubicBezTo>
                      <a:pt x="21" y="54"/>
                      <a:pt x="24" y="56"/>
                      <a:pt x="24" y="60"/>
                    </a:cubicBezTo>
                    <a:lnTo>
                      <a:pt x="24"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sz="2400" kern="0">
                  <a:solidFill>
                    <a:srgbClr val="96968C"/>
                  </a:solidFill>
                  <a:cs typeface="Arial" panose="020B0604020202020204" pitchFamily="34" charset="0"/>
                </a:endParaRPr>
              </a:p>
            </p:txBody>
          </p:sp>
          <p:sp>
            <p:nvSpPr>
              <p:cNvPr id="397" name="Freeform 43">
                <a:extLst>
                  <a:ext uri="{FF2B5EF4-FFF2-40B4-BE49-F238E27FC236}">
                    <a16:creationId xmlns:a16="http://schemas.microsoft.com/office/drawing/2014/main" id="{1A34E811-8405-6676-39D2-0650EF2685AD}"/>
                  </a:ext>
                </a:extLst>
              </p:cNvPr>
              <p:cNvSpPr>
                <a:spLocks noEditPoints="1"/>
              </p:cNvSpPr>
              <p:nvPr/>
            </p:nvSpPr>
            <p:spPr bwMode="auto">
              <a:xfrm>
                <a:off x="4800" y="815"/>
                <a:ext cx="147" cy="251"/>
              </a:xfrm>
              <a:custGeom>
                <a:avLst/>
                <a:gdLst>
                  <a:gd name="T0" fmla="*/ 66 w 96"/>
                  <a:gd name="T1" fmla="*/ 168 h 168"/>
                  <a:gd name="T2" fmla="*/ 30 w 96"/>
                  <a:gd name="T3" fmla="*/ 168 h 168"/>
                  <a:gd name="T4" fmla="*/ 24 w 96"/>
                  <a:gd name="T5" fmla="*/ 162 h 168"/>
                  <a:gd name="T6" fmla="*/ 24 w 96"/>
                  <a:gd name="T7" fmla="*/ 95 h 168"/>
                  <a:gd name="T8" fmla="*/ 0 w 96"/>
                  <a:gd name="T9" fmla="*/ 66 h 168"/>
                  <a:gd name="T10" fmla="*/ 0 w 96"/>
                  <a:gd name="T11" fmla="*/ 6 h 168"/>
                  <a:gd name="T12" fmla="*/ 6 w 96"/>
                  <a:gd name="T13" fmla="*/ 0 h 168"/>
                  <a:gd name="T14" fmla="*/ 90 w 96"/>
                  <a:gd name="T15" fmla="*/ 0 h 168"/>
                  <a:gd name="T16" fmla="*/ 96 w 96"/>
                  <a:gd name="T17" fmla="*/ 6 h 168"/>
                  <a:gd name="T18" fmla="*/ 96 w 96"/>
                  <a:gd name="T19" fmla="*/ 66 h 168"/>
                  <a:gd name="T20" fmla="*/ 72 w 96"/>
                  <a:gd name="T21" fmla="*/ 95 h 168"/>
                  <a:gd name="T22" fmla="*/ 72 w 96"/>
                  <a:gd name="T23" fmla="*/ 162 h 168"/>
                  <a:gd name="T24" fmla="*/ 66 w 96"/>
                  <a:gd name="T25" fmla="*/ 168 h 168"/>
                  <a:gd name="T26" fmla="*/ 36 w 96"/>
                  <a:gd name="T27" fmla="*/ 156 h 168"/>
                  <a:gd name="T28" fmla="*/ 60 w 96"/>
                  <a:gd name="T29" fmla="*/ 156 h 168"/>
                  <a:gd name="T30" fmla="*/ 60 w 96"/>
                  <a:gd name="T31" fmla="*/ 90 h 168"/>
                  <a:gd name="T32" fmla="*/ 66 w 96"/>
                  <a:gd name="T33" fmla="*/ 84 h 168"/>
                  <a:gd name="T34" fmla="*/ 84 w 96"/>
                  <a:gd name="T35" fmla="*/ 66 h 168"/>
                  <a:gd name="T36" fmla="*/ 84 w 96"/>
                  <a:gd name="T37" fmla="*/ 12 h 168"/>
                  <a:gd name="T38" fmla="*/ 12 w 96"/>
                  <a:gd name="T39" fmla="*/ 12 h 168"/>
                  <a:gd name="T40" fmla="*/ 12 w 96"/>
                  <a:gd name="T41" fmla="*/ 66 h 168"/>
                  <a:gd name="T42" fmla="*/ 30 w 96"/>
                  <a:gd name="T43" fmla="*/ 84 h 168"/>
                  <a:gd name="T44" fmla="*/ 36 w 96"/>
                  <a:gd name="T45" fmla="*/ 90 h 168"/>
                  <a:gd name="T46" fmla="*/ 36 w 96"/>
                  <a:gd name="T47" fmla="*/ 15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168">
                    <a:moveTo>
                      <a:pt x="66" y="168"/>
                    </a:moveTo>
                    <a:cubicBezTo>
                      <a:pt x="30" y="168"/>
                      <a:pt x="30" y="168"/>
                      <a:pt x="30" y="168"/>
                    </a:cubicBezTo>
                    <a:cubicBezTo>
                      <a:pt x="27" y="168"/>
                      <a:pt x="24" y="165"/>
                      <a:pt x="24" y="162"/>
                    </a:cubicBezTo>
                    <a:cubicBezTo>
                      <a:pt x="24" y="95"/>
                      <a:pt x="24" y="95"/>
                      <a:pt x="24" y="95"/>
                    </a:cubicBezTo>
                    <a:cubicBezTo>
                      <a:pt x="10" y="92"/>
                      <a:pt x="0" y="80"/>
                      <a:pt x="0" y="66"/>
                    </a:cubicBezTo>
                    <a:cubicBezTo>
                      <a:pt x="0" y="6"/>
                      <a:pt x="0" y="6"/>
                      <a:pt x="0" y="6"/>
                    </a:cubicBezTo>
                    <a:cubicBezTo>
                      <a:pt x="0" y="2"/>
                      <a:pt x="3" y="0"/>
                      <a:pt x="6" y="0"/>
                    </a:cubicBezTo>
                    <a:cubicBezTo>
                      <a:pt x="90" y="0"/>
                      <a:pt x="90" y="0"/>
                      <a:pt x="90" y="0"/>
                    </a:cubicBezTo>
                    <a:cubicBezTo>
                      <a:pt x="93" y="0"/>
                      <a:pt x="96" y="2"/>
                      <a:pt x="96" y="6"/>
                    </a:cubicBezTo>
                    <a:cubicBezTo>
                      <a:pt x="96" y="66"/>
                      <a:pt x="96" y="66"/>
                      <a:pt x="96" y="66"/>
                    </a:cubicBezTo>
                    <a:cubicBezTo>
                      <a:pt x="96" y="80"/>
                      <a:pt x="86" y="92"/>
                      <a:pt x="72" y="95"/>
                    </a:cubicBezTo>
                    <a:cubicBezTo>
                      <a:pt x="72" y="162"/>
                      <a:pt x="72" y="162"/>
                      <a:pt x="72" y="162"/>
                    </a:cubicBezTo>
                    <a:cubicBezTo>
                      <a:pt x="72" y="165"/>
                      <a:pt x="69" y="168"/>
                      <a:pt x="66" y="168"/>
                    </a:cubicBezTo>
                    <a:close/>
                    <a:moveTo>
                      <a:pt x="36" y="156"/>
                    </a:moveTo>
                    <a:cubicBezTo>
                      <a:pt x="60" y="156"/>
                      <a:pt x="60" y="156"/>
                      <a:pt x="60" y="156"/>
                    </a:cubicBezTo>
                    <a:cubicBezTo>
                      <a:pt x="60" y="90"/>
                      <a:pt x="60" y="90"/>
                      <a:pt x="60" y="90"/>
                    </a:cubicBezTo>
                    <a:cubicBezTo>
                      <a:pt x="60" y="86"/>
                      <a:pt x="63" y="84"/>
                      <a:pt x="66" y="84"/>
                    </a:cubicBezTo>
                    <a:cubicBezTo>
                      <a:pt x="76" y="84"/>
                      <a:pt x="84" y="76"/>
                      <a:pt x="84" y="66"/>
                    </a:cubicBezTo>
                    <a:cubicBezTo>
                      <a:pt x="84" y="12"/>
                      <a:pt x="84" y="12"/>
                      <a:pt x="84" y="12"/>
                    </a:cubicBezTo>
                    <a:cubicBezTo>
                      <a:pt x="12" y="12"/>
                      <a:pt x="12" y="12"/>
                      <a:pt x="12" y="12"/>
                    </a:cubicBezTo>
                    <a:cubicBezTo>
                      <a:pt x="12" y="66"/>
                      <a:pt x="12" y="66"/>
                      <a:pt x="12" y="66"/>
                    </a:cubicBezTo>
                    <a:cubicBezTo>
                      <a:pt x="12" y="76"/>
                      <a:pt x="20" y="84"/>
                      <a:pt x="30" y="84"/>
                    </a:cubicBezTo>
                    <a:cubicBezTo>
                      <a:pt x="33" y="84"/>
                      <a:pt x="36" y="86"/>
                      <a:pt x="36" y="90"/>
                    </a:cubicBezTo>
                    <a:lnTo>
                      <a:pt x="36"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sz="2400" kern="0">
                  <a:solidFill>
                    <a:srgbClr val="96968C"/>
                  </a:solidFill>
                  <a:cs typeface="Arial" panose="020B0604020202020204" pitchFamily="34" charset="0"/>
                </a:endParaRPr>
              </a:p>
            </p:txBody>
          </p:sp>
          <p:sp>
            <p:nvSpPr>
              <p:cNvPr id="398" name="Freeform 44">
                <a:extLst>
                  <a:ext uri="{FF2B5EF4-FFF2-40B4-BE49-F238E27FC236}">
                    <a16:creationId xmlns:a16="http://schemas.microsoft.com/office/drawing/2014/main" id="{54ACFD28-84FE-B5F9-9FEE-D6922030FDCF}"/>
                  </a:ext>
                </a:extLst>
              </p:cNvPr>
              <p:cNvSpPr>
                <a:spLocks noEditPoints="1"/>
              </p:cNvSpPr>
              <p:nvPr/>
            </p:nvSpPr>
            <p:spPr bwMode="auto">
              <a:xfrm>
                <a:off x="4671" y="726"/>
                <a:ext cx="74" cy="71"/>
              </a:xfrm>
              <a:custGeom>
                <a:avLst/>
                <a:gdLst>
                  <a:gd name="T0" fmla="*/ 24 w 48"/>
                  <a:gd name="T1" fmla="*/ 48 h 48"/>
                  <a:gd name="T2" fmla="*/ 0 w 48"/>
                  <a:gd name="T3" fmla="*/ 24 h 48"/>
                  <a:gd name="T4" fmla="*/ 24 w 48"/>
                  <a:gd name="T5" fmla="*/ 0 h 48"/>
                  <a:gd name="T6" fmla="*/ 48 w 48"/>
                  <a:gd name="T7" fmla="*/ 24 h 48"/>
                  <a:gd name="T8" fmla="*/ 24 w 48"/>
                  <a:gd name="T9" fmla="*/ 48 h 48"/>
                  <a:gd name="T10" fmla="*/ 24 w 48"/>
                  <a:gd name="T11" fmla="*/ 12 h 48"/>
                  <a:gd name="T12" fmla="*/ 12 w 48"/>
                  <a:gd name="T13" fmla="*/ 24 h 48"/>
                  <a:gd name="T14" fmla="*/ 24 w 48"/>
                  <a:gd name="T15" fmla="*/ 36 h 48"/>
                  <a:gd name="T16" fmla="*/ 36 w 48"/>
                  <a:gd name="T17" fmla="*/ 24 h 48"/>
                  <a:gd name="T18" fmla="*/ 24 w 48"/>
                  <a:gd name="T19"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11" y="48"/>
                      <a:pt x="0" y="37"/>
                      <a:pt x="0" y="24"/>
                    </a:cubicBezTo>
                    <a:cubicBezTo>
                      <a:pt x="0" y="10"/>
                      <a:pt x="11" y="0"/>
                      <a:pt x="24" y="0"/>
                    </a:cubicBezTo>
                    <a:cubicBezTo>
                      <a:pt x="37" y="0"/>
                      <a:pt x="48" y="10"/>
                      <a:pt x="48" y="24"/>
                    </a:cubicBezTo>
                    <a:cubicBezTo>
                      <a:pt x="48" y="37"/>
                      <a:pt x="37" y="48"/>
                      <a:pt x="24" y="48"/>
                    </a:cubicBezTo>
                    <a:close/>
                    <a:moveTo>
                      <a:pt x="24" y="12"/>
                    </a:moveTo>
                    <a:cubicBezTo>
                      <a:pt x="17" y="12"/>
                      <a:pt x="12" y="17"/>
                      <a:pt x="12" y="24"/>
                    </a:cubicBezTo>
                    <a:cubicBezTo>
                      <a:pt x="12" y="30"/>
                      <a:pt x="17" y="36"/>
                      <a:pt x="24" y="36"/>
                    </a:cubicBezTo>
                    <a:cubicBezTo>
                      <a:pt x="31" y="36"/>
                      <a:pt x="36" y="30"/>
                      <a:pt x="36" y="24"/>
                    </a:cubicBezTo>
                    <a:cubicBezTo>
                      <a:pt x="36" y="17"/>
                      <a:pt x="31" y="12"/>
                      <a:pt x="2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sz="2400" kern="0">
                  <a:solidFill>
                    <a:srgbClr val="96968C"/>
                  </a:solidFill>
                  <a:cs typeface="Arial" panose="020B0604020202020204" pitchFamily="34" charset="0"/>
                </a:endParaRPr>
              </a:p>
            </p:txBody>
          </p:sp>
          <p:sp>
            <p:nvSpPr>
              <p:cNvPr id="399" name="Freeform 45">
                <a:extLst>
                  <a:ext uri="{FF2B5EF4-FFF2-40B4-BE49-F238E27FC236}">
                    <a16:creationId xmlns:a16="http://schemas.microsoft.com/office/drawing/2014/main" id="{84C9EA8E-B179-408E-F8D9-44A790009A0D}"/>
                  </a:ext>
                </a:extLst>
              </p:cNvPr>
              <p:cNvSpPr>
                <a:spLocks noEditPoints="1"/>
              </p:cNvSpPr>
              <p:nvPr/>
            </p:nvSpPr>
            <p:spPr bwMode="auto">
              <a:xfrm>
                <a:off x="5002" y="726"/>
                <a:ext cx="74" cy="71"/>
              </a:xfrm>
              <a:custGeom>
                <a:avLst/>
                <a:gdLst>
                  <a:gd name="T0" fmla="*/ 24 w 48"/>
                  <a:gd name="T1" fmla="*/ 48 h 48"/>
                  <a:gd name="T2" fmla="*/ 0 w 48"/>
                  <a:gd name="T3" fmla="*/ 24 h 48"/>
                  <a:gd name="T4" fmla="*/ 24 w 48"/>
                  <a:gd name="T5" fmla="*/ 0 h 48"/>
                  <a:gd name="T6" fmla="*/ 48 w 48"/>
                  <a:gd name="T7" fmla="*/ 24 h 48"/>
                  <a:gd name="T8" fmla="*/ 24 w 48"/>
                  <a:gd name="T9" fmla="*/ 48 h 48"/>
                  <a:gd name="T10" fmla="*/ 24 w 48"/>
                  <a:gd name="T11" fmla="*/ 12 h 48"/>
                  <a:gd name="T12" fmla="*/ 12 w 48"/>
                  <a:gd name="T13" fmla="*/ 24 h 48"/>
                  <a:gd name="T14" fmla="*/ 24 w 48"/>
                  <a:gd name="T15" fmla="*/ 36 h 48"/>
                  <a:gd name="T16" fmla="*/ 36 w 48"/>
                  <a:gd name="T17" fmla="*/ 24 h 48"/>
                  <a:gd name="T18" fmla="*/ 24 w 48"/>
                  <a:gd name="T19"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11" y="48"/>
                      <a:pt x="0" y="37"/>
                      <a:pt x="0" y="24"/>
                    </a:cubicBezTo>
                    <a:cubicBezTo>
                      <a:pt x="0" y="10"/>
                      <a:pt x="11" y="0"/>
                      <a:pt x="24" y="0"/>
                    </a:cubicBezTo>
                    <a:cubicBezTo>
                      <a:pt x="37" y="0"/>
                      <a:pt x="48" y="10"/>
                      <a:pt x="48" y="24"/>
                    </a:cubicBezTo>
                    <a:cubicBezTo>
                      <a:pt x="48" y="37"/>
                      <a:pt x="37" y="48"/>
                      <a:pt x="24" y="48"/>
                    </a:cubicBezTo>
                    <a:close/>
                    <a:moveTo>
                      <a:pt x="24" y="12"/>
                    </a:moveTo>
                    <a:cubicBezTo>
                      <a:pt x="17" y="12"/>
                      <a:pt x="12" y="17"/>
                      <a:pt x="12" y="24"/>
                    </a:cubicBezTo>
                    <a:cubicBezTo>
                      <a:pt x="12" y="30"/>
                      <a:pt x="17" y="36"/>
                      <a:pt x="24" y="36"/>
                    </a:cubicBezTo>
                    <a:cubicBezTo>
                      <a:pt x="31" y="36"/>
                      <a:pt x="36" y="30"/>
                      <a:pt x="36" y="24"/>
                    </a:cubicBezTo>
                    <a:cubicBezTo>
                      <a:pt x="36" y="17"/>
                      <a:pt x="31" y="12"/>
                      <a:pt x="2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sz="2400" kern="0">
                  <a:solidFill>
                    <a:srgbClr val="96968C"/>
                  </a:solidFill>
                  <a:cs typeface="Arial" panose="020B0604020202020204" pitchFamily="34" charset="0"/>
                </a:endParaRPr>
              </a:p>
            </p:txBody>
          </p:sp>
          <p:sp>
            <p:nvSpPr>
              <p:cNvPr id="400" name="Freeform 46">
                <a:extLst>
                  <a:ext uri="{FF2B5EF4-FFF2-40B4-BE49-F238E27FC236}">
                    <a16:creationId xmlns:a16="http://schemas.microsoft.com/office/drawing/2014/main" id="{8D6FCF63-CC5F-2748-3A8F-1A7EB1E8CD78}"/>
                  </a:ext>
                </a:extLst>
              </p:cNvPr>
              <p:cNvSpPr>
                <a:spLocks noEditPoints="1"/>
              </p:cNvSpPr>
              <p:nvPr/>
            </p:nvSpPr>
            <p:spPr bwMode="auto">
              <a:xfrm>
                <a:off x="4818" y="690"/>
                <a:ext cx="111" cy="107"/>
              </a:xfrm>
              <a:custGeom>
                <a:avLst/>
                <a:gdLst>
                  <a:gd name="T0" fmla="*/ 36 w 72"/>
                  <a:gd name="T1" fmla="*/ 72 h 72"/>
                  <a:gd name="T2" fmla="*/ 0 w 72"/>
                  <a:gd name="T3" fmla="*/ 36 h 72"/>
                  <a:gd name="T4" fmla="*/ 36 w 72"/>
                  <a:gd name="T5" fmla="*/ 0 h 72"/>
                  <a:gd name="T6" fmla="*/ 72 w 72"/>
                  <a:gd name="T7" fmla="*/ 36 h 72"/>
                  <a:gd name="T8" fmla="*/ 36 w 72"/>
                  <a:gd name="T9" fmla="*/ 72 h 72"/>
                  <a:gd name="T10" fmla="*/ 36 w 72"/>
                  <a:gd name="T11" fmla="*/ 12 h 72"/>
                  <a:gd name="T12" fmla="*/ 12 w 72"/>
                  <a:gd name="T13" fmla="*/ 36 h 72"/>
                  <a:gd name="T14" fmla="*/ 36 w 72"/>
                  <a:gd name="T15" fmla="*/ 60 h 72"/>
                  <a:gd name="T16" fmla="*/ 60 w 72"/>
                  <a:gd name="T17" fmla="*/ 36 h 72"/>
                  <a:gd name="T18" fmla="*/ 36 w 72"/>
                  <a:gd name="T19" fmla="*/ 1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72"/>
                    </a:moveTo>
                    <a:cubicBezTo>
                      <a:pt x="16" y="72"/>
                      <a:pt x="0" y="55"/>
                      <a:pt x="0" y="36"/>
                    </a:cubicBezTo>
                    <a:cubicBezTo>
                      <a:pt x="0" y="16"/>
                      <a:pt x="16" y="0"/>
                      <a:pt x="36" y="0"/>
                    </a:cubicBezTo>
                    <a:cubicBezTo>
                      <a:pt x="56" y="0"/>
                      <a:pt x="72" y="16"/>
                      <a:pt x="72" y="36"/>
                    </a:cubicBezTo>
                    <a:cubicBezTo>
                      <a:pt x="72" y="55"/>
                      <a:pt x="56" y="72"/>
                      <a:pt x="36" y="72"/>
                    </a:cubicBezTo>
                    <a:close/>
                    <a:moveTo>
                      <a:pt x="36" y="12"/>
                    </a:moveTo>
                    <a:cubicBezTo>
                      <a:pt x="23" y="12"/>
                      <a:pt x="12" y="22"/>
                      <a:pt x="12" y="36"/>
                    </a:cubicBezTo>
                    <a:cubicBezTo>
                      <a:pt x="12" y="49"/>
                      <a:pt x="23" y="60"/>
                      <a:pt x="36" y="60"/>
                    </a:cubicBezTo>
                    <a:cubicBezTo>
                      <a:pt x="49" y="60"/>
                      <a:pt x="60" y="49"/>
                      <a:pt x="60" y="36"/>
                    </a:cubicBezTo>
                    <a:cubicBezTo>
                      <a:pt x="60" y="22"/>
                      <a:pt x="49" y="12"/>
                      <a:pt x="3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sz="2400" kern="0">
                  <a:solidFill>
                    <a:srgbClr val="96968C"/>
                  </a:solidFill>
                  <a:cs typeface="Arial" panose="020B0604020202020204" pitchFamily="34" charset="0"/>
                </a:endParaRPr>
              </a:p>
            </p:txBody>
          </p:sp>
        </p:grpSp>
      </p:grpSp>
      <p:sp>
        <p:nvSpPr>
          <p:cNvPr id="405" name="Subtitle 2">
            <a:extLst>
              <a:ext uri="{FF2B5EF4-FFF2-40B4-BE49-F238E27FC236}">
                <a16:creationId xmlns:a16="http://schemas.microsoft.com/office/drawing/2014/main" id="{209BDA9B-D0D2-83BA-6D98-C385FE784707}"/>
              </a:ext>
            </a:extLst>
          </p:cNvPr>
          <p:cNvSpPr txBox="1">
            <a:spLocks/>
          </p:cNvSpPr>
          <p:nvPr/>
        </p:nvSpPr>
        <p:spPr>
          <a:xfrm>
            <a:off x="7932317" y="3696508"/>
            <a:ext cx="1211892" cy="1037848"/>
          </a:xfrm>
          <a:prstGeom prst="rect">
            <a:avLst/>
          </a:prstGeom>
        </p:spPr>
        <p:txBody>
          <a:bodyPr vert="horz" wrap="square" lIns="0" tIns="0" rIns="0" bIns="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05">
              <a:lnSpc>
                <a:spcPct val="80000"/>
              </a:lnSpc>
              <a:tabLst>
                <a:tab pos="1428714" algn="l"/>
              </a:tabLst>
              <a:defRPr/>
            </a:pPr>
            <a:r>
              <a:rPr lang="en-US" sz="1200">
                <a:solidFill>
                  <a:srgbClr val="5C5C5C"/>
                </a:solidFill>
                <a:latin typeface="Calibri" panose="020F0502020204030204" pitchFamily="34" charset="0"/>
                <a:cs typeface="Calibri" panose="020F0502020204030204" pitchFamily="34" charset="0"/>
              </a:rPr>
              <a:t>Enhanced SCO experience, streamlined processes, quicker information sharing, and a new GI Bill Chatbot. </a:t>
            </a:r>
          </a:p>
        </p:txBody>
      </p:sp>
      <p:sp>
        <p:nvSpPr>
          <p:cNvPr id="406" name="TextBox 405">
            <a:extLst>
              <a:ext uri="{FF2B5EF4-FFF2-40B4-BE49-F238E27FC236}">
                <a16:creationId xmlns:a16="http://schemas.microsoft.com/office/drawing/2014/main" id="{1A8B8502-76BB-6329-3346-63EC616AEA45}"/>
              </a:ext>
            </a:extLst>
          </p:cNvPr>
          <p:cNvSpPr txBox="1"/>
          <p:nvPr/>
        </p:nvSpPr>
        <p:spPr>
          <a:xfrm>
            <a:off x="7904840" y="3165158"/>
            <a:ext cx="1253549" cy="484107"/>
          </a:xfrm>
          <a:prstGeom prst="rect">
            <a:avLst/>
          </a:prstGeom>
          <a:noFill/>
        </p:spPr>
        <p:txBody>
          <a:bodyPr wrap="square" lIns="0" tIns="0" rIns="0" bIns="0" rtlCol="0" anchor="b" anchorCtr="0">
            <a:spAutoFit/>
          </a:bodyPr>
          <a:lstStyle/>
          <a:p>
            <a:pPr defTabSz="914195">
              <a:lnSpc>
                <a:spcPct val="80000"/>
              </a:lnSpc>
              <a:defRPr/>
            </a:pPr>
            <a:r>
              <a:rPr lang="en-US" sz="1300" b="1">
                <a:latin typeface="Calibri" panose="020F0502020204030204" pitchFamily="34" charset="0"/>
                <a:ea typeface="League Spartan" charset="0"/>
                <a:cs typeface="Calibri" panose="020F0502020204030204" pitchFamily="34" charset="0"/>
              </a:rPr>
              <a:t>Enrollment Manager </a:t>
            </a:r>
            <a:br>
              <a:rPr lang="en-US" sz="1300" b="1">
                <a:latin typeface="Calibri" panose="020F0502020204030204" pitchFamily="34" charset="0"/>
                <a:ea typeface="League Spartan" charset="0"/>
                <a:cs typeface="Calibri" panose="020F0502020204030204" pitchFamily="34" charset="0"/>
              </a:rPr>
            </a:br>
            <a:r>
              <a:rPr lang="en-US" sz="1300">
                <a:latin typeface="Calibri" panose="020F0502020204030204" pitchFamily="34" charset="0"/>
                <a:ea typeface="League Spartan" charset="0"/>
                <a:cs typeface="Calibri" panose="020F0502020204030204" pitchFamily="34" charset="0"/>
              </a:rPr>
              <a:t>(</a:t>
            </a:r>
            <a:r>
              <a:rPr lang="en-US" sz="1300" i="1">
                <a:latin typeface="Calibri" panose="020F0502020204030204" pitchFamily="34" charset="0"/>
                <a:ea typeface="League Spartan" charset="0"/>
                <a:cs typeface="Calibri" panose="020F0502020204030204" pitchFamily="34" charset="0"/>
              </a:rPr>
              <a:t>retired VA-ONCE</a:t>
            </a:r>
            <a:r>
              <a:rPr lang="en-US" sz="1300">
                <a:latin typeface="Calibri" panose="020F0502020204030204" pitchFamily="34" charset="0"/>
                <a:ea typeface="League Spartan" charset="0"/>
                <a:cs typeface="Calibri" panose="020F0502020204030204" pitchFamily="34" charset="0"/>
              </a:rPr>
              <a:t>)</a:t>
            </a:r>
          </a:p>
        </p:txBody>
      </p:sp>
      <p:sp>
        <p:nvSpPr>
          <p:cNvPr id="407" name="TextBox 406">
            <a:extLst>
              <a:ext uri="{FF2B5EF4-FFF2-40B4-BE49-F238E27FC236}">
                <a16:creationId xmlns:a16="http://schemas.microsoft.com/office/drawing/2014/main" id="{103067D1-6ED0-9611-584D-414E1240B241}"/>
              </a:ext>
            </a:extLst>
          </p:cNvPr>
          <p:cNvSpPr txBox="1"/>
          <p:nvPr/>
        </p:nvSpPr>
        <p:spPr>
          <a:xfrm>
            <a:off x="-195832" y="5622880"/>
            <a:ext cx="1031269" cy="276999"/>
          </a:xfrm>
          <a:prstGeom prst="rect">
            <a:avLst/>
          </a:prstGeom>
          <a:noFill/>
        </p:spPr>
        <p:txBody>
          <a:bodyPr wrap="square">
            <a:spAutoFit/>
          </a:bodyPr>
          <a:lstStyle/>
          <a:p>
            <a:pPr algn="ctr" fontAlgn="b"/>
            <a:r>
              <a:rPr lang="en-US" sz="1200">
                <a:solidFill>
                  <a:schemeClr val="tx2"/>
                </a:solidFill>
                <a:latin typeface="Calibri" panose="020F0502020204030204" pitchFamily="34" charset="0"/>
                <a:cs typeface="Calibri" panose="020F0502020204030204" pitchFamily="34" charset="0"/>
              </a:rPr>
              <a:t>Mar ‘21</a:t>
            </a:r>
          </a:p>
        </p:txBody>
      </p:sp>
      <p:sp>
        <p:nvSpPr>
          <p:cNvPr id="408" name="TextBox 407">
            <a:extLst>
              <a:ext uri="{FF2B5EF4-FFF2-40B4-BE49-F238E27FC236}">
                <a16:creationId xmlns:a16="http://schemas.microsoft.com/office/drawing/2014/main" id="{0DEB35D7-04D8-CAEB-B143-6DED407539E8}"/>
              </a:ext>
            </a:extLst>
          </p:cNvPr>
          <p:cNvSpPr txBox="1"/>
          <p:nvPr/>
        </p:nvSpPr>
        <p:spPr>
          <a:xfrm>
            <a:off x="653411" y="5622880"/>
            <a:ext cx="1031269" cy="276999"/>
          </a:xfrm>
          <a:prstGeom prst="rect">
            <a:avLst/>
          </a:prstGeom>
          <a:noFill/>
        </p:spPr>
        <p:txBody>
          <a:bodyPr wrap="square">
            <a:spAutoFit/>
          </a:bodyPr>
          <a:lstStyle/>
          <a:p>
            <a:pPr algn="ctr" fontAlgn="b"/>
            <a:r>
              <a:rPr lang="en-US" sz="1200">
                <a:solidFill>
                  <a:schemeClr val="tx2"/>
                </a:solidFill>
                <a:latin typeface="Calibri" panose="020F0502020204030204" pitchFamily="34" charset="0"/>
                <a:cs typeface="Calibri" panose="020F0502020204030204" pitchFamily="34" charset="0"/>
              </a:rPr>
              <a:t>Jul ‘21</a:t>
            </a:r>
          </a:p>
        </p:txBody>
      </p:sp>
      <p:sp>
        <p:nvSpPr>
          <p:cNvPr id="409" name="TextBox 408">
            <a:extLst>
              <a:ext uri="{FF2B5EF4-FFF2-40B4-BE49-F238E27FC236}">
                <a16:creationId xmlns:a16="http://schemas.microsoft.com/office/drawing/2014/main" id="{9E59802C-33B0-A8C9-76DD-CB2921DF5305}"/>
              </a:ext>
            </a:extLst>
          </p:cNvPr>
          <p:cNvSpPr txBox="1"/>
          <p:nvPr/>
        </p:nvSpPr>
        <p:spPr>
          <a:xfrm>
            <a:off x="1767276" y="5631555"/>
            <a:ext cx="1031269" cy="276999"/>
          </a:xfrm>
          <a:prstGeom prst="rect">
            <a:avLst/>
          </a:prstGeom>
          <a:noFill/>
        </p:spPr>
        <p:txBody>
          <a:bodyPr wrap="square">
            <a:spAutoFit/>
          </a:bodyPr>
          <a:lstStyle/>
          <a:p>
            <a:pPr algn="ctr" fontAlgn="b"/>
            <a:r>
              <a:rPr lang="en-US" sz="1200">
                <a:solidFill>
                  <a:schemeClr val="tx2"/>
                </a:solidFill>
                <a:latin typeface="Calibri" panose="020F0502020204030204" pitchFamily="34" charset="0"/>
                <a:cs typeface="Calibri" panose="020F0502020204030204" pitchFamily="34" charset="0"/>
              </a:rPr>
              <a:t>Sept ‘21</a:t>
            </a:r>
          </a:p>
        </p:txBody>
      </p:sp>
      <p:sp>
        <p:nvSpPr>
          <p:cNvPr id="410" name="TextBox 409">
            <a:extLst>
              <a:ext uri="{FF2B5EF4-FFF2-40B4-BE49-F238E27FC236}">
                <a16:creationId xmlns:a16="http://schemas.microsoft.com/office/drawing/2014/main" id="{E37D37ED-0C94-DEA4-14C5-D7BF6739A68D}"/>
              </a:ext>
            </a:extLst>
          </p:cNvPr>
          <p:cNvSpPr txBox="1"/>
          <p:nvPr/>
        </p:nvSpPr>
        <p:spPr>
          <a:xfrm>
            <a:off x="2738717" y="5622880"/>
            <a:ext cx="1031269" cy="276999"/>
          </a:xfrm>
          <a:prstGeom prst="rect">
            <a:avLst/>
          </a:prstGeom>
          <a:noFill/>
        </p:spPr>
        <p:txBody>
          <a:bodyPr wrap="square">
            <a:spAutoFit/>
          </a:bodyPr>
          <a:lstStyle/>
          <a:p>
            <a:pPr algn="ctr" fontAlgn="b"/>
            <a:r>
              <a:rPr lang="en-US" sz="1200">
                <a:solidFill>
                  <a:schemeClr val="tx2"/>
                </a:solidFill>
                <a:latin typeface="Calibri" panose="020F0502020204030204" pitchFamily="34" charset="0"/>
                <a:cs typeface="Calibri" panose="020F0502020204030204" pitchFamily="34" charset="0"/>
              </a:rPr>
              <a:t>Jan ‘22</a:t>
            </a:r>
          </a:p>
        </p:txBody>
      </p:sp>
      <p:sp>
        <p:nvSpPr>
          <p:cNvPr id="411" name="TextBox 410">
            <a:extLst>
              <a:ext uri="{FF2B5EF4-FFF2-40B4-BE49-F238E27FC236}">
                <a16:creationId xmlns:a16="http://schemas.microsoft.com/office/drawing/2014/main" id="{B3109898-83EC-CD01-5EFA-437D06AC6C68}"/>
              </a:ext>
            </a:extLst>
          </p:cNvPr>
          <p:cNvSpPr txBox="1"/>
          <p:nvPr/>
        </p:nvSpPr>
        <p:spPr>
          <a:xfrm>
            <a:off x="4032932" y="5622880"/>
            <a:ext cx="1031269" cy="276999"/>
          </a:xfrm>
          <a:prstGeom prst="rect">
            <a:avLst/>
          </a:prstGeom>
          <a:noFill/>
        </p:spPr>
        <p:txBody>
          <a:bodyPr wrap="square">
            <a:spAutoFit/>
          </a:bodyPr>
          <a:lstStyle/>
          <a:p>
            <a:pPr algn="ctr" fontAlgn="b"/>
            <a:r>
              <a:rPr lang="en-US" sz="1200">
                <a:solidFill>
                  <a:schemeClr val="tx2"/>
                </a:solidFill>
                <a:latin typeface="Calibri" panose="020F0502020204030204" pitchFamily="34" charset="0"/>
                <a:cs typeface="Calibri" panose="020F0502020204030204" pitchFamily="34" charset="0"/>
              </a:rPr>
              <a:t>Apr ‘22</a:t>
            </a:r>
          </a:p>
        </p:txBody>
      </p:sp>
      <p:sp>
        <p:nvSpPr>
          <p:cNvPr id="412" name="TextBox 411">
            <a:extLst>
              <a:ext uri="{FF2B5EF4-FFF2-40B4-BE49-F238E27FC236}">
                <a16:creationId xmlns:a16="http://schemas.microsoft.com/office/drawing/2014/main" id="{B608D58E-B33B-171C-AB19-4F1388334506}"/>
              </a:ext>
            </a:extLst>
          </p:cNvPr>
          <p:cNvSpPr txBox="1"/>
          <p:nvPr/>
        </p:nvSpPr>
        <p:spPr>
          <a:xfrm>
            <a:off x="4928347" y="5622880"/>
            <a:ext cx="1031269" cy="276999"/>
          </a:xfrm>
          <a:prstGeom prst="rect">
            <a:avLst/>
          </a:prstGeom>
          <a:noFill/>
        </p:spPr>
        <p:txBody>
          <a:bodyPr wrap="square">
            <a:spAutoFit/>
          </a:bodyPr>
          <a:lstStyle/>
          <a:p>
            <a:pPr algn="ctr" fontAlgn="b"/>
            <a:r>
              <a:rPr lang="en-US" sz="1200">
                <a:solidFill>
                  <a:schemeClr val="tx2"/>
                </a:solidFill>
                <a:latin typeface="Calibri" panose="020F0502020204030204" pitchFamily="34" charset="0"/>
                <a:cs typeface="Calibri" panose="020F0502020204030204" pitchFamily="34" charset="0"/>
              </a:rPr>
              <a:t>May ‘22</a:t>
            </a:r>
          </a:p>
        </p:txBody>
      </p:sp>
      <p:sp>
        <p:nvSpPr>
          <p:cNvPr id="413" name="TextBox 412">
            <a:extLst>
              <a:ext uri="{FF2B5EF4-FFF2-40B4-BE49-F238E27FC236}">
                <a16:creationId xmlns:a16="http://schemas.microsoft.com/office/drawing/2014/main" id="{A388A77D-D5F3-0296-24C5-C648D6ED53EC}"/>
              </a:ext>
            </a:extLst>
          </p:cNvPr>
          <p:cNvSpPr txBox="1"/>
          <p:nvPr/>
        </p:nvSpPr>
        <p:spPr>
          <a:xfrm>
            <a:off x="6072311" y="5622880"/>
            <a:ext cx="1031269" cy="276999"/>
          </a:xfrm>
          <a:prstGeom prst="rect">
            <a:avLst/>
          </a:prstGeom>
          <a:noFill/>
        </p:spPr>
        <p:txBody>
          <a:bodyPr wrap="square">
            <a:spAutoFit/>
          </a:bodyPr>
          <a:lstStyle/>
          <a:p>
            <a:pPr algn="ctr" fontAlgn="b"/>
            <a:r>
              <a:rPr lang="en-US" sz="1200">
                <a:solidFill>
                  <a:schemeClr val="tx2"/>
                </a:solidFill>
                <a:latin typeface="Calibri" panose="020F0502020204030204" pitchFamily="34" charset="0"/>
                <a:cs typeface="Calibri" panose="020F0502020204030204" pitchFamily="34" charset="0"/>
              </a:rPr>
              <a:t>Aug ‘22</a:t>
            </a:r>
          </a:p>
        </p:txBody>
      </p:sp>
      <p:sp>
        <p:nvSpPr>
          <p:cNvPr id="414" name="TextBox 413">
            <a:extLst>
              <a:ext uri="{FF2B5EF4-FFF2-40B4-BE49-F238E27FC236}">
                <a16:creationId xmlns:a16="http://schemas.microsoft.com/office/drawing/2014/main" id="{4CD11662-E5BC-E65A-9A1D-23A81EB2A994}"/>
              </a:ext>
            </a:extLst>
          </p:cNvPr>
          <p:cNvSpPr txBox="1"/>
          <p:nvPr/>
        </p:nvSpPr>
        <p:spPr>
          <a:xfrm>
            <a:off x="7446456" y="5604152"/>
            <a:ext cx="1015530" cy="276999"/>
          </a:xfrm>
          <a:prstGeom prst="rect">
            <a:avLst/>
          </a:prstGeom>
          <a:noFill/>
        </p:spPr>
        <p:txBody>
          <a:bodyPr wrap="square">
            <a:spAutoFit/>
          </a:bodyPr>
          <a:lstStyle/>
          <a:p>
            <a:pPr algn="ctr" fontAlgn="b"/>
            <a:r>
              <a:rPr lang="en-US" sz="1200">
                <a:solidFill>
                  <a:schemeClr val="tx2"/>
                </a:solidFill>
                <a:latin typeface="Calibri" panose="020F0502020204030204" pitchFamily="34" charset="0"/>
                <a:cs typeface="Calibri" panose="020F0502020204030204" pitchFamily="34" charset="0"/>
              </a:rPr>
              <a:t>Mar ‘23</a:t>
            </a:r>
          </a:p>
        </p:txBody>
      </p:sp>
      <p:cxnSp>
        <p:nvCxnSpPr>
          <p:cNvPr id="415" name="Straight Arrow Connector 414">
            <a:extLst>
              <a:ext uri="{FF2B5EF4-FFF2-40B4-BE49-F238E27FC236}">
                <a16:creationId xmlns:a16="http://schemas.microsoft.com/office/drawing/2014/main" id="{7F73C1D1-FE35-476F-3111-2EB0219D2470}"/>
              </a:ext>
            </a:extLst>
          </p:cNvPr>
          <p:cNvCxnSpPr>
            <a:cxnSpLocks/>
            <a:stCxn id="447" idx="4"/>
          </p:cNvCxnSpPr>
          <p:nvPr/>
        </p:nvCxnSpPr>
        <p:spPr>
          <a:xfrm flipH="1">
            <a:off x="7850154" y="3026321"/>
            <a:ext cx="5999" cy="2538844"/>
          </a:xfrm>
          <a:prstGeom prst="straightConnector1">
            <a:avLst/>
          </a:prstGeom>
          <a:noFill/>
          <a:ln w="28575" cap="flat" cmpd="sng" algn="ctr">
            <a:solidFill>
              <a:srgbClr val="0070C0"/>
            </a:solidFill>
            <a:prstDash val="solid"/>
            <a:miter lim="800000"/>
            <a:tailEnd type="oval"/>
          </a:ln>
          <a:effectLst/>
        </p:spPr>
      </p:cxnSp>
      <p:grpSp>
        <p:nvGrpSpPr>
          <p:cNvPr id="419" name="Group 200">
            <a:extLst>
              <a:ext uri="{FF2B5EF4-FFF2-40B4-BE49-F238E27FC236}">
                <a16:creationId xmlns:a16="http://schemas.microsoft.com/office/drawing/2014/main" id="{011F720D-0E9E-BAD9-DBBA-A8523565D93D}"/>
              </a:ext>
            </a:extLst>
          </p:cNvPr>
          <p:cNvGrpSpPr>
            <a:grpSpLocks noChangeAspect="1"/>
          </p:cNvGrpSpPr>
          <p:nvPr/>
        </p:nvGrpSpPr>
        <p:grpSpPr bwMode="auto">
          <a:xfrm>
            <a:off x="7755961" y="2624448"/>
            <a:ext cx="210008" cy="210008"/>
            <a:chOff x="6539" y="3000"/>
            <a:chExt cx="426" cy="426"/>
          </a:xfrm>
          <a:solidFill>
            <a:srgbClr val="0070C0"/>
          </a:solidFill>
        </p:grpSpPr>
        <p:sp>
          <p:nvSpPr>
            <p:cNvPr id="420" name="Freeform 201">
              <a:extLst>
                <a:ext uri="{FF2B5EF4-FFF2-40B4-BE49-F238E27FC236}">
                  <a16:creationId xmlns:a16="http://schemas.microsoft.com/office/drawing/2014/main" id="{7773FE3C-0D2C-EED6-134A-DD827F81A9F0}"/>
                </a:ext>
              </a:extLst>
            </p:cNvPr>
            <p:cNvSpPr>
              <a:spLocks noEditPoints="1"/>
            </p:cNvSpPr>
            <p:nvPr/>
          </p:nvSpPr>
          <p:spPr bwMode="auto">
            <a:xfrm>
              <a:off x="6645" y="3107"/>
              <a:ext cx="214" cy="213"/>
            </a:xfrm>
            <a:custGeom>
              <a:avLst/>
              <a:gdLst>
                <a:gd name="T0" fmla="*/ 138 w 144"/>
                <a:gd name="T1" fmla="*/ 144 h 144"/>
                <a:gd name="T2" fmla="*/ 6 w 144"/>
                <a:gd name="T3" fmla="*/ 144 h 144"/>
                <a:gd name="T4" fmla="*/ 0 w 144"/>
                <a:gd name="T5" fmla="*/ 138 h 144"/>
                <a:gd name="T6" fmla="*/ 0 w 144"/>
                <a:gd name="T7" fmla="*/ 6 h 144"/>
                <a:gd name="T8" fmla="*/ 6 w 144"/>
                <a:gd name="T9" fmla="*/ 0 h 144"/>
                <a:gd name="T10" fmla="*/ 138 w 144"/>
                <a:gd name="T11" fmla="*/ 0 h 144"/>
                <a:gd name="T12" fmla="*/ 144 w 144"/>
                <a:gd name="T13" fmla="*/ 6 h 144"/>
                <a:gd name="T14" fmla="*/ 144 w 144"/>
                <a:gd name="T15" fmla="*/ 138 h 144"/>
                <a:gd name="T16" fmla="*/ 138 w 144"/>
                <a:gd name="T17" fmla="*/ 144 h 144"/>
                <a:gd name="T18" fmla="*/ 12 w 144"/>
                <a:gd name="T19" fmla="*/ 132 h 144"/>
                <a:gd name="T20" fmla="*/ 132 w 144"/>
                <a:gd name="T21" fmla="*/ 132 h 144"/>
                <a:gd name="T22" fmla="*/ 132 w 144"/>
                <a:gd name="T23" fmla="*/ 12 h 144"/>
                <a:gd name="T24" fmla="*/ 12 w 144"/>
                <a:gd name="T25" fmla="*/ 12 h 144"/>
                <a:gd name="T26" fmla="*/ 12 w 144"/>
                <a:gd name="T27" fmla="*/ 13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144">
                  <a:moveTo>
                    <a:pt x="138" y="144"/>
                  </a:moveTo>
                  <a:cubicBezTo>
                    <a:pt x="6" y="144"/>
                    <a:pt x="6" y="144"/>
                    <a:pt x="6" y="144"/>
                  </a:cubicBezTo>
                  <a:cubicBezTo>
                    <a:pt x="2" y="144"/>
                    <a:pt x="0" y="142"/>
                    <a:pt x="0" y="138"/>
                  </a:cubicBezTo>
                  <a:cubicBezTo>
                    <a:pt x="0" y="6"/>
                    <a:pt x="0" y="6"/>
                    <a:pt x="0" y="6"/>
                  </a:cubicBezTo>
                  <a:cubicBezTo>
                    <a:pt x="0" y="3"/>
                    <a:pt x="2" y="0"/>
                    <a:pt x="6" y="0"/>
                  </a:cubicBezTo>
                  <a:cubicBezTo>
                    <a:pt x="138" y="0"/>
                    <a:pt x="138" y="0"/>
                    <a:pt x="138" y="0"/>
                  </a:cubicBezTo>
                  <a:cubicBezTo>
                    <a:pt x="141" y="0"/>
                    <a:pt x="144" y="3"/>
                    <a:pt x="144" y="6"/>
                  </a:cubicBezTo>
                  <a:cubicBezTo>
                    <a:pt x="144" y="138"/>
                    <a:pt x="144" y="138"/>
                    <a:pt x="144" y="138"/>
                  </a:cubicBezTo>
                  <a:cubicBezTo>
                    <a:pt x="144" y="142"/>
                    <a:pt x="141" y="144"/>
                    <a:pt x="138" y="144"/>
                  </a:cubicBezTo>
                  <a:close/>
                  <a:moveTo>
                    <a:pt x="12" y="132"/>
                  </a:moveTo>
                  <a:cubicBezTo>
                    <a:pt x="132" y="132"/>
                    <a:pt x="132" y="132"/>
                    <a:pt x="132" y="132"/>
                  </a:cubicBezTo>
                  <a:cubicBezTo>
                    <a:pt x="132" y="12"/>
                    <a:pt x="132" y="12"/>
                    <a:pt x="132" y="12"/>
                  </a:cubicBezTo>
                  <a:cubicBezTo>
                    <a:pt x="12" y="12"/>
                    <a:pt x="12" y="12"/>
                    <a:pt x="12" y="12"/>
                  </a:cubicBezTo>
                  <a:lnTo>
                    <a:pt x="12"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fontAlgn="base">
                <a:spcBef>
                  <a:spcPct val="0"/>
                </a:spcBef>
                <a:spcAft>
                  <a:spcPct val="0"/>
                </a:spcAft>
                <a:defRPr/>
              </a:pPr>
              <a:endParaRPr lang="en-AU" kern="0">
                <a:solidFill>
                  <a:srgbClr val="96968C"/>
                </a:solidFill>
                <a:cs typeface="Arial" panose="020B0604020202020204" pitchFamily="34" charset="0"/>
              </a:endParaRPr>
            </a:p>
          </p:txBody>
        </p:sp>
        <p:sp>
          <p:nvSpPr>
            <p:cNvPr id="421" name="Freeform 202">
              <a:extLst>
                <a:ext uri="{FF2B5EF4-FFF2-40B4-BE49-F238E27FC236}">
                  <a16:creationId xmlns:a16="http://schemas.microsoft.com/office/drawing/2014/main" id="{23F1355C-4929-A9B9-6897-60BAAE13C1AA}"/>
                </a:ext>
              </a:extLst>
            </p:cNvPr>
            <p:cNvSpPr>
              <a:spLocks noEditPoints="1"/>
            </p:cNvSpPr>
            <p:nvPr/>
          </p:nvSpPr>
          <p:spPr bwMode="auto">
            <a:xfrm>
              <a:off x="6645" y="3302"/>
              <a:ext cx="214" cy="124"/>
            </a:xfrm>
            <a:custGeom>
              <a:avLst/>
              <a:gdLst>
                <a:gd name="T0" fmla="*/ 138 w 144"/>
                <a:gd name="T1" fmla="*/ 84 h 84"/>
                <a:gd name="T2" fmla="*/ 6 w 144"/>
                <a:gd name="T3" fmla="*/ 84 h 84"/>
                <a:gd name="T4" fmla="*/ 0 w 144"/>
                <a:gd name="T5" fmla="*/ 78 h 84"/>
                <a:gd name="T6" fmla="*/ 0 w 144"/>
                <a:gd name="T7" fmla="*/ 6 h 84"/>
                <a:gd name="T8" fmla="*/ 6 w 144"/>
                <a:gd name="T9" fmla="*/ 0 h 84"/>
                <a:gd name="T10" fmla="*/ 138 w 144"/>
                <a:gd name="T11" fmla="*/ 0 h 84"/>
                <a:gd name="T12" fmla="*/ 144 w 144"/>
                <a:gd name="T13" fmla="*/ 6 h 84"/>
                <a:gd name="T14" fmla="*/ 144 w 144"/>
                <a:gd name="T15" fmla="*/ 78 h 84"/>
                <a:gd name="T16" fmla="*/ 138 w 144"/>
                <a:gd name="T17" fmla="*/ 84 h 84"/>
                <a:gd name="T18" fmla="*/ 12 w 144"/>
                <a:gd name="T19" fmla="*/ 72 h 84"/>
                <a:gd name="T20" fmla="*/ 132 w 144"/>
                <a:gd name="T21" fmla="*/ 72 h 84"/>
                <a:gd name="T22" fmla="*/ 132 w 144"/>
                <a:gd name="T23" fmla="*/ 12 h 84"/>
                <a:gd name="T24" fmla="*/ 12 w 144"/>
                <a:gd name="T25" fmla="*/ 12 h 84"/>
                <a:gd name="T26" fmla="*/ 12 w 144"/>
                <a:gd name="T27" fmla="*/ 7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84">
                  <a:moveTo>
                    <a:pt x="138" y="84"/>
                  </a:moveTo>
                  <a:cubicBezTo>
                    <a:pt x="6" y="84"/>
                    <a:pt x="6" y="84"/>
                    <a:pt x="6" y="84"/>
                  </a:cubicBezTo>
                  <a:cubicBezTo>
                    <a:pt x="2" y="84"/>
                    <a:pt x="0" y="82"/>
                    <a:pt x="0" y="78"/>
                  </a:cubicBezTo>
                  <a:cubicBezTo>
                    <a:pt x="0" y="6"/>
                    <a:pt x="0" y="6"/>
                    <a:pt x="0" y="6"/>
                  </a:cubicBezTo>
                  <a:cubicBezTo>
                    <a:pt x="0" y="3"/>
                    <a:pt x="2" y="0"/>
                    <a:pt x="6" y="0"/>
                  </a:cubicBezTo>
                  <a:cubicBezTo>
                    <a:pt x="138" y="0"/>
                    <a:pt x="138" y="0"/>
                    <a:pt x="138" y="0"/>
                  </a:cubicBezTo>
                  <a:cubicBezTo>
                    <a:pt x="141" y="0"/>
                    <a:pt x="144" y="3"/>
                    <a:pt x="144" y="6"/>
                  </a:cubicBezTo>
                  <a:cubicBezTo>
                    <a:pt x="144" y="78"/>
                    <a:pt x="144" y="78"/>
                    <a:pt x="144" y="78"/>
                  </a:cubicBezTo>
                  <a:cubicBezTo>
                    <a:pt x="144" y="82"/>
                    <a:pt x="141" y="84"/>
                    <a:pt x="138" y="84"/>
                  </a:cubicBezTo>
                  <a:close/>
                  <a:moveTo>
                    <a:pt x="12" y="72"/>
                  </a:moveTo>
                  <a:cubicBezTo>
                    <a:pt x="132" y="72"/>
                    <a:pt x="132" y="72"/>
                    <a:pt x="132" y="72"/>
                  </a:cubicBezTo>
                  <a:cubicBezTo>
                    <a:pt x="132" y="12"/>
                    <a:pt x="132" y="12"/>
                    <a:pt x="132" y="12"/>
                  </a:cubicBezTo>
                  <a:cubicBezTo>
                    <a:pt x="12" y="12"/>
                    <a:pt x="12" y="12"/>
                    <a:pt x="12" y="12"/>
                  </a:cubicBezTo>
                  <a:lnTo>
                    <a:pt x="12"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fontAlgn="base">
                <a:spcBef>
                  <a:spcPct val="0"/>
                </a:spcBef>
                <a:spcAft>
                  <a:spcPct val="0"/>
                </a:spcAft>
                <a:defRPr/>
              </a:pPr>
              <a:endParaRPr lang="en-AU" kern="0">
                <a:solidFill>
                  <a:srgbClr val="96968C"/>
                </a:solidFill>
                <a:cs typeface="Arial" panose="020B0604020202020204" pitchFamily="34" charset="0"/>
              </a:endParaRPr>
            </a:p>
          </p:txBody>
        </p:sp>
        <p:sp>
          <p:nvSpPr>
            <p:cNvPr id="422" name="Freeform 203">
              <a:extLst>
                <a:ext uri="{FF2B5EF4-FFF2-40B4-BE49-F238E27FC236}">
                  <a16:creationId xmlns:a16="http://schemas.microsoft.com/office/drawing/2014/main" id="{182F5B9B-2D15-61FA-54B8-DE6243705965}"/>
                </a:ext>
              </a:extLst>
            </p:cNvPr>
            <p:cNvSpPr>
              <a:spLocks/>
            </p:cNvSpPr>
            <p:nvPr/>
          </p:nvSpPr>
          <p:spPr bwMode="auto">
            <a:xfrm>
              <a:off x="6539" y="3302"/>
              <a:ext cx="426" cy="18"/>
            </a:xfrm>
            <a:custGeom>
              <a:avLst/>
              <a:gdLst>
                <a:gd name="T0" fmla="*/ 282 w 288"/>
                <a:gd name="T1" fmla="*/ 12 h 12"/>
                <a:gd name="T2" fmla="*/ 6 w 288"/>
                <a:gd name="T3" fmla="*/ 12 h 12"/>
                <a:gd name="T4" fmla="*/ 0 w 288"/>
                <a:gd name="T5" fmla="*/ 6 h 12"/>
                <a:gd name="T6" fmla="*/ 6 w 288"/>
                <a:gd name="T7" fmla="*/ 0 h 12"/>
                <a:gd name="T8" fmla="*/ 282 w 288"/>
                <a:gd name="T9" fmla="*/ 0 h 12"/>
                <a:gd name="T10" fmla="*/ 288 w 288"/>
                <a:gd name="T11" fmla="*/ 6 h 12"/>
                <a:gd name="T12" fmla="*/ 282 w 28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88" h="12">
                  <a:moveTo>
                    <a:pt x="282" y="12"/>
                  </a:moveTo>
                  <a:cubicBezTo>
                    <a:pt x="6" y="12"/>
                    <a:pt x="6" y="12"/>
                    <a:pt x="6" y="12"/>
                  </a:cubicBezTo>
                  <a:cubicBezTo>
                    <a:pt x="2" y="12"/>
                    <a:pt x="0" y="10"/>
                    <a:pt x="0" y="6"/>
                  </a:cubicBezTo>
                  <a:cubicBezTo>
                    <a:pt x="0" y="3"/>
                    <a:pt x="2" y="0"/>
                    <a:pt x="6" y="0"/>
                  </a:cubicBezTo>
                  <a:cubicBezTo>
                    <a:pt x="282" y="0"/>
                    <a:pt x="282" y="0"/>
                    <a:pt x="282" y="0"/>
                  </a:cubicBezTo>
                  <a:cubicBezTo>
                    <a:pt x="285" y="0"/>
                    <a:pt x="288" y="3"/>
                    <a:pt x="288" y="6"/>
                  </a:cubicBezTo>
                  <a:cubicBezTo>
                    <a:pt x="288" y="10"/>
                    <a:pt x="285" y="12"/>
                    <a:pt x="28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fontAlgn="base">
                <a:spcBef>
                  <a:spcPct val="0"/>
                </a:spcBef>
                <a:spcAft>
                  <a:spcPct val="0"/>
                </a:spcAft>
                <a:defRPr/>
              </a:pPr>
              <a:endParaRPr lang="en-AU" kern="0">
                <a:solidFill>
                  <a:srgbClr val="96968C"/>
                </a:solidFill>
                <a:cs typeface="Arial" panose="020B0604020202020204" pitchFamily="34" charset="0"/>
              </a:endParaRPr>
            </a:p>
          </p:txBody>
        </p:sp>
        <p:sp>
          <p:nvSpPr>
            <p:cNvPr id="423" name="Freeform 204">
              <a:extLst>
                <a:ext uri="{FF2B5EF4-FFF2-40B4-BE49-F238E27FC236}">
                  <a16:creationId xmlns:a16="http://schemas.microsoft.com/office/drawing/2014/main" id="{706F457A-3398-26B5-D6FB-75B6138E9D52}"/>
                </a:ext>
              </a:extLst>
            </p:cNvPr>
            <p:cNvSpPr>
              <a:spLocks/>
            </p:cNvSpPr>
            <p:nvPr/>
          </p:nvSpPr>
          <p:spPr bwMode="auto">
            <a:xfrm>
              <a:off x="6539" y="3213"/>
              <a:ext cx="115" cy="18"/>
            </a:xfrm>
            <a:custGeom>
              <a:avLst/>
              <a:gdLst>
                <a:gd name="T0" fmla="*/ 72 w 78"/>
                <a:gd name="T1" fmla="*/ 12 h 12"/>
                <a:gd name="T2" fmla="*/ 6 w 78"/>
                <a:gd name="T3" fmla="*/ 12 h 12"/>
                <a:gd name="T4" fmla="*/ 0 w 78"/>
                <a:gd name="T5" fmla="*/ 6 h 12"/>
                <a:gd name="T6" fmla="*/ 6 w 78"/>
                <a:gd name="T7" fmla="*/ 0 h 12"/>
                <a:gd name="T8" fmla="*/ 72 w 78"/>
                <a:gd name="T9" fmla="*/ 0 h 12"/>
                <a:gd name="T10" fmla="*/ 78 w 78"/>
                <a:gd name="T11" fmla="*/ 6 h 12"/>
                <a:gd name="T12" fmla="*/ 72 w 7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8" h="12">
                  <a:moveTo>
                    <a:pt x="72" y="12"/>
                  </a:moveTo>
                  <a:cubicBezTo>
                    <a:pt x="6" y="12"/>
                    <a:pt x="6" y="12"/>
                    <a:pt x="6" y="12"/>
                  </a:cubicBezTo>
                  <a:cubicBezTo>
                    <a:pt x="2" y="12"/>
                    <a:pt x="0" y="10"/>
                    <a:pt x="0" y="6"/>
                  </a:cubicBezTo>
                  <a:cubicBezTo>
                    <a:pt x="0" y="3"/>
                    <a:pt x="2" y="0"/>
                    <a:pt x="6" y="0"/>
                  </a:cubicBezTo>
                  <a:cubicBezTo>
                    <a:pt x="72" y="0"/>
                    <a:pt x="72" y="0"/>
                    <a:pt x="72" y="0"/>
                  </a:cubicBezTo>
                  <a:cubicBezTo>
                    <a:pt x="75" y="0"/>
                    <a:pt x="78" y="3"/>
                    <a:pt x="78" y="6"/>
                  </a:cubicBezTo>
                  <a:cubicBezTo>
                    <a:pt x="78" y="10"/>
                    <a:pt x="75" y="12"/>
                    <a:pt x="7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fontAlgn="base">
                <a:spcBef>
                  <a:spcPct val="0"/>
                </a:spcBef>
                <a:spcAft>
                  <a:spcPct val="0"/>
                </a:spcAft>
                <a:defRPr/>
              </a:pPr>
              <a:endParaRPr lang="en-AU" kern="0">
                <a:solidFill>
                  <a:srgbClr val="96968C"/>
                </a:solidFill>
                <a:cs typeface="Arial" panose="020B0604020202020204" pitchFamily="34" charset="0"/>
              </a:endParaRPr>
            </a:p>
          </p:txBody>
        </p:sp>
        <p:sp>
          <p:nvSpPr>
            <p:cNvPr id="424" name="Freeform 205">
              <a:extLst>
                <a:ext uri="{FF2B5EF4-FFF2-40B4-BE49-F238E27FC236}">
                  <a16:creationId xmlns:a16="http://schemas.microsoft.com/office/drawing/2014/main" id="{63ECC8D8-69CA-113C-A57A-8468A7864DE5}"/>
                </a:ext>
              </a:extLst>
            </p:cNvPr>
            <p:cNvSpPr>
              <a:spLocks/>
            </p:cNvSpPr>
            <p:nvPr/>
          </p:nvSpPr>
          <p:spPr bwMode="auto">
            <a:xfrm>
              <a:off x="6850" y="3213"/>
              <a:ext cx="115" cy="18"/>
            </a:xfrm>
            <a:custGeom>
              <a:avLst/>
              <a:gdLst>
                <a:gd name="T0" fmla="*/ 72 w 78"/>
                <a:gd name="T1" fmla="*/ 12 h 12"/>
                <a:gd name="T2" fmla="*/ 6 w 78"/>
                <a:gd name="T3" fmla="*/ 12 h 12"/>
                <a:gd name="T4" fmla="*/ 0 w 78"/>
                <a:gd name="T5" fmla="*/ 6 h 12"/>
                <a:gd name="T6" fmla="*/ 6 w 78"/>
                <a:gd name="T7" fmla="*/ 0 h 12"/>
                <a:gd name="T8" fmla="*/ 72 w 78"/>
                <a:gd name="T9" fmla="*/ 0 h 12"/>
                <a:gd name="T10" fmla="*/ 78 w 78"/>
                <a:gd name="T11" fmla="*/ 6 h 12"/>
                <a:gd name="T12" fmla="*/ 72 w 7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8" h="12">
                  <a:moveTo>
                    <a:pt x="72" y="12"/>
                  </a:moveTo>
                  <a:cubicBezTo>
                    <a:pt x="6" y="12"/>
                    <a:pt x="6" y="12"/>
                    <a:pt x="6" y="12"/>
                  </a:cubicBezTo>
                  <a:cubicBezTo>
                    <a:pt x="2" y="12"/>
                    <a:pt x="0" y="10"/>
                    <a:pt x="0" y="6"/>
                  </a:cubicBezTo>
                  <a:cubicBezTo>
                    <a:pt x="0" y="3"/>
                    <a:pt x="2" y="0"/>
                    <a:pt x="6" y="0"/>
                  </a:cubicBezTo>
                  <a:cubicBezTo>
                    <a:pt x="72" y="0"/>
                    <a:pt x="72" y="0"/>
                    <a:pt x="72" y="0"/>
                  </a:cubicBezTo>
                  <a:cubicBezTo>
                    <a:pt x="75" y="0"/>
                    <a:pt x="78" y="3"/>
                    <a:pt x="78" y="6"/>
                  </a:cubicBezTo>
                  <a:cubicBezTo>
                    <a:pt x="78" y="10"/>
                    <a:pt x="75" y="12"/>
                    <a:pt x="7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fontAlgn="base">
                <a:spcBef>
                  <a:spcPct val="0"/>
                </a:spcBef>
                <a:spcAft>
                  <a:spcPct val="0"/>
                </a:spcAft>
                <a:defRPr/>
              </a:pPr>
              <a:endParaRPr lang="en-AU" kern="0">
                <a:solidFill>
                  <a:srgbClr val="96968C"/>
                </a:solidFill>
                <a:cs typeface="Arial" panose="020B0604020202020204" pitchFamily="34" charset="0"/>
              </a:endParaRPr>
            </a:p>
          </p:txBody>
        </p:sp>
        <p:sp>
          <p:nvSpPr>
            <p:cNvPr id="425" name="Freeform 206">
              <a:extLst>
                <a:ext uri="{FF2B5EF4-FFF2-40B4-BE49-F238E27FC236}">
                  <a16:creationId xmlns:a16="http://schemas.microsoft.com/office/drawing/2014/main" id="{5E03DF96-6F7B-4C80-DCE0-E0224CBE7D39}"/>
                </a:ext>
              </a:extLst>
            </p:cNvPr>
            <p:cNvSpPr>
              <a:spLocks/>
            </p:cNvSpPr>
            <p:nvPr/>
          </p:nvSpPr>
          <p:spPr bwMode="auto">
            <a:xfrm>
              <a:off x="6841" y="3213"/>
              <a:ext cx="89" cy="213"/>
            </a:xfrm>
            <a:custGeom>
              <a:avLst/>
              <a:gdLst>
                <a:gd name="T0" fmla="*/ 54 w 60"/>
                <a:gd name="T1" fmla="*/ 144 h 144"/>
                <a:gd name="T2" fmla="*/ 0 w 60"/>
                <a:gd name="T3" fmla="*/ 144 h 144"/>
                <a:gd name="T4" fmla="*/ 0 w 60"/>
                <a:gd name="T5" fmla="*/ 132 h 144"/>
                <a:gd name="T6" fmla="*/ 48 w 60"/>
                <a:gd name="T7" fmla="*/ 132 h 144"/>
                <a:gd name="T8" fmla="*/ 48 w 60"/>
                <a:gd name="T9" fmla="*/ 12 h 144"/>
                <a:gd name="T10" fmla="*/ 6 w 60"/>
                <a:gd name="T11" fmla="*/ 12 h 144"/>
                <a:gd name="T12" fmla="*/ 6 w 60"/>
                <a:gd name="T13" fmla="*/ 0 h 144"/>
                <a:gd name="T14" fmla="*/ 54 w 60"/>
                <a:gd name="T15" fmla="*/ 0 h 144"/>
                <a:gd name="T16" fmla="*/ 60 w 60"/>
                <a:gd name="T17" fmla="*/ 6 h 144"/>
                <a:gd name="T18" fmla="*/ 60 w 60"/>
                <a:gd name="T19" fmla="*/ 138 h 144"/>
                <a:gd name="T20" fmla="*/ 54 w 60"/>
                <a:gd name="T21"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144">
                  <a:moveTo>
                    <a:pt x="54" y="144"/>
                  </a:moveTo>
                  <a:cubicBezTo>
                    <a:pt x="0" y="144"/>
                    <a:pt x="0" y="144"/>
                    <a:pt x="0" y="144"/>
                  </a:cubicBezTo>
                  <a:cubicBezTo>
                    <a:pt x="0" y="132"/>
                    <a:pt x="0" y="132"/>
                    <a:pt x="0" y="132"/>
                  </a:cubicBezTo>
                  <a:cubicBezTo>
                    <a:pt x="48" y="132"/>
                    <a:pt x="48" y="132"/>
                    <a:pt x="48" y="132"/>
                  </a:cubicBezTo>
                  <a:cubicBezTo>
                    <a:pt x="48" y="12"/>
                    <a:pt x="48" y="12"/>
                    <a:pt x="48" y="12"/>
                  </a:cubicBezTo>
                  <a:cubicBezTo>
                    <a:pt x="6" y="12"/>
                    <a:pt x="6" y="12"/>
                    <a:pt x="6" y="12"/>
                  </a:cubicBezTo>
                  <a:cubicBezTo>
                    <a:pt x="6" y="0"/>
                    <a:pt x="6" y="0"/>
                    <a:pt x="6" y="0"/>
                  </a:cubicBezTo>
                  <a:cubicBezTo>
                    <a:pt x="54" y="0"/>
                    <a:pt x="54" y="0"/>
                    <a:pt x="54" y="0"/>
                  </a:cubicBezTo>
                  <a:cubicBezTo>
                    <a:pt x="57" y="0"/>
                    <a:pt x="60" y="3"/>
                    <a:pt x="60" y="6"/>
                  </a:cubicBezTo>
                  <a:cubicBezTo>
                    <a:pt x="60" y="138"/>
                    <a:pt x="60" y="138"/>
                    <a:pt x="60" y="138"/>
                  </a:cubicBezTo>
                  <a:cubicBezTo>
                    <a:pt x="60" y="142"/>
                    <a:pt x="57" y="144"/>
                    <a:pt x="54" y="1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fontAlgn="base">
                <a:spcBef>
                  <a:spcPct val="0"/>
                </a:spcBef>
                <a:spcAft>
                  <a:spcPct val="0"/>
                </a:spcAft>
                <a:defRPr/>
              </a:pPr>
              <a:endParaRPr lang="en-AU" kern="0">
                <a:solidFill>
                  <a:srgbClr val="96968C"/>
                </a:solidFill>
                <a:cs typeface="Arial" panose="020B0604020202020204" pitchFamily="34" charset="0"/>
              </a:endParaRPr>
            </a:p>
          </p:txBody>
        </p:sp>
        <p:sp>
          <p:nvSpPr>
            <p:cNvPr id="426" name="Freeform 207">
              <a:extLst>
                <a:ext uri="{FF2B5EF4-FFF2-40B4-BE49-F238E27FC236}">
                  <a16:creationId xmlns:a16="http://schemas.microsoft.com/office/drawing/2014/main" id="{19D3812C-842F-7966-9645-452A670B367B}"/>
                </a:ext>
              </a:extLst>
            </p:cNvPr>
            <p:cNvSpPr>
              <a:spLocks/>
            </p:cNvSpPr>
            <p:nvPr/>
          </p:nvSpPr>
          <p:spPr bwMode="auto">
            <a:xfrm>
              <a:off x="6574" y="3213"/>
              <a:ext cx="89" cy="213"/>
            </a:xfrm>
            <a:custGeom>
              <a:avLst/>
              <a:gdLst>
                <a:gd name="T0" fmla="*/ 60 w 60"/>
                <a:gd name="T1" fmla="*/ 144 h 144"/>
                <a:gd name="T2" fmla="*/ 6 w 60"/>
                <a:gd name="T3" fmla="*/ 144 h 144"/>
                <a:gd name="T4" fmla="*/ 0 w 60"/>
                <a:gd name="T5" fmla="*/ 138 h 144"/>
                <a:gd name="T6" fmla="*/ 0 w 60"/>
                <a:gd name="T7" fmla="*/ 6 h 144"/>
                <a:gd name="T8" fmla="*/ 6 w 60"/>
                <a:gd name="T9" fmla="*/ 0 h 144"/>
                <a:gd name="T10" fmla="*/ 54 w 60"/>
                <a:gd name="T11" fmla="*/ 0 h 144"/>
                <a:gd name="T12" fmla="*/ 54 w 60"/>
                <a:gd name="T13" fmla="*/ 12 h 144"/>
                <a:gd name="T14" fmla="*/ 12 w 60"/>
                <a:gd name="T15" fmla="*/ 12 h 144"/>
                <a:gd name="T16" fmla="*/ 12 w 60"/>
                <a:gd name="T17" fmla="*/ 132 h 144"/>
                <a:gd name="T18" fmla="*/ 60 w 60"/>
                <a:gd name="T19" fmla="*/ 132 h 144"/>
                <a:gd name="T20" fmla="*/ 60 w 60"/>
                <a:gd name="T21"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144">
                  <a:moveTo>
                    <a:pt x="60" y="144"/>
                  </a:moveTo>
                  <a:cubicBezTo>
                    <a:pt x="6" y="144"/>
                    <a:pt x="6" y="144"/>
                    <a:pt x="6" y="144"/>
                  </a:cubicBezTo>
                  <a:cubicBezTo>
                    <a:pt x="2" y="144"/>
                    <a:pt x="0" y="142"/>
                    <a:pt x="0" y="138"/>
                  </a:cubicBezTo>
                  <a:cubicBezTo>
                    <a:pt x="0" y="6"/>
                    <a:pt x="0" y="6"/>
                    <a:pt x="0" y="6"/>
                  </a:cubicBezTo>
                  <a:cubicBezTo>
                    <a:pt x="0" y="3"/>
                    <a:pt x="2" y="0"/>
                    <a:pt x="6" y="0"/>
                  </a:cubicBezTo>
                  <a:cubicBezTo>
                    <a:pt x="54" y="0"/>
                    <a:pt x="54" y="0"/>
                    <a:pt x="54" y="0"/>
                  </a:cubicBezTo>
                  <a:cubicBezTo>
                    <a:pt x="54" y="12"/>
                    <a:pt x="54" y="12"/>
                    <a:pt x="54" y="12"/>
                  </a:cubicBezTo>
                  <a:cubicBezTo>
                    <a:pt x="12" y="12"/>
                    <a:pt x="12" y="12"/>
                    <a:pt x="12" y="12"/>
                  </a:cubicBezTo>
                  <a:cubicBezTo>
                    <a:pt x="12" y="132"/>
                    <a:pt x="12" y="132"/>
                    <a:pt x="12" y="132"/>
                  </a:cubicBezTo>
                  <a:cubicBezTo>
                    <a:pt x="60" y="132"/>
                    <a:pt x="60" y="132"/>
                    <a:pt x="60" y="132"/>
                  </a:cubicBezTo>
                  <a:lnTo>
                    <a:pt x="60"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fontAlgn="base">
                <a:spcBef>
                  <a:spcPct val="0"/>
                </a:spcBef>
                <a:spcAft>
                  <a:spcPct val="0"/>
                </a:spcAft>
                <a:defRPr/>
              </a:pPr>
              <a:endParaRPr lang="en-AU" kern="0">
                <a:solidFill>
                  <a:srgbClr val="96968C"/>
                </a:solidFill>
                <a:cs typeface="Arial" panose="020B0604020202020204" pitchFamily="34" charset="0"/>
              </a:endParaRPr>
            </a:p>
          </p:txBody>
        </p:sp>
        <p:sp>
          <p:nvSpPr>
            <p:cNvPr id="427" name="Freeform 208">
              <a:extLst>
                <a:ext uri="{FF2B5EF4-FFF2-40B4-BE49-F238E27FC236}">
                  <a16:creationId xmlns:a16="http://schemas.microsoft.com/office/drawing/2014/main" id="{0E38DC66-3EB5-ECEA-E606-79BE2CCD8BC7}"/>
                </a:ext>
              </a:extLst>
            </p:cNvPr>
            <p:cNvSpPr>
              <a:spLocks noEditPoints="1"/>
            </p:cNvSpPr>
            <p:nvPr/>
          </p:nvSpPr>
          <p:spPr bwMode="auto">
            <a:xfrm>
              <a:off x="6610" y="3071"/>
              <a:ext cx="284" cy="54"/>
            </a:xfrm>
            <a:custGeom>
              <a:avLst/>
              <a:gdLst>
                <a:gd name="T0" fmla="*/ 186 w 192"/>
                <a:gd name="T1" fmla="*/ 36 h 36"/>
                <a:gd name="T2" fmla="*/ 6 w 192"/>
                <a:gd name="T3" fmla="*/ 36 h 36"/>
                <a:gd name="T4" fmla="*/ 0 w 192"/>
                <a:gd name="T5" fmla="*/ 30 h 36"/>
                <a:gd name="T6" fmla="*/ 0 w 192"/>
                <a:gd name="T7" fmla="*/ 6 h 36"/>
                <a:gd name="T8" fmla="*/ 6 w 192"/>
                <a:gd name="T9" fmla="*/ 0 h 36"/>
                <a:gd name="T10" fmla="*/ 186 w 192"/>
                <a:gd name="T11" fmla="*/ 0 h 36"/>
                <a:gd name="T12" fmla="*/ 192 w 192"/>
                <a:gd name="T13" fmla="*/ 6 h 36"/>
                <a:gd name="T14" fmla="*/ 192 w 192"/>
                <a:gd name="T15" fmla="*/ 30 h 36"/>
                <a:gd name="T16" fmla="*/ 186 w 192"/>
                <a:gd name="T17" fmla="*/ 36 h 36"/>
                <a:gd name="T18" fmla="*/ 12 w 192"/>
                <a:gd name="T19" fmla="*/ 24 h 36"/>
                <a:gd name="T20" fmla="*/ 180 w 192"/>
                <a:gd name="T21" fmla="*/ 24 h 36"/>
                <a:gd name="T22" fmla="*/ 180 w 192"/>
                <a:gd name="T23" fmla="*/ 12 h 36"/>
                <a:gd name="T24" fmla="*/ 12 w 192"/>
                <a:gd name="T25" fmla="*/ 12 h 36"/>
                <a:gd name="T26" fmla="*/ 12 w 192"/>
                <a:gd name="T2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2" h="36">
                  <a:moveTo>
                    <a:pt x="186" y="36"/>
                  </a:moveTo>
                  <a:cubicBezTo>
                    <a:pt x="6" y="36"/>
                    <a:pt x="6" y="36"/>
                    <a:pt x="6" y="36"/>
                  </a:cubicBezTo>
                  <a:cubicBezTo>
                    <a:pt x="2" y="36"/>
                    <a:pt x="0" y="34"/>
                    <a:pt x="0" y="30"/>
                  </a:cubicBezTo>
                  <a:cubicBezTo>
                    <a:pt x="0" y="6"/>
                    <a:pt x="0" y="6"/>
                    <a:pt x="0" y="6"/>
                  </a:cubicBezTo>
                  <a:cubicBezTo>
                    <a:pt x="0" y="3"/>
                    <a:pt x="2" y="0"/>
                    <a:pt x="6" y="0"/>
                  </a:cubicBezTo>
                  <a:cubicBezTo>
                    <a:pt x="186" y="0"/>
                    <a:pt x="186" y="0"/>
                    <a:pt x="186" y="0"/>
                  </a:cubicBezTo>
                  <a:cubicBezTo>
                    <a:pt x="189" y="0"/>
                    <a:pt x="192" y="3"/>
                    <a:pt x="192" y="6"/>
                  </a:cubicBezTo>
                  <a:cubicBezTo>
                    <a:pt x="192" y="30"/>
                    <a:pt x="192" y="30"/>
                    <a:pt x="192" y="30"/>
                  </a:cubicBezTo>
                  <a:cubicBezTo>
                    <a:pt x="192" y="34"/>
                    <a:pt x="189" y="36"/>
                    <a:pt x="186" y="36"/>
                  </a:cubicBezTo>
                  <a:close/>
                  <a:moveTo>
                    <a:pt x="12" y="24"/>
                  </a:moveTo>
                  <a:cubicBezTo>
                    <a:pt x="180" y="24"/>
                    <a:pt x="180" y="24"/>
                    <a:pt x="180" y="24"/>
                  </a:cubicBezTo>
                  <a:cubicBezTo>
                    <a:pt x="180" y="12"/>
                    <a:pt x="180" y="12"/>
                    <a:pt x="180" y="12"/>
                  </a:cubicBezTo>
                  <a:cubicBezTo>
                    <a:pt x="12" y="12"/>
                    <a:pt x="12" y="12"/>
                    <a:pt x="12" y="12"/>
                  </a:cubicBezTo>
                  <a:lnTo>
                    <a:pt x="1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fontAlgn="base">
                <a:spcBef>
                  <a:spcPct val="0"/>
                </a:spcBef>
                <a:spcAft>
                  <a:spcPct val="0"/>
                </a:spcAft>
                <a:defRPr/>
              </a:pPr>
              <a:endParaRPr lang="en-AU" kern="0">
                <a:solidFill>
                  <a:srgbClr val="96968C"/>
                </a:solidFill>
                <a:cs typeface="Arial" panose="020B0604020202020204" pitchFamily="34" charset="0"/>
              </a:endParaRPr>
            </a:p>
          </p:txBody>
        </p:sp>
        <p:sp>
          <p:nvSpPr>
            <p:cNvPr id="428" name="Freeform 209">
              <a:extLst>
                <a:ext uri="{FF2B5EF4-FFF2-40B4-BE49-F238E27FC236}">
                  <a16:creationId xmlns:a16="http://schemas.microsoft.com/office/drawing/2014/main" id="{E997872E-0065-7852-D07B-D5D03EB37F64}"/>
                </a:ext>
              </a:extLst>
            </p:cNvPr>
            <p:cNvSpPr>
              <a:spLocks noEditPoints="1"/>
            </p:cNvSpPr>
            <p:nvPr/>
          </p:nvSpPr>
          <p:spPr bwMode="auto">
            <a:xfrm>
              <a:off x="6734" y="3000"/>
              <a:ext cx="71" cy="54"/>
            </a:xfrm>
            <a:custGeom>
              <a:avLst/>
              <a:gdLst>
                <a:gd name="T0" fmla="*/ 42 w 48"/>
                <a:gd name="T1" fmla="*/ 36 h 36"/>
                <a:gd name="T2" fmla="*/ 6 w 48"/>
                <a:gd name="T3" fmla="*/ 36 h 36"/>
                <a:gd name="T4" fmla="*/ 0 w 48"/>
                <a:gd name="T5" fmla="*/ 30 h 36"/>
                <a:gd name="T6" fmla="*/ 0 w 48"/>
                <a:gd name="T7" fmla="*/ 6 h 36"/>
                <a:gd name="T8" fmla="*/ 6 w 48"/>
                <a:gd name="T9" fmla="*/ 0 h 36"/>
                <a:gd name="T10" fmla="*/ 42 w 48"/>
                <a:gd name="T11" fmla="*/ 0 h 36"/>
                <a:gd name="T12" fmla="*/ 48 w 48"/>
                <a:gd name="T13" fmla="*/ 6 h 36"/>
                <a:gd name="T14" fmla="*/ 48 w 48"/>
                <a:gd name="T15" fmla="*/ 30 h 36"/>
                <a:gd name="T16" fmla="*/ 42 w 48"/>
                <a:gd name="T17" fmla="*/ 36 h 36"/>
                <a:gd name="T18" fmla="*/ 12 w 48"/>
                <a:gd name="T19" fmla="*/ 24 h 36"/>
                <a:gd name="T20" fmla="*/ 36 w 48"/>
                <a:gd name="T21" fmla="*/ 24 h 36"/>
                <a:gd name="T22" fmla="*/ 36 w 48"/>
                <a:gd name="T23" fmla="*/ 12 h 36"/>
                <a:gd name="T24" fmla="*/ 12 w 48"/>
                <a:gd name="T25" fmla="*/ 12 h 36"/>
                <a:gd name="T26" fmla="*/ 12 w 48"/>
                <a:gd name="T2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36">
                  <a:moveTo>
                    <a:pt x="42" y="36"/>
                  </a:moveTo>
                  <a:cubicBezTo>
                    <a:pt x="6" y="36"/>
                    <a:pt x="6" y="36"/>
                    <a:pt x="6" y="36"/>
                  </a:cubicBezTo>
                  <a:cubicBezTo>
                    <a:pt x="2" y="36"/>
                    <a:pt x="0" y="34"/>
                    <a:pt x="0" y="30"/>
                  </a:cubicBezTo>
                  <a:cubicBezTo>
                    <a:pt x="0" y="6"/>
                    <a:pt x="0" y="6"/>
                    <a:pt x="0" y="6"/>
                  </a:cubicBezTo>
                  <a:cubicBezTo>
                    <a:pt x="0" y="3"/>
                    <a:pt x="2" y="0"/>
                    <a:pt x="6" y="0"/>
                  </a:cubicBezTo>
                  <a:cubicBezTo>
                    <a:pt x="42" y="0"/>
                    <a:pt x="42" y="0"/>
                    <a:pt x="42" y="0"/>
                  </a:cubicBezTo>
                  <a:cubicBezTo>
                    <a:pt x="45" y="0"/>
                    <a:pt x="48" y="3"/>
                    <a:pt x="48" y="6"/>
                  </a:cubicBezTo>
                  <a:cubicBezTo>
                    <a:pt x="48" y="30"/>
                    <a:pt x="48" y="30"/>
                    <a:pt x="48" y="30"/>
                  </a:cubicBezTo>
                  <a:cubicBezTo>
                    <a:pt x="48" y="34"/>
                    <a:pt x="45" y="36"/>
                    <a:pt x="42" y="36"/>
                  </a:cubicBezTo>
                  <a:close/>
                  <a:moveTo>
                    <a:pt x="12" y="24"/>
                  </a:moveTo>
                  <a:cubicBezTo>
                    <a:pt x="36" y="24"/>
                    <a:pt x="36" y="24"/>
                    <a:pt x="36" y="24"/>
                  </a:cubicBezTo>
                  <a:cubicBezTo>
                    <a:pt x="36" y="12"/>
                    <a:pt x="36" y="12"/>
                    <a:pt x="36" y="12"/>
                  </a:cubicBezTo>
                  <a:cubicBezTo>
                    <a:pt x="12" y="12"/>
                    <a:pt x="12" y="12"/>
                    <a:pt x="12" y="12"/>
                  </a:cubicBezTo>
                  <a:lnTo>
                    <a:pt x="1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fontAlgn="base">
                <a:spcBef>
                  <a:spcPct val="0"/>
                </a:spcBef>
                <a:spcAft>
                  <a:spcPct val="0"/>
                </a:spcAft>
                <a:defRPr/>
              </a:pPr>
              <a:endParaRPr lang="en-AU" kern="0">
                <a:solidFill>
                  <a:srgbClr val="96968C"/>
                </a:solidFill>
                <a:cs typeface="Arial" panose="020B0604020202020204" pitchFamily="34" charset="0"/>
              </a:endParaRPr>
            </a:p>
          </p:txBody>
        </p:sp>
        <p:sp>
          <p:nvSpPr>
            <p:cNvPr id="429" name="Rectangle 210">
              <a:extLst>
                <a:ext uri="{FF2B5EF4-FFF2-40B4-BE49-F238E27FC236}">
                  <a16:creationId xmlns:a16="http://schemas.microsoft.com/office/drawing/2014/main" id="{F5BF142D-E945-177A-1F4E-F13C4781F6BF}"/>
                </a:ext>
              </a:extLst>
            </p:cNvPr>
            <p:cNvSpPr>
              <a:spLocks noChangeArrowheads="1"/>
            </p:cNvSpPr>
            <p:nvPr/>
          </p:nvSpPr>
          <p:spPr bwMode="auto">
            <a:xfrm>
              <a:off x="6734" y="3018"/>
              <a:ext cx="18" cy="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189" fontAlgn="base">
                <a:spcBef>
                  <a:spcPct val="0"/>
                </a:spcBef>
                <a:spcAft>
                  <a:spcPct val="0"/>
                </a:spcAft>
                <a:defRPr/>
              </a:pPr>
              <a:endParaRPr lang="en-AU" kern="0">
                <a:solidFill>
                  <a:srgbClr val="96968C"/>
                </a:solidFill>
                <a:cs typeface="Arial" panose="020B0604020202020204" pitchFamily="34" charset="0"/>
              </a:endParaRPr>
            </a:p>
          </p:txBody>
        </p:sp>
        <p:sp>
          <p:nvSpPr>
            <p:cNvPr id="430" name="Freeform 211">
              <a:extLst>
                <a:ext uri="{FF2B5EF4-FFF2-40B4-BE49-F238E27FC236}">
                  <a16:creationId xmlns:a16="http://schemas.microsoft.com/office/drawing/2014/main" id="{A1FCA065-6686-C958-6598-E6CD82987F6F}"/>
                </a:ext>
              </a:extLst>
            </p:cNvPr>
            <p:cNvSpPr>
              <a:spLocks noEditPoints="1"/>
            </p:cNvSpPr>
            <p:nvPr/>
          </p:nvSpPr>
          <p:spPr bwMode="auto">
            <a:xfrm>
              <a:off x="6681" y="3142"/>
              <a:ext cx="53" cy="53"/>
            </a:xfrm>
            <a:custGeom>
              <a:avLst/>
              <a:gdLst>
                <a:gd name="T0" fmla="*/ 30 w 36"/>
                <a:gd name="T1" fmla="*/ 36 h 36"/>
                <a:gd name="T2" fmla="*/ 6 w 36"/>
                <a:gd name="T3" fmla="*/ 36 h 36"/>
                <a:gd name="T4" fmla="*/ 0 w 36"/>
                <a:gd name="T5" fmla="*/ 30 h 36"/>
                <a:gd name="T6" fmla="*/ 0 w 36"/>
                <a:gd name="T7" fmla="*/ 6 h 36"/>
                <a:gd name="T8" fmla="*/ 6 w 36"/>
                <a:gd name="T9" fmla="*/ 0 h 36"/>
                <a:gd name="T10" fmla="*/ 30 w 36"/>
                <a:gd name="T11" fmla="*/ 0 h 36"/>
                <a:gd name="T12" fmla="*/ 36 w 36"/>
                <a:gd name="T13" fmla="*/ 6 h 36"/>
                <a:gd name="T14" fmla="*/ 36 w 36"/>
                <a:gd name="T15" fmla="*/ 30 h 36"/>
                <a:gd name="T16" fmla="*/ 30 w 36"/>
                <a:gd name="T17" fmla="*/ 36 h 36"/>
                <a:gd name="T18" fmla="*/ 12 w 36"/>
                <a:gd name="T19" fmla="*/ 24 h 36"/>
                <a:gd name="T20" fmla="*/ 24 w 36"/>
                <a:gd name="T21" fmla="*/ 24 h 36"/>
                <a:gd name="T22" fmla="*/ 24 w 36"/>
                <a:gd name="T23" fmla="*/ 12 h 36"/>
                <a:gd name="T24" fmla="*/ 12 w 36"/>
                <a:gd name="T25" fmla="*/ 12 h 36"/>
                <a:gd name="T26" fmla="*/ 12 w 36"/>
                <a:gd name="T2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6">
                  <a:moveTo>
                    <a:pt x="30" y="36"/>
                  </a:moveTo>
                  <a:cubicBezTo>
                    <a:pt x="6" y="36"/>
                    <a:pt x="6" y="36"/>
                    <a:pt x="6" y="36"/>
                  </a:cubicBezTo>
                  <a:cubicBezTo>
                    <a:pt x="2" y="36"/>
                    <a:pt x="0" y="34"/>
                    <a:pt x="0" y="30"/>
                  </a:cubicBezTo>
                  <a:cubicBezTo>
                    <a:pt x="0" y="6"/>
                    <a:pt x="0" y="6"/>
                    <a:pt x="0" y="6"/>
                  </a:cubicBezTo>
                  <a:cubicBezTo>
                    <a:pt x="0" y="3"/>
                    <a:pt x="2" y="0"/>
                    <a:pt x="6" y="0"/>
                  </a:cubicBezTo>
                  <a:cubicBezTo>
                    <a:pt x="30" y="0"/>
                    <a:pt x="30" y="0"/>
                    <a:pt x="30" y="0"/>
                  </a:cubicBezTo>
                  <a:cubicBezTo>
                    <a:pt x="33" y="0"/>
                    <a:pt x="36" y="3"/>
                    <a:pt x="36" y="6"/>
                  </a:cubicBezTo>
                  <a:cubicBezTo>
                    <a:pt x="36" y="30"/>
                    <a:pt x="36" y="30"/>
                    <a:pt x="36" y="30"/>
                  </a:cubicBezTo>
                  <a:cubicBezTo>
                    <a:pt x="36" y="34"/>
                    <a:pt x="33" y="36"/>
                    <a:pt x="30" y="36"/>
                  </a:cubicBezTo>
                  <a:close/>
                  <a:moveTo>
                    <a:pt x="12" y="24"/>
                  </a:moveTo>
                  <a:cubicBezTo>
                    <a:pt x="24" y="24"/>
                    <a:pt x="24" y="24"/>
                    <a:pt x="24" y="24"/>
                  </a:cubicBezTo>
                  <a:cubicBezTo>
                    <a:pt x="24" y="12"/>
                    <a:pt x="24" y="12"/>
                    <a:pt x="24" y="12"/>
                  </a:cubicBezTo>
                  <a:cubicBezTo>
                    <a:pt x="12" y="12"/>
                    <a:pt x="12" y="12"/>
                    <a:pt x="12" y="12"/>
                  </a:cubicBezTo>
                  <a:lnTo>
                    <a:pt x="1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fontAlgn="base">
                <a:spcBef>
                  <a:spcPct val="0"/>
                </a:spcBef>
                <a:spcAft>
                  <a:spcPct val="0"/>
                </a:spcAft>
                <a:defRPr/>
              </a:pPr>
              <a:endParaRPr lang="en-AU" kern="0">
                <a:solidFill>
                  <a:srgbClr val="96968C"/>
                </a:solidFill>
                <a:cs typeface="Arial" panose="020B0604020202020204" pitchFamily="34" charset="0"/>
              </a:endParaRPr>
            </a:p>
          </p:txBody>
        </p:sp>
        <p:sp>
          <p:nvSpPr>
            <p:cNvPr id="431" name="Freeform 212">
              <a:extLst>
                <a:ext uri="{FF2B5EF4-FFF2-40B4-BE49-F238E27FC236}">
                  <a16:creationId xmlns:a16="http://schemas.microsoft.com/office/drawing/2014/main" id="{3F8FA282-248C-29C9-EFA3-D8C2D8EAC849}"/>
                </a:ext>
              </a:extLst>
            </p:cNvPr>
            <p:cNvSpPr>
              <a:spLocks noEditPoints="1"/>
            </p:cNvSpPr>
            <p:nvPr/>
          </p:nvSpPr>
          <p:spPr bwMode="auto">
            <a:xfrm>
              <a:off x="6770" y="3142"/>
              <a:ext cx="53" cy="53"/>
            </a:xfrm>
            <a:custGeom>
              <a:avLst/>
              <a:gdLst>
                <a:gd name="T0" fmla="*/ 30 w 36"/>
                <a:gd name="T1" fmla="*/ 36 h 36"/>
                <a:gd name="T2" fmla="*/ 6 w 36"/>
                <a:gd name="T3" fmla="*/ 36 h 36"/>
                <a:gd name="T4" fmla="*/ 0 w 36"/>
                <a:gd name="T5" fmla="*/ 30 h 36"/>
                <a:gd name="T6" fmla="*/ 0 w 36"/>
                <a:gd name="T7" fmla="*/ 6 h 36"/>
                <a:gd name="T8" fmla="*/ 6 w 36"/>
                <a:gd name="T9" fmla="*/ 0 h 36"/>
                <a:gd name="T10" fmla="*/ 30 w 36"/>
                <a:gd name="T11" fmla="*/ 0 h 36"/>
                <a:gd name="T12" fmla="*/ 36 w 36"/>
                <a:gd name="T13" fmla="*/ 6 h 36"/>
                <a:gd name="T14" fmla="*/ 36 w 36"/>
                <a:gd name="T15" fmla="*/ 30 h 36"/>
                <a:gd name="T16" fmla="*/ 30 w 36"/>
                <a:gd name="T17" fmla="*/ 36 h 36"/>
                <a:gd name="T18" fmla="*/ 12 w 36"/>
                <a:gd name="T19" fmla="*/ 24 h 36"/>
                <a:gd name="T20" fmla="*/ 24 w 36"/>
                <a:gd name="T21" fmla="*/ 24 h 36"/>
                <a:gd name="T22" fmla="*/ 24 w 36"/>
                <a:gd name="T23" fmla="*/ 12 h 36"/>
                <a:gd name="T24" fmla="*/ 12 w 36"/>
                <a:gd name="T25" fmla="*/ 12 h 36"/>
                <a:gd name="T26" fmla="*/ 12 w 36"/>
                <a:gd name="T2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6">
                  <a:moveTo>
                    <a:pt x="30" y="36"/>
                  </a:moveTo>
                  <a:cubicBezTo>
                    <a:pt x="6" y="36"/>
                    <a:pt x="6" y="36"/>
                    <a:pt x="6" y="36"/>
                  </a:cubicBezTo>
                  <a:cubicBezTo>
                    <a:pt x="2" y="36"/>
                    <a:pt x="0" y="34"/>
                    <a:pt x="0" y="30"/>
                  </a:cubicBezTo>
                  <a:cubicBezTo>
                    <a:pt x="0" y="6"/>
                    <a:pt x="0" y="6"/>
                    <a:pt x="0" y="6"/>
                  </a:cubicBezTo>
                  <a:cubicBezTo>
                    <a:pt x="0" y="3"/>
                    <a:pt x="2" y="0"/>
                    <a:pt x="6" y="0"/>
                  </a:cubicBezTo>
                  <a:cubicBezTo>
                    <a:pt x="30" y="0"/>
                    <a:pt x="30" y="0"/>
                    <a:pt x="30" y="0"/>
                  </a:cubicBezTo>
                  <a:cubicBezTo>
                    <a:pt x="33" y="0"/>
                    <a:pt x="36" y="3"/>
                    <a:pt x="36" y="6"/>
                  </a:cubicBezTo>
                  <a:cubicBezTo>
                    <a:pt x="36" y="30"/>
                    <a:pt x="36" y="30"/>
                    <a:pt x="36" y="30"/>
                  </a:cubicBezTo>
                  <a:cubicBezTo>
                    <a:pt x="36" y="34"/>
                    <a:pt x="33" y="36"/>
                    <a:pt x="30" y="36"/>
                  </a:cubicBezTo>
                  <a:close/>
                  <a:moveTo>
                    <a:pt x="12" y="24"/>
                  </a:moveTo>
                  <a:cubicBezTo>
                    <a:pt x="24" y="24"/>
                    <a:pt x="24" y="24"/>
                    <a:pt x="24" y="24"/>
                  </a:cubicBezTo>
                  <a:cubicBezTo>
                    <a:pt x="24" y="12"/>
                    <a:pt x="24" y="12"/>
                    <a:pt x="24" y="12"/>
                  </a:cubicBezTo>
                  <a:cubicBezTo>
                    <a:pt x="12" y="12"/>
                    <a:pt x="12" y="12"/>
                    <a:pt x="12" y="12"/>
                  </a:cubicBezTo>
                  <a:lnTo>
                    <a:pt x="1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fontAlgn="base">
                <a:spcBef>
                  <a:spcPct val="0"/>
                </a:spcBef>
                <a:spcAft>
                  <a:spcPct val="0"/>
                </a:spcAft>
                <a:defRPr/>
              </a:pPr>
              <a:endParaRPr lang="en-AU" kern="0">
                <a:solidFill>
                  <a:srgbClr val="96968C"/>
                </a:solidFill>
                <a:cs typeface="Arial" panose="020B0604020202020204" pitchFamily="34" charset="0"/>
              </a:endParaRPr>
            </a:p>
          </p:txBody>
        </p:sp>
        <p:sp>
          <p:nvSpPr>
            <p:cNvPr id="432" name="Freeform 213">
              <a:extLst>
                <a:ext uri="{FF2B5EF4-FFF2-40B4-BE49-F238E27FC236}">
                  <a16:creationId xmlns:a16="http://schemas.microsoft.com/office/drawing/2014/main" id="{8FAC6B8E-D9B0-F9C8-F4E0-E965BA5BFBC7}"/>
                </a:ext>
              </a:extLst>
            </p:cNvPr>
            <p:cNvSpPr>
              <a:spLocks noEditPoints="1"/>
            </p:cNvSpPr>
            <p:nvPr/>
          </p:nvSpPr>
          <p:spPr bwMode="auto">
            <a:xfrm>
              <a:off x="6681" y="3213"/>
              <a:ext cx="53" cy="53"/>
            </a:xfrm>
            <a:custGeom>
              <a:avLst/>
              <a:gdLst>
                <a:gd name="T0" fmla="*/ 30 w 36"/>
                <a:gd name="T1" fmla="*/ 36 h 36"/>
                <a:gd name="T2" fmla="*/ 6 w 36"/>
                <a:gd name="T3" fmla="*/ 36 h 36"/>
                <a:gd name="T4" fmla="*/ 0 w 36"/>
                <a:gd name="T5" fmla="*/ 30 h 36"/>
                <a:gd name="T6" fmla="*/ 0 w 36"/>
                <a:gd name="T7" fmla="*/ 6 h 36"/>
                <a:gd name="T8" fmla="*/ 6 w 36"/>
                <a:gd name="T9" fmla="*/ 0 h 36"/>
                <a:gd name="T10" fmla="*/ 30 w 36"/>
                <a:gd name="T11" fmla="*/ 0 h 36"/>
                <a:gd name="T12" fmla="*/ 36 w 36"/>
                <a:gd name="T13" fmla="*/ 6 h 36"/>
                <a:gd name="T14" fmla="*/ 36 w 36"/>
                <a:gd name="T15" fmla="*/ 30 h 36"/>
                <a:gd name="T16" fmla="*/ 30 w 36"/>
                <a:gd name="T17" fmla="*/ 36 h 36"/>
                <a:gd name="T18" fmla="*/ 12 w 36"/>
                <a:gd name="T19" fmla="*/ 24 h 36"/>
                <a:gd name="T20" fmla="*/ 24 w 36"/>
                <a:gd name="T21" fmla="*/ 24 h 36"/>
                <a:gd name="T22" fmla="*/ 24 w 36"/>
                <a:gd name="T23" fmla="*/ 12 h 36"/>
                <a:gd name="T24" fmla="*/ 12 w 36"/>
                <a:gd name="T25" fmla="*/ 12 h 36"/>
                <a:gd name="T26" fmla="*/ 12 w 36"/>
                <a:gd name="T2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6">
                  <a:moveTo>
                    <a:pt x="30" y="36"/>
                  </a:moveTo>
                  <a:cubicBezTo>
                    <a:pt x="6" y="36"/>
                    <a:pt x="6" y="36"/>
                    <a:pt x="6" y="36"/>
                  </a:cubicBezTo>
                  <a:cubicBezTo>
                    <a:pt x="2" y="36"/>
                    <a:pt x="0" y="34"/>
                    <a:pt x="0" y="30"/>
                  </a:cubicBezTo>
                  <a:cubicBezTo>
                    <a:pt x="0" y="6"/>
                    <a:pt x="0" y="6"/>
                    <a:pt x="0" y="6"/>
                  </a:cubicBezTo>
                  <a:cubicBezTo>
                    <a:pt x="0" y="3"/>
                    <a:pt x="2" y="0"/>
                    <a:pt x="6" y="0"/>
                  </a:cubicBezTo>
                  <a:cubicBezTo>
                    <a:pt x="30" y="0"/>
                    <a:pt x="30" y="0"/>
                    <a:pt x="30" y="0"/>
                  </a:cubicBezTo>
                  <a:cubicBezTo>
                    <a:pt x="33" y="0"/>
                    <a:pt x="36" y="3"/>
                    <a:pt x="36" y="6"/>
                  </a:cubicBezTo>
                  <a:cubicBezTo>
                    <a:pt x="36" y="30"/>
                    <a:pt x="36" y="30"/>
                    <a:pt x="36" y="30"/>
                  </a:cubicBezTo>
                  <a:cubicBezTo>
                    <a:pt x="36" y="34"/>
                    <a:pt x="33" y="36"/>
                    <a:pt x="30" y="36"/>
                  </a:cubicBezTo>
                  <a:close/>
                  <a:moveTo>
                    <a:pt x="12" y="24"/>
                  </a:moveTo>
                  <a:cubicBezTo>
                    <a:pt x="24" y="24"/>
                    <a:pt x="24" y="24"/>
                    <a:pt x="24" y="24"/>
                  </a:cubicBezTo>
                  <a:cubicBezTo>
                    <a:pt x="24" y="12"/>
                    <a:pt x="24" y="12"/>
                    <a:pt x="24" y="12"/>
                  </a:cubicBezTo>
                  <a:cubicBezTo>
                    <a:pt x="12" y="12"/>
                    <a:pt x="12" y="12"/>
                    <a:pt x="12" y="12"/>
                  </a:cubicBezTo>
                  <a:lnTo>
                    <a:pt x="1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fontAlgn="base">
                <a:spcBef>
                  <a:spcPct val="0"/>
                </a:spcBef>
                <a:spcAft>
                  <a:spcPct val="0"/>
                </a:spcAft>
                <a:defRPr/>
              </a:pPr>
              <a:endParaRPr lang="en-AU" kern="0">
                <a:solidFill>
                  <a:srgbClr val="96968C"/>
                </a:solidFill>
                <a:cs typeface="Arial" panose="020B0604020202020204" pitchFamily="34" charset="0"/>
              </a:endParaRPr>
            </a:p>
          </p:txBody>
        </p:sp>
        <p:sp>
          <p:nvSpPr>
            <p:cNvPr id="433" name="Freeform 214">
              <a:extLst>
                <a:ext uri="{FF2B5EF4-FFF2-40B4-BE49-F238E27FC236}">
                  <a16:creationId xmlns:a16="http://schemas.microsoft.com/office/drawing/2014/main" id="{689929DB-8589-5363-4B09-0B9CFFC296BA}"/>
                </a:ext>
              </a:extLst>
            </p:cNvPr>
            <p:cNvSpPr>
              <a:spLocks noEditPoints="1"/>
            </p:cNvSpPr>
            <p:nvPr/>
          </p:nvSpPr>
          <p:spPr bwMode="auto">
            <a:xfrm>
              <a:off x="6770" y="3213"/>
              <a:ext cx="53" cy="53"/>
            </a:xfrm>
            <a:custGeom>
              <a:avLst/>
              <a:gdLst>
                <a:gd name="T0" fmla="*/ 30 w 36"/>
                <a:gd name="T1" fmla="*/ 36 h 36"/>
                <a:gd name="T2" fmla="*/ 6 w 36"/>
                <a:gd name="T3" fmla="*/ 36 h 36"/>
                <a:gd name="T4" fmla="*/ 0 w 36"/>
                <a:gd name="T5" fmla="*/ 30 h 36"/>
                <a:gd name="T6" fmla="*/ 0 w 36"/>
                <a:gd name="T7" fmla="*/ 6 h 36"/>
                <a:gd name="T8" fmla="*/ 6 w 36"/>
                <a:gd name="T9" fmla="*/ 0 h 36"/>
                <a:gd name="T10" fmla="*/ 30 w 36"/>
                <a:gd name="T11" fmla="*/ 0 h 36"/>
                <a:gd name="T12" fmla="*/ 36 w 36"/>
                <a:gd name="T13" fmla="*/ 6 h 36"/>
                <a:gd name="T14" fmla="*/ 36 w 36"/>
                <a:gd name="T15" fmla="*/ 30 h 36"/>
                <a:gd name="T16" fmla="*/ 30 w 36"/>
                <a:gd name="T17" fmla="*/ 36 h 36"/>
                <a:gd name="T18" fmla="*/ 12 w 36"/>
                <a:gd name="T19" fmla="*/ 24 h 36"/>
                <a:gd name="T20" fmla="*/ 24 w 36"/>
                <a:gd name="T21" fmla="*/ 24 h 36"/>
                <a:gd name="T22" fmla="*/ 24 w 36"/>
                <a:gd name="T23" fmla="*/ 12 h 36"/>
                <a:gd name="T24" fmla="*/ 12 w 36"/>
                <a:gd name="T25" fmla="*/ 12 h 36"/>
                <a:gd name="T26" fmla="*/ 12 w 36"/>
                <a:gd name="T2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6">
                  <a:moveTo>
                    <a:pt x="30" y="36"/>
                  </a:moveTo>
                  <a:cubicBezTo>
                    <a:pt x="6" y="36"/>
                    <a:pt x="6" y="36"/>
                    <a:pt x="6" y="36"/>
                  </a:cubicBezTo>
                  <a:cubicBezTo>
                    <a:pt x="2" y="36"/>
                    <a:pt x="0" y="34"/>
                    <a:pt x="0" y="30"/>
                  </a:cubicBezTo>
                  <a:cubicBezTo>
                    <a:pt x="0" y="6"/>
                    <a:pt x="0" y="6"/>
                    <a:pt x="0" y="6"/>
                  </a:cubicBezTo>
                  <a:cubicBezTo>
                    <a:pt x="0" y="3"/>
                    <a:pt x="2" y="0"/>
                    <a:pt x="6" y="0"/>
                  </a:cubicBezTo>
                  <a:cubicBezTo>
                    <a:pt x="30" y="0"/>
                    <a:pt x="30" y="0"/>
                    <a:pt x="30" y="0"/>
                  </a:cubicBezTo>
                  <a:cubicBezTo>
                    <a:pt x="33" y="0"/>
                    <a:pt x="36" y="3"/>
                    <a:pt x="36" y="6"/>
                  </a:cubicBezTo>
                  <a:cubicBezTo>
                    <a:pt x="36" y="30"/>
                    <a:pt x="36" y="30"/>
                    <a:pt x="36" y="30"/>
                  </a:cubicBezTo>
                  <a:cubicBezTo>
                    <a:pt x="36" y="34"/>
                    <a:pt x="33" y="36"/>
                    <a:pt x="30" y="36"/>
                  </a:cubicBezTo>
                  <a:close/>
                  <a:moveTo>
                    <a:pt x="12" y="24"/>
                  </a:moveTo>
                  <a:cubicBezTo>
                    <a:pt x="24" y="24"/>
                    <a:pt x="24" y="24"/>
                    <a:pt x="24" y="24"/>
                  </a:cubicBezTo>
                  <a:cubicBezTo>
                    <a:pt x="24" y="12"/>
                    <a:pt x="24" y="12"/>
                    <a:pt x="24" y="12"/>
                  </a:cubicBezTo>
                  <a:cubicBezTo>
                    <a:pt x="12" y="12"/>
                    <a:pt x="12" y="12"/>
                    <a:pt x="12" y="12"/>
                  </a:cubicBezTo>
                  <a:lnTo>
                    <a:pt x="1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fontAlgn="base">
                <a:spcBef>
                  <a:spcPct val="0"/>
                </a:spcBef>
                <a:spcAft>
                  <a:spcPct val="0"/>
                </a:spcAft>
                <a:defRPr/>
              </a:pPr>
              <a:endParaRPr lang="en-AU" kern="0">
                <a:solidFill>
                  <a:srgbClr val="96968C"/>
                </a:solidFill>
                <a:cs typeface="Arial" panose="020B0604020202020204" pitchFamily="34" charset="0"/>
              </a:endParaRPr>
            </a:p>
          </p:txBody>
        </p:sp>
        <p:sp>
          <p:nvSpPr>
            <p:cNvPr id="434" name="Freeform 215">
              <a:extLst>
                <a:ext uri="{FF2B5EF4-FFF2-40B4-BE49-F238E27FC236}">
                  <a16:creationId xmlns:a16="http://schemas.microsoft.com/office/drawing/2014/main" id="{FAE2C0BB-BCD9-D58E-8771-5178419C6D05}"/>
                </a:ext>
              </a:extLst>
            </p:cNvPr>
            <p:cNvSpPr>
              <a:spLocks noEditPoints="1"/>
            </p:cNvSpPr>
            <p:nvPr/>
          </p:nvSpPr>
          <p:spPr bwMode="auto">
            <a:xfrm>
              <a:off x="6681" y="3337"/>
              <a:ext cx="53" cy="54"/>
            </a:xfrm>
            <a:custGeom>
              <a:avLst/>
              <a:gdLst>
                <a:gd name="T0" fmla="*/ 30 w 36"/>
                <a:gd name="T1" fmla="*/ 36 h 36"/>
                <a:gd name="T2" fmla="*/ 6 w 36"/>
                <a:gd name="T3" fmla="*/ 36 h 36"/>
                <a:gd name="T4" fmla="*/ 0 w 36"/>
                <a:gd name="T5" fmla="*/ 30 h 36"/>
                <a:gd name="T6" fmla="*/ 0 w 36"/>
                <a:gd name="T7" fmla="*/ 6 h 36"/>
                <a:gd name="T8" fmla="*/ 6 w 36"/>
                <a:gd name="T9" fmla="*/ 0 h 36"/>
                <a:gd name="T10" fmla="*/ 30 w 36"/>
                <a:gd name="T11" fmla="*/ 0 h 36"/>
                <a:gd name="T12" fmla="*/ 36 w 36"/>
                <a:gd name="T13" fmla="*/ 6 h 36"/>
                <a:gd name="T14" fmla="*/ 36 w 36"/>
                <a:gd name="T15" fmla="*/ 30 h 36"/>
                <a:gd name="T16" fmla="*/ 30 w 36"/>
                <a:gd name="T17" fmla="*/ 36 h 36"/>
                <a:gd name="T18" fmla="*/ 12 w 36"/>
                <a:gd name="T19" fmla="*/ 24 h 36"/>
                <a:gd name="T20" fmla="*/ 24 w 36"/>
                <a:gd name="T21" fmla="*/ 24 h 36"/>
                <a:gd name="T22" fmla="*/ 24 w 36"/>
                <a:gd name="T23" fmla="*/ 12 h 36"/>
                <a:gd name="T24" fmla="*/ 12 w 36"/>
                <a:gd name="T25" fmla="*/ 12 h 36"/>
                <a:gd name="T26" fmla="*/ 12 w 36"/>
                <a:gd name="T2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6">
                  <a:moveTo>
                    <a:pt x="30" y="36"/>
                  </a:moveTo>
                  <a:cubicBezTo>
                    <a:pt x="6" y="36"/>
                    <a:pt x="6" y="36"/>
                    <a:pt x="6" y="36"/>
                  </a:cubicBezTo>
                  <a:cubicBezTo>
                    <a:pt x="2" y="36"/>
                    <a:pt x="0" y="34"/>
                    <a:pt x="0" y="30"/>
                  </a:cubicBezTo>
                  <a:cubicBezTo>
                    <a:pt x="0" y="6"/>
                    <a:pt x="0" y="6"/>
                    <a:pt x="0" y="6"/>
                  </a:cubicBezTo>
                  <a:cubicBezTo>
                    <a:pt x="0" y="3"/>
                    <a:pt x="2" y="0"/>
                    <a:pt x="6" y="0"/>
                  </a:cubicBezTo>
                  <a:cubicBezTo>
                    <a:pt x="30" y="0"/>
                    <a:pt x="30" y="0"/>
                    <a:pt x="30" y="0"/>
                  </a:cubicBezTo>
                  <a:cubicBezTo>
                    <a:pt x="33" y="0"/>
                    <a:pt x="36" y="3"/>
                    <a:pt x="36" y="6"/>
                  </a:cubicBezTo>
                  <a:cubicBezTo>
                    <a:pt x="36" y="30"/>
                    <a:pt x="36" y="30"/>
                    <a:pt x="36" y="30"/>
                  </a:cubicBezTo>
                  <a:cubicBezTo>
                    <a:pt x="36" y="34"/>
                    <a:pt x="33" y="36"/>
                    <a:pt x="30" y="36"/>
                  </a:cubicBezTo>
                  <a:close/>
                  <a:moveTo>
                    <a:pt x="12" y="24"/>
                  </a:moveTo>
                  <a:cubicBezTo>
                    <a:pt x="24" y="24"/>
                    <a:pt x="24" y="24"/>
                    <a:pt x="24" y="24"/>
                  </a:cubicBezTo>
                  <a:cubicBezTo>
                    <a:pt x="24" y="12"/>
                    <a:pt x="24" y="12"/>
                    <a:pt x="24" y="12"/>
                  </a:cubicBezTo>
                  <a:cubicBezTo>
                    <a:pt x="12" y="12"/>
                    <a:pt x="12" y="12"/>
                    <a:pt x="12" y="12"/>
                  </a:cubicBezTo>
                  <a:lnTo>
                    <a:pt x="1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fontAlgn="base">
                <a:spcBef>
                  <a:spcPct val="0"/>
                </a:spcBef>
                <a:spcAft>
                  <a:spcPct val="0"/>
                </a:spcAft>
                <a:defRPr/>
              </a:pPr>
              <a:endParaRPr lang="en-AU" kern="0">
                <a:solidFill>
                  <a:srgbClr val="96968C"/>
                </a:solidFill>
                <a:cs typeface="Arial" panose="020B0604020202020204" pitchFamily="34" charset="0"/>
              </a:endParaRPr>
            </a:p>
          </p:txBody>
        </p:sp>
        <p:sp>
          <p:nvSpPr>
            <p:cNvPr id="435" name="Freeform 216">
              <a:extLst>
                <a:ext uri="{FF2B5EF4-FFF2-40B4-BE49-F238E27FC236}">
                  <a16:creationId xmlns:a16="http://schemas.microsoft.com/office/drawing/2014/main" id="{DDE947EB-BA19-0E3B-EEAE-129023D37647}"/>
                </a:ext>
              </a:extLst>
            </p:cNvPr>
            <p:cNvSpPr>
              <a:spLocks noEditPoints="1"/>
            </p:cNvSpPr>
            <p:nvPr/>
          </p:nvSpPr>
          <p:spPr bwMode="auto">
            <a:xfrm>
              <a:off x="6770" y="3337"/>
              <a:ext cx="53" cy="54"/>
            </a:xfrm>
            <a:custGeom>
              <a:avLst/>
              <a:gdLst>
                <a:gd name="T0" fmla="*/ 30 w 36"/>
                <a:gd name="T1" fmla="*/ 36 h 36"/>
                <a:gd name="T2" fmla="*/ 6 w 36"/>
                <a:gd name="T3" fmla="*/ 36 h 36"/>
                <a:gd name="T4" fmla="*/ 0 w 36"/>
                <a:gd name="T5" fmla="*/ 30 h 36"/>
                <a:gd name="T6" fmla="*/ 0 w 36"/>
                <a:gd name="T7" fmla="*/ 6 h 36"/>
                <a:gd name="T8" fmla="*/ 6 w 36"/>
                <a:gd name="T9" fmla="*/ 0 h 36"/>
                <a:gd name="T10" fmla="*/ 30 w 36"/>
                <a:gd name="T11" fmla="*/ 0 h 36"/>
                <a:gd name="T12" fmla="*/ 36 w 36"/>
                <a:gd name="T13" fmla="*/ 6 h 36"/>
                <a:gd name="T14" fmla="*/ 36 w 36"/>
                <a:gd name="T15" fmla="*/ 30 h 36"/>
                <a:gd name="T16" fmla="*/ 30 w 36"/>
                <a:gd name="T17" fmla="*/ 36 h 36"/>
                <a:gd name="T18" fmla="*/ 12 w 36"/>
                <a:gd name="T19" fmla="*/ 24 h 36"/>
                <a:gd name="T20" fmla="*/ 24 w 36"/>
                <a:gd name="T21" fmla="*/ 24 h 36"/>
                <a:gd name="T22" fmla="*/ 24 w 36"/>
                <a:gd name="T23" fmla="*/ 12 h 36"/>
                <a:gd name="T24" fmla="*/ 12 w 36"/>
                <a:gd name="T25" fmla="*/ 12 h 36"/>
                <a:gd name="T26" fmla="*/ 12 w 36"/>
                <a:gd name="T2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6">
                  <a:moveTo>
                    <a:pt x="30" y="36"/>
                  </a:moveTo>
                  <a:cubicBezTo>
                    <a:pt x="6" y="36"/>
                    <a:pt x="6" y="36"/>
                    <a:pt x="6" y="36"/>
                  </a:cubicBezTo>
                  <a:cubicBezTo>
                    <a:pt x="2" y="36"/>
                    <a:pt x="0" y="34"/>
                    <a:pt x="0" y="30"/>
                  </a:cubicBezTo>
                  <a:cubicBezTo>
                    <a:pt x="0" y="6"/>
                    <a:pt x="0" y="6"/>
                    <a:pt x="0" y="6"/>
                  </a:cubicBezTo>
                  <a:cubicBezTo>
                    <a:pt x="0" y="3"/>
                    <a:pt x="2" y="0"/>
                    <a:pt x="6" y="0"/>
                  </a:cubicBezTo>
                  <a:cubicBezTo>
                    <a:pt x="30" y="0"/>
                    <a:pt x="30" y="0"/>
                    <a:pt x="30" y="0"/>
                  </a:cubicBezTo>
                  <a:cubicBezTo>
                    <a:pt x="33" y="0"/>
                    <a:pt x="36" y="3"/>
                    <a:pt x="36" y="6"/>
                  </a:cubicBezTo>
                  <a:cubicBezTo>
                    <a:pt x="36" y="30"/>
                    <a:pt x="36" y="30"/>
                    <a:pt x="36" y="30"/>
                  </a:cubicBezTo>
                  <a:cubicBezTo>
                    <a:pt x="36" y="34"/>
                    <a:pt x="33" y="36"/>
                    <a:pt x="30" y="36"/>
                  </a:cubicBezTo>
                  <a:close/>
                  <a:moveTo>
                    <a:pt x="12" y="24"/>
                  </a:moveTo>
                  <a:cubicBezTo>
                    <a:pt x="24" y="24"/>
                    <a:pt x="24" y="24"/>
                    <a:pt x="24" y="24"/>
                  </a:cubicBezTo>
                  <a:cubicBezTo>
                    <a:pt x="24" y="12"/>
                    <a:pt x="24" y="12"/>
                    <a:pt x="24" y="12"/>
                  </a:cubicBezTo>
                  <a:cubicBezTo>
                    <a:pt x="12" y="12"/>
                    <a:pt x="12" y="12"/>
                    <a:pt x="12" y="12"/>
                  </a:cubicBezTo>
                  <a:lnTo>
                    <a:pt x="1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fontAlgn="base">
                <a:spcBef>
                  <a:spcPct val="0"/>
                </a:spcBef>
                <a:spcAft>
                  <a:spcPct val="0"/>
                </a:spcAft>
                <a:defRPr/>
              </a:pPr>
              <a:endParaRPr lang="en-AU" kern="0">
                <a:solidFill>
                  <a:srgbClr val="96968C"/>
                </a:solidFill>
                <a:cs typeface="Arial" panose="020B0604020202020204" pitchFamily="34" charset="0"/>
              </a:endParaRPr>
            </a:p>
          </p:txBody>
        </p:sp>
      </p:grpSp>
      <p:sp>
        <p:nvSpPr>
          <p:cNvPr id="436" name="Freeform 132">
            <a:extLst>
              <a:ext uri="{FF2B5EF4-FFF2-40B4-BE49-F238E27FC236}">
                <a16:creationId xmlns:a16="http://schemas.microsoft.com/office/drawing/2014/main" id="{752448BB-4536-8C2F-3526-20F343E2868A}"/>
              </a:ext>
            </a:extLst>
          </p:cNvPr>
          <p:cNvSpPr>
            <a:spLocks noEditPoints="1"/>
          </p:cNvSpPr>
          <p:nvPr/>
        </p:nvSpPr>
        <p:spPr bwMode="auto">
          <a:xfrm>
            <a:off x="6520746" y="2276180"/>
            <a:ext cx="246846" cy="252713"/>
          </a:xfrm>
          <a:custGeom>
            <a:avLst/>
            <a:gdLst>
              <a:gd name="T0" fmla="*/ 9 w 133"/>
              <a:gd name="T1" fmla="*/ 0 h 116"/>
              <a:gd name="T2" fmla="*/ 0 w 133"/>
              <a:gd name="T3" fmla="*/ 91 h 116"/>
              <a:gd name="T4" fmla="*/ 56 w 133"/>
              <a:gd name="T5" fmla="*/ 99 h 116"/>
              <a:gd name="T6" fmla="*/ 39 w 133"/>
              <a:gd name="T7" fmla="*/ 110 h 116"/>
              <a:gd name="T8" fmla="*/ 39 w 133"/>
              <a:gd name="T9" fmla="*/ 116 h 116"/>
              <a:gd name="T10" fmla="*/ 97 w 133"/>
              <a:gd name="T11" fmla="*/ 113 h 116"/>
              <a:gd name="T12" fmla="*/ 78 w 133"/>
              <a:gd name="T13" fmla="*/ 110 h 116"/>
              <a:gd name="T14" fmla="*/ 124 w 133"/>
              <a:gd name="T15" fmla="*/ 99 h 116"/>
              <a:gd name="T16" fmla="*/ 133 w 133"/>
              <a:gd name="T17" fmla="*/ 8 h 116"/>
              <a:gd name="T18" fmla="*/ 72 w 133"/>
              <a:gd name="T19" fmla="*/ 110 h 116"/>
              <a:gd name="T20" fmla="*/ 61 w 133"/>
              <a:gd name="T21" fmla="*/ 99 h 116"/>
              <a:gd name="T22" fmla="*/ 72 w 133"/>
              <a:gd name="T23" fmla="*/ 110 h 116"/>
              <a:gd name="T24" fmla="*/ 124 w 133"/>
              <a:gd name="T25" fmla="*/ 94 h 116"/>
              <a:gd name="T26" fmla="*/ 6 w 133"/>
              <a:gd name="T27" fmla="*/ 91 h 116"/>
              <a:gd name="T28" fmla="*/ 9 w 133"/>
              <a:gd name="T29" fmla="*/ 5 h 116"/>
              <a:gd name="T30" fmla="*/ 127 w 133"/>
              <a:gd name="T31" fmla="*/ 8 h 116"/>
              <a:gd name="T32" fmla="*/ 109 w 133"/>
              <a:gd name="T33" fmla="*/ 36 h 116"/>
              <a:gd name="T34" fmla="*/ 68 w 133"/>
              <a:gd name="T35" fmla="*/ 19 h 116"/>
              <a:gd name="T36" fmla="*/ 30 w 133"/>
              <a:gd name="T37" fmla="*/ 36 h 116"/>
              <a:gd name="T38" fmla="*/ 30 w 133"/>
              <a:gd name="T39" fmla="*/ 36 h 116"/>
              <a:gd name="T40" fmla="*/ 28 w 133"/>
              <a:gd name="T41" fmla="*/ 37 h 116"/>
              <a:gd name="T42" fmla="*/ 28 w 133"/>
              <a:gd name="T43" fmla="*/ 57 h 116"/>
              <a:gd name="T44" fmla="*/ 23 w 133"/>
              <a:gd name="T45" fmla="*/ 76 h 116"/>
              <a:gd name="T46" fmla="*/ 36 w 133"/>
              <a:gd name="T47" fmla="*/ 77 h 116"/>
              <a:gd name="T48" fmla="*/ 39 w 133"/>
              <a:gd name="T49" fmla="*/ 73 h 116"/>
              <a:gd name="T50" fmla="*/ 34 w 133"/>
              <a:gd name="T51" fmla="*/ 43 h 116"/>
              <a:gd name="T52" fmla="*/ 45 w 133"/>
              <a:gd name="T53" fmla="*/ 66 h 116"/>
              <a:gd name="T54" fmla="*/ 68 w 133"/>
              <a:gd name="T55" fmla="*/ 79 h 116"/>
              <a:gd name="T56" fmla="*/ 71 w 133"/>
              <a:gd name="T57" fmla="*/ 79 h 116"/>
              <a:gd name="T58" fmla="*/ 94 w 133"/>
              <a:gd name="T59" fmla="*/ 66 h 116"/>
              <a:gd name="T60" fmla="*/ 109 w 133"/>
              <a:gd name="T61" fmla="*/ 41 h 116"/>
              <a:gd name="T62" fmla="*/ 109 w 133"/>
              <a:gd name="T63" fmla="*/ 36 h 116"/>
              <a:gd name="T64" fmla="*/ 31 w 133"/>
              <a:gd name="T65" fmla="*/ 66 h 116"/>
              <a:gd name="T66" fmla="*/ 29 w 133"/>
              <a:gd name="T67" fmla="*/ 71 h 116"/>
              <a:gd name="T68" fmla="*/ 69 w 133"/>
              <a:gd name="T69" fmla="*/ 74 h 116"/>
              <a:gd name="T70" fmla="*/ 50 w 133"/>
              <a:gd name="T71" fmla="*/ 50 h 116"/>
              <a:gd name="T72" fmla="*/ 69 w 133"/>
              <a:gd name="T73" fmla="*/ 58 h 116"/>
              <a:gd name="T74" fmla="*/ 89 w 133"/>
              <a:gd name="T75" fmla="*/ 50 h 116"/>
              <a:gd name="T76" fmla="*/ 69 w 133"/>
              <a:gd name="T77" fmla="*/ 52 h 116"/>
              <a:gd name="T78" fmla="*/ 69 w 133"/>
              <a:gd name="T79" fmla="*/ 25 h 116"/>
              <a:gd name="T80" fmla="*/ 69 w 133"/>
              <a:gd name="T81" fmla="*/ 5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3" h="116">
                <a:moveTo>
                  <a:pt x="124" y="0"/>
                </a:moveTo>
                <a:cubicBezTo>
                  <a:pt x="9" y="0"/>
                  <a:pt x="9" y="0"/>
                  <a:pt x="9" y="0"/>
                </a:cubicBezTo>
                <a:cubicBezTo>
                  <a:pt x="4" y="0"/>
                  <a:pt x="0" y="4"/>
                  <a:pt x="0" y="8"/>
                </a:cubicBezTo>
                <a:cubicBezTo>
                  <a:pt x="0" y="91"/>
                  <a:pt x="0" y="91"/>
                  <a:pt x="0" y="91"/>
                </a:cubicBezTo>
                <a:cubicBezTo>
                  <a:pt x="0" y="95"/>
                  <a:pt x="4" y="99"/>
                  <a:pt x="9" y="99"/>
                </a:cubicBezTo>
                <a:cubicBezTo>
                  <a:pt x="56" y="99"/>
                  <a:pt x="56" y="99"/>
                  <a:pt x="56" y="99"/>
                </a:cubicBezTo>
                <a:cubicBezTo>
                  <a:pt x="56" y="110"/>
                  <a:pt x="56" y="110"/>
                  <a:pt x="56" y="110"/>
                </a:cubicBezTo>
                <a:cubicBezTo>
                  <a:pt x="39" y="110"/>
                  <a:pt x="39" y="110"/>
                  <a:pt x="39" y="110"/>
                </a:cubicBezTo>
                <a:cubicBezTo>
                  <a:pt x="37" y="110"/>
                  <a:pt x="36" y="111"/>
                  <a:pt x="36" y="113"/>
                </a:cubicBezTo>
                <a:cubicBezTo>
                  <a:pt x="36" y="114"/>
                  <a:pt x="37" y="116"/>
                  <a:pt x="39" y="116"/>
                </a:cubicBezTo>
                <a:cubicBezTo>
                  <a:pt x="94" y="116"/>
                  <a:pt x="94" y="116"/>
                  <a:pt x="94" y="116"/>
                </a:cubicBezTo>
                <a:cubicBezTo>
                  <a:pt x="96" y="116"/>
                  <a:pt x="97" y="114"/>
                  <a:pt x="97" y="113"/>
                </a:cubicBezTo>
                <a:cubicBezTo>
                  <a:pt x="97" y="111"/>
                  <a:pt x="96" y="110"/>
                  <a:pt x="94" y="110"/>
                </a:cubicBezTo>
                <a:cubicBezTo>
                  <a:pt x="78" y="110"/>
                  <a:pt x="78" y="110"/>
                  <a:pt x="78" y="110"/>
                </a:cubicBezTo>
                <a:cubicBezTo>
                  <a:pt x="78" y="99"/>
                  <a:pt x="78" y="99"/>
                  <a:pt x="78" y="99"/>
                </a:cubicBezTo>
                <a:cubicBezTo>
                  <a:pt x="124" y="99"/>
                  <a:pt x="124" y="99"/>
                  <a:pt x="124" y="99"/>
                </a:cubicBezTo>
                <a:cubicBezTo>
                  <a:pt x="129" y="99"/>
                  <a:pt x="133" y="95"/>
                  <a:pt x="133" y="91"/>
                </a:cubicBezTo>
                <a:cubicBezTo>
                  <a:pt x="133" y="8"/>
                  <a:pt x="133" y="8"/>
                  <a:pt x="133" y="8"/>
                </a:cubicBezTo>
                <a:cubicBezTo>
                  <a:pt x="133" y="4"/>
                  <a:pt x="129" y="0"/>
                  <a:pt x="124" y="0"/>
                </a:cubicBezTo>
                <a:close/>
                <a:moveTo>
                  <a:pt x="72" y="110"/>
                </a:moveTo>
                <a:cubicBezTo>
                  <a:pt x="61" y="110"/>
                  <a:pt x="61" y="110"/>
                  <a:pt x="61" y="110"/>
                </a:cubicBezTo>
                <a:cubicBezTo>
                  <a:pt x="61" y="99"/>
                  <a:pt x="61" y="99"/>
                  <a:pt x="61" y="99"/>
                </a:cubicBezTo>
                <a:cubicBezTo>
                  <a:pt x="72" y="99"/>
                  <a:pt x="72" y="99"/>
                  <a:pt x="72" y="99"/>
                </a:cubicBezTo>
                <a:lnTo>
                  <a:pt x="72" y="110"/>
                </a:lnTo>
                <a:close/>
                <a:moveTo>
                  <a:pt x="127" y="91"/>
                </a:moveTo>
                <a:cubicBezTo>
                  <a:pt x="127" y="92"/>
                  <a:pt x="126" y="94"/>
                  <a:pt x="124" y="94"/>
                </a:cubicBezTo>
                <a:cubicBezTo>
                  <a:pt x="9" y="94"/>
                  <a:pt x="9" y="94"/>
                  <a:pt x="9" y="94"/>
                </a:cubicBezTo>
                <a:cubicBezTo>
                  <a:pt x="7" y="94"/>
                  <a:pt x="6" y="92"/>
                  <a:pt x="6" y="91"/>
                </a:cubicBezTo>
                <a:cubicBezTo>
                  <a:pt x="6" y="8"/>
                  <a:pt x="6" y="8"/>
                  <a:pt x="6" y="8"/>
                </a:cubicBezTo>
                <a:cubicBezTo>
                  <a:pt x="6" y="7"/>
                  <a:pt x="7" y="5"/>
                  <a:pt x="9" y="5"/>
                </a:cubicBezTo>
                <a:cubicBezTo>
                  <a:pt x="124" y="5"/>
                  <a:pt x="124" y="5"/>
                  <a:pt x="124" y="5"/>
                </a:cubicBezTo>
                <a:cubicBezTo>
                  <a:pt x="126" y="5"/>
                  <a:pt x="127" y="7"/>
                  <a:pt x="127" y="8"/>
                </a:cubicBezTo>
                <a:lnTo>
                  <a:pt x="127" y="91"/>
                </a:lnTo>
                <a:close/>
                <a:moveTo>
                  <a:pt x="109" y="36"/>
                </a:moveTo>
                <a:cubicBezTo>
                  <a:pt x="70" y="19"/>
                  <a:pt x="70" y="19"/>
                  <a:pt x="70" y="19"/>
                </a:cubicBezTo>
                <a:cubicBezTo>
                  <a:pt x="70" y="19"/>
                  <a:pt x="69" y="19"/>
                  <a:pt x="68" y="19"/>
                </a:cubicBezTo>
                <a:cubicBezTo>
                  <a:pt x="30" y="36"/>
                  <a:pt x="30" y="36"/>
                  <a:pt x="30" y="36"/>
                </a:cubicBezTo>
                <a:cubicBezTo>
                  <a:pt x="30" y="36"/>
                  <a:pt x="30" y="36"/>
                  <a:pt x="30" y="36"/>
                </a:cubicBezTo>
                <a:cubicBezTo>
                  <a:pt x="30" y="36"/>
                  <a:pt x="30" y="36"/>
                  <a:pt x="30" y="36"/>
                </a:cubicBezTo>
                <a:cubicBezTo>
                  <a:pt x="30" y="36"/>
                  <a:pt x="30" y="36"/>
                  <a:pt x="30" y="36"/>
                </a:cubicBezTo>
                <a:cubicBezTo>
                  <a:pt x="29" y="36"/>
                  <a:pt x="29" y="36"/>
                  <a:pt x="29" y="37"/>
                </a:cubicBezTo>
                <a:cubicBezTo>
                  <a:pt x="29" y="37"/>
                  <a:pt x="28" y="37"/>
                  <a:pt x="28" y="37"/>
                </a:cubicBezTo>
                <a:cubicBezTo>
                  <a:pt x="28" y="37"/>
                  <a:pt x="28" y="38"/>
                  <a:pt x="28" y="38"/>
                </a:cubicBezTo>
                <a:cubicBezTo>
                  <a:pt x="28" y="57"/>
                  <a:pt x="28" y="57"/>
                  <a:pt x="28" y="57"/>
                </a:cubicBezTo>
                <a:cubicBezTo>
                  <a:pt x="23" y="73"/>
                  <a:pt x="23" y="73"/>
                  <a:pt x="23" y="73"/>
                </a:cubicBezTo>
                <a:cubicBezTo>
                  <a:pt x="22" y="74"/>
                  <a:pt x="22" y="75"/>
                  <a:pt x="23" y="76"/>
                </a:cubicBezTo>
                <a:cubicBezTo>
                  <a:pt x="24" y="77"/>
                  <a:pt x="24" y="77"/>
                  <a:pt x="25" y="77"/>
                </a:cubicBezTo>
                <a:cubicBezTo>
                  <a:pt x="36" y="77"/>
                  <a:pt x="36" y="77"/>
                  <a:pt x="36" y="77"/>
                </a:cubicBezTo>
                <a:cubicBezTo>
                  <a:pt x="37" y="77"/>
                  <a:pt x="38" y="77"/>
                  <a:pt x="38" y="76"/>
                </a:cubicBezTo>
                <a:cubicBezTo>
                  <a:pt x="39" y="75"/>
                  <a:pt x="39" y="74"/>
                  <a:pt x="39" y="73"/>
                </a:cubicBezTo>
                <a:cubicBezTo>
                  <a:pt x="34" y="57"/>
                  <a:pt x="34" y="57"/>
                  <a:pt x="34" y="57"/>
                </a:cubicBezTo>
                <a:cubicBezTo>
                  <a:pt x="34" y="43"/>
                  <a:pt x="34" y="43"/>
                  <a:pt x="34" y="43"/>
                </a:cubicBezTo>
                <a:cubicBezTo>
                  <a:pt x="45" y="47"/>
                  <a:pt x="45" y="47"/>
                  <a:pt x="45" y="47"/>
                </a:cubicBezTo>
                <a:cubicBezTo>
                  <a:pt x="45" y="66"/>
                  <a:pt x="45" y="66"/>
                  <a:pt x="45" y="66"/>
                </a:cubicBezTo>
                <a:cubicBezTo>
                  <a:pt x="45" y="67"/>
                  <a:pt x="45" y="68"/>
                  <a:pt x="46" y="68"/>
                </a:cubicBezTo>
                <a:cubicBezTo>
                  <a:pt x="68" y="79"/>
                  <a:pt x="68" y="79"/>
                  <a:pt x="68" y="79"/>
                </a:cubicBezTo>
                <a:cubicBezTo>
                  <a:pt x="68" y="80"/>
                  <a:pt x="69" y="80"/>
                  <a:pt x="69" y="80"/>
                </a:cubicBezTo>
                <a:cubicBezTo>
                  <a:pt x="70" y="80"/>
                  <a:pt x="70" y="80"/>
                  <a:pt x="71" y="79"/>
                </a:cubicBezTo>
                <a:cubicBezTo>
                  <a:pt x="93" y="68"/>
                  <a:pt x="93" y="68"/>
                  <a:pt x="93" y="68"/>
                </a:cubicBezTo>
                <a:cubicBezTo>
                  <a:pt x="94" y="68"/>
                  <a:pt x="94" y="67"/>
                  <a:pt x="94" y="66"/>
                </a:cubicBezTo>
                <a:cubicBezTo>
                  <a:pt x="94" y="47"/>
                  <a:pt x="94" y="47"/>
                  <a:pt x="94" y="47"/>
                </a:cubicBezTo>
                <a:cubicBezTo>
                  <a:pt x="109" y="41"/>
                  <a:pt x="109" y="41"/>
                  <a:pt x="109" y="41"/>
                </a:cubicBezTo>
                <a:cubicBezTo>
                  <a:pt x="110" y="41"/>
                  <a:pt x="111" y="40"/>
                  <a:pt x="111" y="38"/>
                </a:cubicBezTo>
                <a:cubicBezTo>
                  <a:pt x="111" y="37"/>
                  <a:pt x="110" y="36"/>
                  <a:pt x="109" y="36"/>
                </a:cubicBezTo>
                <a:close/>
                <a:moveTo>
                  <a:pt x="29" y="71"/>
                </a:moveTo>
                <a:cubicBezTo>
                  <a:pt x="31" y="66"/>
                  <a:pt x="31" y="66"/>
                  <a:pt x="31" y="66"/>
                </a:cubicBezTo>
                <a:cubicBezTo>
                  <a:pt x="32" y="71"/>
                  <a:pt x="32" y="71"/>
                  <a:pt x="32" y="71"/>
                </a:cubicBezTo>
                <a:lnTo>
                  <a:pt x="29" y="71"/>
                </a:lnTo>
                <a:close/>
                <a:moveTo>
                  <a:pt x="89" y="64"/>
                </a:moveTo>
                <a:cubicBezTo>
                  <a:pt x="69" y="74"/>
                  <a:pt x="69" y="74"/>
                  <a:pt x="69" y="74"/>
                </a:cubicBezTo>
                <a:cubicBezTo>
                  <a:pt x="50" y="64"/>
                  <a:pt x="50" y="64"/>
                  <a:pt x="50" y="64"/>
                </a:cubicBezTo>
                <a:cubicBezTo>
                  <a:pt x="50" y="50"/>
                  <a:pt x="50" y="50"/>
                  <a:pt x="50" y="50"/>
                </a:cubicBezTo>
                <a:cubicBezTo>
                  <a:pt x="68" y="57"/>
                  <a:pt x="68" y="57"/>
                  <a:pt x="68" y="57"/>
                </a:cubicBezTo>
                <a:cubicBezTo>
                  <a:pt x="69" y="58"/>
                  <a:pt x="69" y="58"/>
                  <a:pt x="69" y="58"/>
                </a:cubicBezTo>
                <a:cubicBezTo>
                  <a:pt x="70" y="58"/>
                  <a:pt x="70" y="58"/>
                  <a:pt x="70" y="57"/>
                </a:cubicBezTo>
                <a:cubicBezTo>
                  <a:pt x="89" y="50"/>
                  <a:pt x="89" y="50"/>
                  <a:pt x="89" y="50"/>
                </a:cubicBezTo>
                <a:lnTo>
                  <a:pt x="89" y="64"/>
                </a:lnTo>
                <a:close/>
                <a:moveTo>
                  <a:pt x="69" y="52"/>
                </a:moveTo>
                <a:cubicBezTo>
                  <a:pt x="38" y="38"/>
                  <a:pt x="38" y="38"/>
                  <a:pt x="38" y="38"/>
                </a:cubicBezTo>
                <a:cubicBezTo>
                  <a:pt x="69" y="25"/>
                  <a:pt x="69" y="25"/>
                  <a:pt x="69" y="25"/>
                </a:cubicBezTo>
                <a:cubicBezTo>
                  <a:pt x="101" y="38"/>
                  <a:pt x="101" y="38"/>
                  <a:pt x="101" y="38"/>
                </a:cubicBezTo>
                <a:lnTo>
                  <a:pt x="69" y="52"/>
                </a:lnTo>
                <a:close/>
              </a:path>
            </a:pathLst>
          </a:custGeom>
          <a:solidFill>
            <a:srgbClr val="0070C0"/>
          </a:solidFill>
          <a:ln>
            <a:noFill/>
          </a:ln>
        </p:spPr>
        <p:txBody>
          <a:bodyPr vert="horz" wrap="square" lIns="91440" tIns="45720" rIns="91440" bIns="45720" numCol="1" anchor="t" anchorCtr="0" compatLnSpc="1">
            <a:prstTxWarp prst="textNoShape">
              <a:avLst/>
            </a:prstTxWarp>
          </a:bodyPr>
          <a:lstStyle/>
          <a:p>
            <a:pPr defTabSz="457189" fontAlgn="base">
              <a:spcBef>
                <a:spcPct val="0"/>
              </a:spcBef>
              <a:spcAft>
                <a:spcPct val="0"/>
              </a:spcAft>
              <a:defRPr/>
            </a:pPr>
            <a:endParaRPr lang="en-AU" kern="0">
              <a:solidFill>
                <a:srgbClr val="96968C"/>
              </a:solidFill>
              <a:cs typeface="Arial" panose="020B0604020202020204" pitchFamily="34" charset="0"/>
            </a:endParaRPr>
          </a:p>
        </p:txBody>
      </p:sp>
      <p:grpSp>
        <p:nvGrpSpPr>
          <p:cNvPr id="224" name="Group 223">
            <a:extLst>
              <a:ext uri="{FF2B5EF4-FFF2-40B4-BE49-F238E27FC236}">
                <a16:creationId xmlns:a16="http://schemas.microsoft.com/office/drawing/2014/main" id="{5AB81225-68B6-1B88-26B2-6BFBDE7B7842}"/>
              </a:ext>
            </a:extLst>
          </p:cNvPr>
          <p:cNvGrpSpPr/>
          <p:nvPr/>
        </p:nvGrpSpPr>
        <p:grpSpPr>
          <a:xfrm>
            <a:off x="7945759" y="4876601"/>
            <a:ext cx="182880" cy="182880"/>
            <a:chOff x="6533186" y="-562131"/>
            <a:chExt cx="234927" cy="234077"/>
          </a:xfrm>
        </p:grpSpPr>
        <p:sp>
          <p:nvSpPr>
            <p:cNvPr id="225" name="Oval 224">
              <a:extLst>
                <a:ext uri="{FF2B5EF4-FFF2-40B4-BE49-F238E27FC236}">
                  <a16:creationId xmlns:a16="http://schemas.microsoft.com/office/drawing/2014/main" id="{A9E96E3F-F756-F9FB-DE8B-7ED9D196628F}"/>
                </a:ext>
              </a:extLst>
            </p:cNvPr>
            <p:cNvSpPr/>
            <p:nvPr/>
          </p:nvSpPr>
          <p:spPr>
            <a:xfrm>
              <a:off x="6533186" y="-562131"/>
              <a:ext cx="234927" cy="234077"/>
            </a:xfrm>
            <a:prstGeom prst="ellipse">
              <a:avLst/>
            </a:prstGeom>
            <a:solidFill>
              <a:srgbClr val="7500C0">
                <a:lumMod val="50000"/>
              </a:srgbClr>
            </a:solidFill>
            <a:ln w="12700" cap="flat" cmpd="sng" algn="ctr">
              <a:noFill/>
              <a:prstDash val="solid"/>
              <a:miter lim="800000"/>
            </a:ln>
            <a:effectLst/>
          </p:spPr>
          <p:txBody>
            <a:bodyPr rtlCol="0" anchor="ctr"/>
            <a:lstStyle/>
            <a:p>
              <a:pPr algn="ctr">
                <a:defRPr/>
              </a:pPr>
              <a:endParaRPr lang="en-US" kern="0">
                <a:solidFill>
                  <a:srgbClr val="FFFFFF"/>
                </a:solidFill>
                <a:latin typeface="Graphik"/>
              </a:endParaRPr>
            </a:p>
          </p:txBody>
        </p:sp>
        <p:grpSp>
          <p:nvGrpSpPr>
            <p:cNvPr id="243" name="Group 200">
              <a:extLst>
                <a:ext uri="{FF2B5EF4-FFF2-40B4-BE49-F238E27FC236}">
                  <a16:creationId xmlns:a16="http://schemas.microsoft.com/office/drawing/2014/main" id="{E9F61965-EB8A-4F1B-C0D1-9014A7BDC67C}"/>
                </a:ext>
              </a:extLst>
            </p:cNvPr>
            <p:cNvGrpSpPr>
              <a:grpSpLocks noChangeAspect="1"/>
            </p:cNvGrpSpPr>
            <p:nvPr/>
          </p:nvGrpSpPr>
          <p:grpSpPr bwMode="auto">
            <a:xfrm>
              <a:off x="6577897" y="-531578"/>
              <a:ext cx="145535" cy="145535"/>
              <a:chOff x="6539" y="3000"/>
              <a:chExt cx="426" cy="426"/>
            </a:xfrm>
            <a:solidFill>
              <a:srgbClr val="FFFFFF"/>
            </a:solidFill>
          </p:grpSpPr>
          <p:sp>
            <p:nvSpPr>
              <p:cNvPr id="244" name="Freeform 201">
                <a:extLst>
                  <a:ext uri="{FF2B5EF4-FFF2-40B4-BE49-F238E27FC236}">
                    <a16:creationId xmlns:a16="http://schemas.microsoft.com/office/drawing/2014/main" id="{42F78BF8-B619-DF3D-C010-396CF186EB3E}"/>
                  </a:ext>
                </a:extLst>
              </p:cNvPr>
              <p:cNvSpPr>
                <a:spLocks noEditPoints="1"/>
              </p:cNvSpPr>
              <p:nvPr/>
            </p:nvSpPr>
            <p:spPr bwMode="auto">
              <a:xfrm>
                <a:off x="6645" y="3107"/>
                <a:ext cx="214" cy="213"/>
              </a:xfrm>
              <a:custGeom>
                <a:avLst/>
                <a:gdLst>
                  <a:gd name="T0" fmla="*/ 138 w 144"/>
                  <a:gd name="T1" fmla="*/ 144 h 144"/>
                  <a:gd name="T2" fmla="*/ 6 w 144"/>
                  <a:gd name="T3" fmla="*/ 144 h 144"/>
                  <a:gd name="T4" fmla="*/ 0 w 144"/>
                  <a:gd name="T5" fmla="*/ 138 h 144"/>
                  <a:gd name="T6" fmla="*/ 0 w 144"/>
                  <a:gd name="T7" fmla="*/ 6 h 144"/>
                  <a:gd name="T8" fmla="*/ 6 w 144"/>
                  <a:gd name="T9" fmla="*/ 0 h 144"/>
                  <a:gd name="T10" fmla="*/ 138 w 144"/>
                  <a:gd name="T11" fmla="*/ 0 h 144"/>
                  <a:gd name="T12" fmla="*/ 144 w 144"/>
                  <a:gd name="T13" fmla="*/ 6 h 144"/>
                  <a:gd name="T14" fmla="*/ 144 w 144"/>
                  <a:gd name="T15" fmla="*/ 138 h 144"/>
                  <a:gd name="T16" fmla="*/ 138 w 144"/>
                  <a:gd name="T17" fmla="*/ 144 h 144"/>
                  <a:gd name="T18" fmla="*/ 12 w 144"/>
                  <a:gd name="T19" fmla="*/ 132 h 144"/>
                  <a:gd name="T20" fmla="*/ 132 w 144"/>
                  <a:gd name="T21" fmla="*/ 132 h 144"/>
                  <a:gd name="T22" fmla="*/ 132 w 144"/>
                  <a:gd name="T23" fmla="*/ 12 h 144"/>
                  <a:gd name="T24" fmla="*/ 12 w 144"/>
                  <a:gd name="T25" fmla="*/ 12 h 144"/>
                  <a:gd name="T26" fmla="*/ 12 w 144"/>
                  <a:gd name="T27" fmla="*/ 13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144">
                    <a:moveTo>
                      <a:pt x="138" y="144"/>
                    </a:moveTo>
                    <a:cubicBezTo>
                      <a:pt x="6" y="144"/>
                      <a:pt x="6" y="144"/>
                      <a:pt x="6" y="144"/>
                    </a:cubicBezTo>
                    <a:cubicBezTo>
                      <a:pt x="2" y="144"/>
                      <a:pt x="0" y="142"/>
                      <a:pt x="0" y="138"/>
                    </a:cubicBezTo>
                    <a:cubicBezTo>
                      <a:pt x="0" y="6"/>
                      <a:pt x="0" y="6"/>
                      <a:pt x="0" y="6"/>
                    </a:cubicBezTo>
                    <a:cubicBezTo>
                      <a:pt x="0" y="3"/>
                      <a:pt x="2" y="0"/>
                      <a:pt x="6" y="0"/>
                    </a:cubicBezTo>
                    <a:cubicBezTo>
                      <a:pt x="138" y="0"/>
                      <a:pt x="138" y="0"/>
                      <a:pt x="138" y="0"/>
                    </a:cubicBezTo>
                    <a:cubicBezTo>
                      <a:pt x="141" y="0"/>
                      <a:pt x="144" y="3"/>
                      <a:pt x="144" y="6"/>
                    </a:cubicBezTo>
                    <a:cubicBezTo>
                      <a:pt x="144" y="138"/>
                      <a:pt x="144" y="138"/>
                      <a:pt x="144" y="138"/>
                    </a:cubicBezTo>
                    <a:cubicBezTo>
                      <a:pt x="144" y="142"/>
                      <a:pt x="141" y="144"/>
                      <a:pt x="138" y="144"/>
                    </a:cubicBezTo>
                    <a:close/>
                    <a:moveTo>
                      <a:pt x="12" y="132"/>
                    </a:moveTo>
                    <a:cubicBezTo>
                      <a:pt x="132" y="132"/>
                      <a:pt x="132" y="132"/>
                      <a:pt x="132" y="132"/>
                    </a:cubicBezTo>
                    <a:cubicBezTo>
                      <a:pt x="132" y="12"/>
                      <a:pt x="132" y="12"/>
                      <a:pt x="132" y="12"/>
                    </a:cubicBezTo>
                    <a:cubicBezTo>
                      <a:pt x="12" y="12"/>
                      <a:pt x="12" y="12"/>
                      <a:pt x="12" y="12"/>
                    </a:cubicBezTo>
                    <a:lnTo>
                      <a:pt x="12"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AU" kern="0">
                  <a:solidFill>
                    <a:srgbClr val="96968C"/>
                  </a:solidFill>
                  <a:cs typeface="Arial" panose="020B0604020202020204" pitchFamily="34" charset="0"/>
                </a:endParaRPr>
              </a:p>
            </p:txBody>
          </p:sp>
          <p:sp>
            <p:nvSpPr>
              <p:cNvPr id="245" name="Freeform 202">
                <a:extLst>
                  <a:ext uri="{FF2B5EF4-FFF2-40B4-BE49-F238E27FC236}">
                    <a16:creationId xmlns:a16="http://schemas.microsoft.com/office/drawing/2014/main" id="{1C02F2B2-0F8A-F58E-6B09-FAC06EE1CFB0}"/>
                  </a:ext>
                </a:extLst>
              </p:cNvPr>
              <p:cNvSpPr>
                <a:spLocks noEditPoints="1"/>
              </p:cNvSpPr>
              <p:nvPr/>
            </p:nvSpPr>
            <p:spPr bwMode="auto">
              <a:xfrm>
                <a:off x="6645" y="3302"/>
                <a:ext cx="214" cy="124"/>
              </a:xfrm>
              <a:custGeom>
                <a:avLst/>
                <a:gdLst>
                  <a:gd name="T0" fmla="*/ 138 w 144"/>
                  <a:gd name="T1" fmla="*/ 84 h 84"/>
                  <a:gd name="T2" fmla="*/ 6 w 144"/>
                  <a:gd name="T3" fmla="*/ 84 h 84"/>
                  <a:gd name="T4" fmla="*/ 0 w 144"/>
                  <a:gd name="T5" fmla="*/ 78 h 84"/>
                  <a:gd name="T6" fmla="*/ 0 w 144"/>
                  <a:gd name="T7" fmla="*/ 6 h 84"/>
                  <a:gd name="T8" fmla="*/ 6 w 144"/>
                  <a:gd name="T9" fmla="*/ 0 h 84"/>
                  <a:gd name="T10" fmla="*/ 138 w 144"/>
                  <a:gd name="T11" fmla="*/ 0 h 84"/>
                  <a:gd name="T12" fmla="*/ 144 w 144"/>
                  <a:gd name="T13" fmla="*/ 6 h 84"/>
                  <a:gd name="T14" fmla="*/ 144 w 144"/>
                  <a:gd name="T15" fmla="*/ 78 h 84"/>
                  <a:gd name="T16" fmla="*/ 138 w 144"/>
                  <a:gd name="T17" fmla="*/ 84 h 84"/>
                  <a:gd name="T18" fmla="*/ 12 w 144"/>
                  <a:gd name="T19" fmla="*/ 72 h 84"/>
                  <a:gd name="T20" fmla="*/ 132 w 144"/>
                  <a:gd name="T21" fmla="*/ 72 h 84"/>
                  <a:gd name="T22" fmla="*/ 132 w 144"/>
                  <a:gd name="T23" fmla="*/ 12 h 84"/>
                  <a:gd name="T24" fmla="*/ 12 w 144"/>
                  <a:gd name="T25" fmla="*/ 12 h 84"/>
                  <a:gd name="T26" fmla="*/ 12 w 144"/>
                  <a:gd name="T27" fmla="*/ 7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84">
                    <a:moveTo>
                      <a:pt x="138" y="84"/>
                    </a:moveTo>
                    <a:cubicBezTo>
                      <a:pt x="6" y="84"/>
                      <a:pt x="6" y="84"/>
                      <a:pt x="6" y="84"/>
                    </a:cubicBezTo>
                    <a:cubicBezTo>
                      <a:pt x="2" y="84"/>
                      <a:pt x="0" y="82"/>
                      <a:pt x="0" y="78"/>
                    </a:cubicBezTo>
                    <a:cubicBezTo>
                      <a:pt x="0" y="6"/>
                      <a:pt x="0" y="6"/>
                      <a:pt x="0" y="6"/>
                    </a:cubicBezTo>
                    <a:cubicBezTo>
                      <a:pt x="0" y="3"/>
                      <a:pt x="2" y="0"/>
                      <a:pt x="6" y="0"/>
                    </a:cubicBezTo>
                    <a:cubicBezTo>
                      <a:pt x="138" y="0"/>
                      <a:pt x="138" y="0"/>
                      <a:pt x="138" y="0"/>
                    </a:cubicBezTo>
                    <a:cubicBezTo>
                      <a:pt x="141" y="0"/>
                      <a:pt x="144" y="3"/>
                      <a:pt x="144" y="6"/>
                    </a:cubicBezTo>
                    <a:cubicBezTo>
                      <a:pt x="144" y="78"/>
                      <a:pt x="144" y="78"/>
                      <a:pt x="144" y="78"/>
                    </a:cubicBezTo>
                    <a:cubicBezTo>
                      <a:pt x="144" y="82"/>
                      <a:pt x="141" y="84"/>
                      <a:pt x="138" y="84"/>
                    </a:cubicBezTo>
                    <a:close/>
                    <a:moveTo>
                      <a:pt x="12" y="72"/>
                    </a:moveTo>
                    <a:cubicBezTo>
                      <a:pt x="132" y="72"/>
                      <a:pt x="132" y="72"/>
                      <a:pt x="132" y="72"/>
                    </a:cubicBezTo>
                    <a:cubicBezTo>
                      <a:pt x="132" y="12"/>
                      <a:pt x="132" y="12"/>
                      <a:pt x="132" y="12"/>
                    </a:cubicBezTo>
                    <a:cubicBezTo>
                      <a:pt x="12" y="12"/>
                      <a:pt x="12" y="12"/>
                      <a:pt x="12" y="12"/>
                    </a:cubicBezTo>
                    <a:lnTo>
                      <a:pt x="12"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AU" kern="0">
                  <a:solidFill>
                    <a:srgbClr val="96968C"/>
                  </a:solidFill>
                  <a:cs typeface="Arial" panose="020B0604020202020204" pitchFamily="34" charset="0"/>
                </a:endParaRPr>
              </a:p>
            </p:txBody>
          </p:sp>
          <p:sp>
            <p:nvSpPr>
              <p:cNvPr id="246" name="Freeform 203">
                <a:extLst>
                  <a:ext uri="{FF2B5EF4-FFF2-40B4-BE49-F238E27FC236}">
                    <a16:creationId xmlns:a16="http://schemas.microsoft.com/office/drawing/2014/main" id="{D017FC7A-CC7C-A7B6-B3A8-EF85A848DA3D}"/>
                  </a:ext>
                </a:extLst>
              </p:cNvPr>
              <p:cNvSpPr>
                <a:spLocks/>
              </p:cNvSpPr>
              <p:nvPr/>
            </p:nvSpPr>
            <p:spPr bwMode="auto">
              <a:xfrm>
                <a:off x="6539" y="3302"/>
                <a:ext cx="426" cy="18"/>
              </a:xfrm>
              <a:custGeom>
                <a:avLst/>
                <a:gdLst>
                  <a:gd name="T0" fmla="*/ 282 w 288"/>
                  <a:gd name="T1" fmla="*/ 12 h 12"/>
                  <a:gd name="T2" fmla="*/ 6 w 288"/>
                  <a:gd name="T3" fmla="*/ 12 h 12"/>
                  <a:gd name="T4" fmla="*/ 0 w 288"/>
                  <a:gd name="T5" fmla="*/ 6 h 12"/>
                  <a:gd name="T6" fmla="*/ 6 w 288"/>
                  <a:gd name="T7" fmla="*/ 0 h 12"/>
                  <a:gd name="T8" fmla="*/ 282 w 288"/>
                  <a:gd name="T9" fmla="*/ 0 h 12"/>
                  <a:gd name="T10" fmla="*/ 288 w 288"/>
                  <a:gd name="T11" fmla="*/ 6 h 12"/>
                  <a:gd name="T12" fmla="*/ 282 w 28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88" h="12">
                    <a:moveTo>
                      <a:pt x="282" y="12"/>
                    </a:moveTo>
                    <a:cubicBezTo>
                      <a:pt x="6" y="12"/>
                      <a:pt x="6" y="12"/>
                      <a:pt x="6" y="12"/>
                    </a:cubicBezTo>
                    <a:cubicBezTo>
                      <a:pt x="2" y="12"/>
                      <a:pt x="0" y="10"/>
                      <a:pt x="0" y="6"/>
                    </a:cubicBezTo>
                    <a:cubicBezTo>
                      <a:pt x="0" y="3"/>
                      <a:pt x="2" y="0"/>
                      <a:pt x="6" y="0"/>
                    </a:cubicBezTo>
                    <a:cubicBezTo>
                      <a:pt x="282" y="0"/>
                      <a:pt x="282" y="0"/>
                      <a:pt x="282" y="0"/>
                    </a:cubicBezTo>
                    <a:cubicBezTo>
                      <a:pt x="285" y="0"/>
                      <a:pt x="288" y="3"/>
                      <a:pt x="288" y="6"/>
                    </a:cubicBezTo>
                    <a:cubicBezTo>
                      <a:pt x="288" y="10"/>
                      <a:pt x="285" y="12"/>
                      <a:pt x="28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AU" kern="0">
                  <a:solidFill>
                    <a:srgbClr val="96968C"/>
                  </a:solidFill>
                  <a:cs typeface="Arial" panose="020B0604020202020204" pitchFamily="34" charset="0"/>
                </a:endParaRPr>
              </a:p>
            </p:txBody>
          </p:sp>
          <p:sp>
            <p:nvSpPr>
              <p:cNvPr id="247" name="Freeform 204">
                <a:extLst>
                  <a:ext uri="{FF2B5EF4-FFF2-40B4-BE49-F238E27FC236}">
                    <a16:creationId xmlns:a16="http://schemas.microsoft.com/office/drawing/2014/main" id="{39546A05-1DBC-619B-7FE2-245CA6AE1B01}"/>
                  </a:ext>
                </a:extLst>
              </p:cNvPr>
              <p:cNvSpPr>
                <a:spLocks/>
              </p:cNvSpPr>
              <p:nvPr/>
            </p:nvSpPr>
            <p:spPr bwMode="auto">
              <a:xfrm>
                <a:off x="6539" y="3213"/>
                <a:ext cx="115" cy="18"/>
              </a:xfrm>
              <a:custGeom>
                <a:avLst/>
                <a:gdLst>
                  <a:gd name="T0" fmla="*/ 72 w 78"/>
                  <a:gd name="T1" fmla="*/ 12 h 12"/>
                  <a:gd name="T2" fmla="*/ 6 w 78"/>
                  <a:gd name="T3" fmla="*/ 12 h 12"/>
                  <a:gd name="T4" fmla="*/ 0 w 78"/>
                  <a:gd name="T5" fmla="*/ 6 h 12"/>
                  <a:gd name="T6" fmla="*/ 6 w 78"/>
                  <a:gd name="T7" fmla="*/ 0 h 12"/>
                  <a:gd name="T8" fmla="*/ 72 w 78"/>
                  <a:gd name="T9" fmla="*/ 0 h 12"/>
                  <a:gd name="T10" fmla="*/ 78 w 78"/>
                  <a:gd name="T11" fmla="*/ 6 h 12"/>
                  <a:gd name="T12" fmla="*/ 72 w 7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8" h="12">
                    <a:moveTo>
                      <a:pt x="72" y="12"/>
                    </a:moveTo>
                    <a:cubicBezTo>
                      <a:pt x="6" y="12"/>
                      <a:pt x="6" y="12"/>
                      <a:pt x="6" y="12"/>
                    </a:cubicBezTo>
                    <a:cubicBezTo>
                      <a:pt x="2" y="12"/>
                      <a:pt x="0" y="10"/>
                      <a:pt x="0" y="6"/>
                    </a:cubicBezTo>
                    <a:cubicBezTo>
                      <a:pt x="0" y="3"/>
                      <a:pt x="2" y="0"/>
                      <a:pt x="6" y="0"/>
                    </a:cubicBezTo>
                    <a:cubicBezTo>
                      <a:pt x="72" y="0"/>
                      <a:pt x="72" y="0"/>
                      <a:pt x="72" y="0"/>
                    </a:cubicBezTo>
                    <a:cubicBezTo>
                      <a:pt x="75" y="0"/>
                      <a:pt x="78" y="3"/>
                      <a:pt x="78" y="6"/>
                    </a:cubicBezTo>
                    <a:cubicBezTo>
                      <a:pt x="78" y="10"/>
                      <a:pt x="75" y="12"/>
                      <a:pt x="7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AU" kern="0">
                  <a:solidFill>
                    <a:srgbClr val="96968C"/>
                  </a:solidFill>
                  <a:cs typeface="Arial" panose="020B0604020202020204" pitchFamily="34" charset="0"/>
                </a:endParaRPr>
              </a:p>
            </p:txBody>
          </p:sp>
          <p:sp>
            <p:nvSpPr>
              <p:cNvPr id="248" name="Freeform 205">
                <a:extLst>
                  <a:ext uri="{FF2B5EF4-FFF2-40B4-BE49-F238E27FC236}">
                    <a16:creationId xmlns:a16="http://schemas.microsoft.com/office/drawing/2014/main" id="{1680A2C8-08CB-ED4B-D9CD-962B1C1220BB}"/>
                  </a:ext>
                </a:extLst>
              </p:cNvPr>
              <p:cNvSpPr>
                <a:spLocks/>
              </p:cNvSpPr>
              <p:nvPr/>
            </p:nvSpPr>
            <p:spPr bwMode="auto">
              <a:xfrm>
                <a:off x="6850" y="3213"/>
                <a:ext cx="115" cy="18"/>
              </a:xfrm>
              <a:custGeom>
                <a:avLst/>
                <a:gdLst>
                  <a:gd name="T0" fmla="*/ 72 w 78"/>
                  <a:gd name="T1" fmla="*/ 12 h 12"/>
                  <a:gd name="T2" fmla="*/ 6 w 78"/>
                  <a:gd name="T3" fmla="*/ 12 h 12"/>
                  <a:gd name="T4" fmla="*/ 0 w 78"/>
                  <a:gd name="T5" fmla="*/ 6 h 12"/>
                  <a:gd name="T6" fmla="*/ 6 w 78"/>
                  <a:gd name="T7" fmla="*/ 0 h 12"/>
                  <a:gd name="T8" fmla="*/ 72 w 78"/>
                  <a:gd name="T9" fmla="*/ 0 h 12"/>
                  <a:gd name="T10" fmla="*/ 78 w 78"/>
                  <a:gd name="T11" fmla="*/ 6 h 12"/>
                  <a:gd name="T12" fmla="*/ 72 w 7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8" h="12">
                    <a:moveTo>
                      <a:pt x="72" y="12"/>
                    </a:moveTo>
                    <a:cubicBezTo>
                      <a:pt x="6" y="12"/>
                      <a:pt x="6" y="12"/>
                      <a:pt x="6" y="12"/>
                    </a:cubicBezTo>
                    <a:cubicBezTo>
                      <a:pt x="2" y="12"/>
                      <a:pt x="0" y="10"/>
                      <a:pt x="0" y="6"/>
                    </a:cubicBezTo>
                    <a:cubicBezTo>
                      <a:pt x="0" y="3"/>
                      <a:pt x="2" y="0"/>
                      <a:pt x="6" y="0"/>
                    </a:cubicBezTo>
                    <a:cubicBezTo>
                      <a:pt x="72" y="0"/>
                      <a:pt x="72" y="0"/>
                      <a:pt x="72" y="0"/>
                    </a:cubicBezTo>
                    <a:cubicBezTo>
                      <a:pt x="75" y="0"/>
                      <a:pt x="78" y="3"/>
                      <a:pt x="78" y="6"/>
                    </a:cubicBezTo>
                    <a:cubicBezTo>
                      <a:pt x="78" y="10"/>
                      <a:pt x="75" y="12"/>
                      <a:pt x="7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AU" kern="0">
                  <a:solidFill>
                    <a:srgbClr val="96968C"/>
                  </a:solidFill>
                  <a:cs typeface="Arial" panose="020B0604020202020204" pitchFamily="34" charset="0"/>
                </a:endParaRPr>
              </a:p>
            </p:txBody>
          </p:sp>
          <p:sp>
            <p:nvSpPr>
              <p:cNvPr id="249" name="Freeform 206">
                <a:extLst>
                  <a:ext uri="{FF2B5EF4-FFF2-40B4-BE49-F238E27FC236}">
                    <a16:creationId xmlns:a16="http://schemas.microsoft.com/office/drawing/2014/main" id="{B975AB5C-BC5B-2A3B-49A4-BED89B20C895}"/>
                  </a:ext>
                </a:extLst>
              </p:cNvPr>
              <p:cNvSpPr>
                <a:spLocks/>
              </p:cNvSpPr>
              <p:nvPr/>
            </p:nvSpPr>
            <p:spPr bwMode="auto">
              <a:xfrm>
                <a:off x="6841" y="3213"/>
                <a:ext cx="89" cy="213"/>
              </a:xfrm>
              <a:custGeom>
                <a:avLst/>
                <a:gdLst>
                  <a:gd name="T0" fmla="*/ 54 w 60"/>
                  <a:gd name="T1" fmla="*/ 144 h 144"/>
                  <a:gd name="T2" fmla="*/ 0 w 60"/>
                  <a:gd name="T3" fmla="*/ 144 h 144"/>
                  <a:gd name="T4" fmla="*/ 0 w 60"/>
                  <a:gd name="T5" fmla="*/ 132 h 144"/>
                  <a:gd name="T6" fmla="*/ 48 w 60"/>
                  <a:gd name="T7" fmla="*/ 132 h 144"/>
                  <a:gd name="T8" fmla="*/ 48 w 60"/>
                  <a:gd name="T9" fmla="*/ 12 h 144"/>
                  <a:gd name="T10" fmla="*/ 6 w 60"/>
                  <a:gd name="T11" fmla="*/ 12 h 144"/>
                  <a:gd name="T12" fmla="*/ 6 w 60"/>
                  <a:gd name="T13" fmla="*/ 0 h 144"/>
                  <a:gd name="T14" fmla="*/ 54 w 60"/>
                  <a:gd name="T15" fmla="*/ 0 h 144"/>
                  <a:gd name="T16" fmla="*/ 60 w 60"/>
                  <a:gd name="T17" fmla="*/ 6 h 144"/>
                  <a:gd name="T18" fmla="*/ 60 w 60"/>
                  <a:gd name="T19" fmla="*/ 138 h 144"/>
                  <a:gd name="T20" fmla="*/ 54 w 60"/>
                  <a:gd name="T21"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144">
                    <a:moveTo>
                      <a:pt x="54" y="144"/>
                    </a:moveTo>
                    <a:cubicBezTo>
                      <a:pt x="0" y="144"/>
                      <a:pt x="0" y="144"/>
                      <a:pt x="0" y="144"/>
                    </a:cubicBezTo>
                    <a:cubicBezTo>
                      <a:pt x="0" y="132"/>
                      <a:pt x="0" y="132"/>
                      <a:pt x="0" y="132"/>
                    </a:cubicBezTo>
                    <a:cubicBezTo>
                      <a:pt x="48" y="132"/>
                      <a:pt x="48" y="132"/>
                      <a:pt x="48" y="132"/>
                    </a:cubicBezTo>
                    <a:cubicBezTo>
                      <a:pt x="48" y="12"/>
                      <a:pt x="48" y="12"/>
                      <a:pt x="48" y="12"/>
                    </a:cubicBezTo>
                    <a:cubicBezTo>
                      <a:pt x="6" y="12"/>
                      <a:pt x="6" y="12"/>
                      <a:pt x="6" y="12"/>
                    </a:cubicBezTo>
                    <a:cubicBezTo>
                      <a:pt x="6" y="0"/>
                      <a:pt x="6" y="0"/>
                      <a:pt x="6" y="0"/>
                    </a:cubicBezTo>
                    <a:cubicBezTo>
                      <a:pt x="54" y="0"/>
                      <a:pt x="54" y="0"/>
                      <a:pt x="54" y="0"/>
                    </a:cubicBezTo>
                    <a:cubicBezTo>
                      <a:pt x="57" y="0"/>
                      <a:pt x="60" y="3"/>
                      <a:pt x="60" y="6"/>
                    </a:cubicBezTo>
                    <a:cubicBezTo>
                      <a:pt x="60" y="138"/>
                      <a:pt x="60" y="138"/>
                      <a:pt x="60" y="138"/>
                    </a:cubicBezTo>
                    <a:cubicBezTo>
                      <a:pt x="60" y="142"/>
                      <a:pt x="57" y="144"/>
                      <a:pt x="54" y="1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AU" kern="0">
                  <a:solidFill>
                    <a:srgbClr val="96968C"/>
                  </a:solidFill>
                  <a:cs typeface="Arial" panose="020B0604020202020204" pitchFamily="34" charset="0"/>
                </a:endParaRPr>
              </a:p>
            </p:txBody>
          </p:sp>
          <p:sp>
            <p:nvSpPr>
              <p:cNvPr id="250" name="Freeform 207">
                <a:extLst>
                  <a:ext uri="{FF2B5EF4-FFF2-40B4-BE49-F238E27FC236}">
                    <a16:creationId xmlns:a16="http://schemas.microsoft.com/office/drawing/2014/main" id="{8FD1713C-0CC8-AB90-43F0-903FF15C5AE1}"/>
                  </a:ext>
                </a:extLst>
              </p:cNvPr>
              <p:cNvSpPr>
                <a:spLocks/>
              </p:cNvSpPr>
              <p:nvPr/>
            </p:nvSpPr>
            <p:spPr bwMode="auto">
              <a:xfrm>
                <a:off x="6574" y="3213"/>
                <a:ext cx="89" cy="213"/>
              </a:xfrm>
              <a:custGeom>
                <a:avLst/>
                <a:gdLst>
                  <a:gd name="T0" fmla="*/ 60 w 60"/>
                  <a:gd name="T1" fmla="*/ 144 h 144"/>
                  <a:gd name="T2" fmla="*/ 6 w 60"/>
                  <a:gd name="T3" fmla="*/ 144 h 144"/>
                  <a:gd name="T4" fmla="*/ 0 w 60"/>
                  <a:gd name="T5" fmla="*/ 138 h 144"/>
                  <a:gd name="T6" fmla="*/ 0 w 60"/>
                  <a:gd name="T7" fmla="*/ 6 h 144"/>
                  <a:gd name="T8" fmla="*/ 6 w 60"/>
                  <a:gd name="T9" fmla="*/ 0 h 144"/>
                  <a:gd name="T10" fmla="*/ 54 w 60"/>
                  <a:gd name="T11" fmla="*/ 0 h 144"/>
                  <a:gd name="T12" fmla="*/ 54 w 60"/>
                  <a:gd name="T13" fmla="*/ 12 h 144"/>
                  <a:gd name="T14" fmla="*/ 12 w 60"/>
                  <a:gd name="T15" fmla="*/ 12 h 144"/>
                  <a:gd name="T16" fmla="*/ 12 w 60"/>
                  <a:gd name="T17" fmla="*/ 132 h 144"/>
                  <a:gd name="T18" fmla="*/ 60 w 60"/>
                  <a:gd name="T19" fmla="*/ 132 h 144"/>
                  <a:gd name="T20" fmla="*/ 60 w 60"/>
                  <a:gd name="T21"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144">
                    <a:moveTo>
                      <a:pt x="60" y="144"/>
                    </a:moveTo>
                    <a:cubicBezTo>
                      <a:pt x="6" y="144"/>
                      <a:pt x="6" y="144"/>
                      <a:pt x="6" y="144"/>
                    </a:cubicBezTo>
                    <a:cubicBezTo>
                      <a:pt x="2" y="144"/>
                      <a:pt x="0" y="142"/>
                      <a:pt x="0" y="138"/>
                    </a:cubicBezTo>
                    <a:cubicBezTo>
                      <a:pt x="0" y="6"/>
                      <a:pt x="0" y="6"/>
                      <a:pt x="0" y="6"/>
                    </a:cubicBezTo>
                    <a:cubicBezTo>
                      <a:pt x="0" y="3"/>
                      <a:pt x="2" y="0"/>
                      <a:pt x="6" y="0"/>
                    </a:cubicBezTo>
                    <a:cubicBezTo>
                      <a:pt x="54" y="0"/>
                      <a:pt x="54" y="0"/>
                      <a:pt x="54" y="0"/>
                    </a:cubicBezTo>
                    <a:cubicBezTo>
                      <a:pt x="54" y="12"/>
                      <a:pt x="54" y="12"/>
                      <a:pt x="54" y="12"/>
                    </a:cubicBezTo>
                    <a:cubicBezTo>
                      <a:pt x="12" y="12"/>
                      <a:pt x="12" y="12"/>
                      <a:pt x="12" y="12"/>
                    </a:cubicBezTo>
                    <a:cubicBezTo>
                      <a:pt x="12" y="132"/>
                      <a:pt x="12" y="132"/>
                      <a:pt x="12" y="132"/>
                    </a:cubicBezTo>
                    <a:cubicBezTo>
                      <a:pt x="60" y="132"/>
                      <a:pt x="60" y="132"/>
                      <a:pt x="60" y="132"/>
                    </a:cubicBezTo>
                    <a:lnTo>
                      <a:pt x="60"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AU" kern="0">
                  <a:solidFill>
                    <a:srgbClr val="96968C"/>
                  </a:solidFill>
                  <a:cs typeface="Arial" panose="020B0604020202020204" pitchFamily="34" charset="0"/>
                </a:endParaRPr>
              </a:p>
            </p:txBody>
          </p:sp>
          <p:sp>
            <p:nvSpPr>
              <p:cNvPr id="251" name="Freeform 208">
                <a:extLst>
                  <a:ext uri="{FF2B5EF4-FFF2-40B4-BE49-F238E27FC236}">
                    <a16:creationId xmlns:a16="http://schemas.microsoft.com/office/drawing/2014/main" id="{F7703A7D-CFAB-212B-1143-61324F19A670}"/>
                  </a:ext>
                </a:extLst>
              </p:cNvPr>
              <p:cNvSpPr>
                <a:spLocks noEditPoints="1"/>
              </p:cNvSpPr>
              <p:nvPr/>
            </p:nvSpPr>
            <p:spPr bwMode="auto">
              <a:xfrm>
                <a:off x="6610" y="3071"/>
                <a:ext cx="284" cy="54"/>
              </a:xfrm>
              <a:custGeom>
                <a:avLst/>
                <a:gdLst>
                  <a:gd name="T0" fmla="*/ 186 w 192"/>
                  <a:gd name="T1" fmla="*/ 36 h 36"/>
                  <a:gd name="T2" fmla="*/ 6 w 192"/>
                  <a:gd name="T3" fmla="*/ 36 h 36"/>
                  <a:gd name="T4" fmla="*/ 0 w 192"/>
                  <a:gd name="T5" fmla="*/ 30 h 36"/>
                  <a:gd name="T6" fmla="*/ 0 w 192"/>
                  <a:gd name="T7" fmla="*/ 6 h 36"/>
                  <a:gd name="T8" fmla="*/ 6 w 192"/>
                  <a:gd name="T9" fmla="*/ 0 h 36"/>
                  <a:gd name="T10" fmla="*/ 186 w 192"/>
                  <a:gd name="T11" fmla="*/ 0 h 36"/>
                  <a:gd name="T12" fmla="*/ 192 w 192"/>
                  <a:gd name="T13" fmla="*/ 6 h 36"/>
                  <a:gd name="T14" fmla="*/ 192 w 192"/>
                  <a:gd name="T15" fmla="*/ 30 h 36"/>
                  <a:gd name="T16" fmla="*/ 186 w 192"/>
                  <a:gd name="T17" fmla="*/ 36 h 36"/>
                  <a:gd name="T18" fmla="*/ 12 w 192"/>
                  <a:gd name="T19" fmla="*/ 24 h 36"/>
                  <a:gd name="T20" fmla="*/ 180 w 192"/>
                  <a:gd name="T21" fmla="*/ 24 h 36"/>
                  <a:gd name="T22" fmla="*/ 180 w 192"/>
                  <a:gd name="T23" fmla="*/ 12 h 36"/>
                  <a:gd name="T24" fmla="*/ 12 w 192"/>
                  <a:gd name="T25" fmla="*/ 12 h 36"/>
                  <a:gd name="T26" fmla="*/ 12 w 192"/>
                  <a:gd name="T2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2" h="36">
                    <a:moveTo>
                      <a:pt x="186" y="36"/>
                    </a:moveTo>
                    <a:cubicBezTo>
                      <a:pt x="6" y="36"/>
                      <a:pt x="6" y="36"/>
                      <a:pt x="6" y="36"/>
                    </a:cubicBezTo>
                    <a:cubicBezTo>
                      <a:pt x="2" y="36"/>
                      <a:pt x="0" y="34"/>
                      <a:pt x="0" y="30"/>
                    </a:cubicBezTo>
                    <a:cubicBezTo>
                      <a:pt x="0" y="6"/>
                      <a:pt x="0" y="6"/>
                      <a:pt x="0" y="6"/>
                    </a:cubicBezTo>
                    <a:cubicBezTo>
                      <a:pt x="0" y="3"/>
                      <a:pt x="2" y="0"/>
                      <a:pt x="6" y="0"/>
                    </a:cubicBezTo>
                    <a:cubicBezTo>
                      <a:pt x="186" y="0"/>
                      <a:pt x="186" y="0"/>
                      <a:pt x="186" y="0"/>
                    </a:cubicBezTo>
                    <a:cubicBezTo>
                      <a:pt x="189" y="0"/>
                      <a:pt x="192" y="3"/>
                      <a:pt x="192" y="6"/>
                    </a:cubicBezTo>
                    <a:cubicBezTo>
                      <a:pt x="192" y="30"/>
                      <a:pt x="192" y="30"/>
                      <a:pt x="192" y="30"/>
                    </a:cubicBezTo>
                    <a:cubicBezTo>
                      <a:pt x="192" y="34"/>
                      <a:pt x="189" y="36"/>
                      <a:pt x="186" y="36"/>
                    </a:cubicBezTo>
                    <a:close/>
                    <a:moveTo>
                      <a:pt x="12" y="24"/>
                    </a:moveTo>
                    <a:cubicBezTo>
                      <a:pt x="180" y="24"/>
                      <a:pt x="180" y="24"/>
                      <a:pt x="180" y="24"/>
                    </a:cubicBezTo>
                    <a:cubicBezTo>
                      <a:pt x="180" y="12"/>
                      <a:pt x="180" y="12"/>
                      <a:pt x="180" y="12"/>
                    </a:cubicBezTo>
                    <a:cubicBezTo>
                      <a:pt x="12" y="12"/>
                      <a:pt x="12" y="12"/>
                      <a:pt x="12" y="12"/>
                    </a:cubicBezTo>
                    <a:lnTo>
                      <a:pt x="1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AU" kern="0">
                  <a:solidFill>
                    <a:srgbClr val="96968C"/>
                  </a:solidFill>
                  <a:cs typeface="Arial" panose="020B0604020202020204" pitchFamily="34" charset="0"/>
                </a:endParaRPr>
              </a:p>
            </p:txBody>
          </p:sp>
          <p:sp>
            <p:nvSpPr>
              <p:cNvPr id="252" name="Freeform 209">
                <a:extLst>
                  <a:ext uri="{FF2B5EF4-FFF2-40B4-BE49-F238E27FC236}">
                    <a16:creationId xmlns:a16="http://schemas.microsoft.com/office/drawing/2014/main" id="{879335C1-A1FD-DF8C-94E4-34B3DD45444E}"/>
                  </a:ext>
                </a:extLst>
              </p:cNvPr>
              <p:cNvSpPr>
                <a:spLocks noEditPoints="1"/>
              </p:cNvSpPr>
              <p:nvPr/>
            </p:nvSpPr>
            <p:spPr bwMode="auto">
              <a:xfrm>
                <a:off x="6734" y="3000"/>
                <a:ext cx="71" cy="54"/>
              </a:xfrm>
              <a:custGeom>
                <a:avLst/>
                <a:gdLst>
                  <a:gd name="T0" fmla="*/ 42 w 48"/>
                  <a:gd name="T1" fmla="*/ 36 h 36"/>
                  <a:gd name="T2" fmla="*/ 6 w 48"/>
                  <a:gd name="T3" fmla="*/ 36 h 36"/>
                  <a:gd name="T4" fmla="*/ 0 w 48"/>
                  <a:gd name="T5" fmla="*/ 30 h 36"/>
                  <a:gd name="T6" fmla="*/ 0 w 48"/>
                  <a:gd name="T7" fmla="*/ 6 h 36"/>
                  <a:gd name="T8" fmla="*/ 6 w 48"/>
                  <a:gd name="T9" fmla="*/ 0 h 36"/>
                  <a:gd name="T10" fmla="*/ 42 w 48"/>
                  <a:gd name="T11" fmla="*/ 0 h 36"/>
                  <a:gd name="T12" fmla="*/ 48 w 48"/>
                  <a:gd name="T13" fmla="*/ 6 h 36"/>
                  <a:gd name="T14" fmla="*/ 48 w 48"/>
                  <a:gd name="T15" fmla="*/ 30 h 36"/>
                  <a:gd name="T16" fmla="*/ 42 w 48"/>
                  <a:gd name="T17" fmla="*/ 36 h 36"/>
                  <a:gd name="T18" fmla="*/ 12 w 48"/>
                  <a:gd name="T19" fmla="*/ 24 h 36"/>
                  <a:gd name="T20" fmla="*/ 36 w 48"/>
                  <a:gd name="T21" fmla="*/ 24 h 36"/>
                  <a:gd name="T22" fmla="*/ 36 w 48"/>
                  <a:gd name="T23" fmla="*/ 12 h 36"/>
                  <a:gd name="T24" fmla="*/ 12 w 48"/>
                  <a:gd name="T25" fmla="*/ 12 h 36"/>
                  <a:gd name="T26" fmla="*/ 12 w 48"/>
                  <a:gd name="T2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36">
                    <a:moveTo>
                      <a:pt x="42" y="36"/>
                    </a:moveTo>
                    <a:cubicBezTo>
                      <a:pt x="6" y="36"/>
                      <a:pt x="6" y="36"/>
                      <a:pt x="6" y="36"/>
                    </a:cubicBezTo>
                    <a:cubicBezTo>
                      <a:pt x="2" y="36"/>
                      <a:pt x="0" y="34"/>
                      <a:pt x="0" y="30"/>
                    </a:cubicBezTo>
                    <a:cubicBezTo>
                      <a:pt x="0" y="6"/>
                      <a:pt x="0" y="6"/>
                      <a:pt x="0" y="6"/>
                    </a:cubicBezTo>
                    <a:cubicBezTo>
                      <a:pt x="0" y="3"/>
                      <a:pt x="2" y="0"/>
                      <a:pt x="6" y="0"/>
                    </a:cubicBezTo>
                    <a:cubicBezTo>
                      <a:pt x="42" y="0"/>
                      <a:pt x="42" y="0"/>
                      <a:pt x="42" y="0"/>
                    </a:cubicBezTo>
                    <a:cubicBezTo>
                      <a:pt x="45" y="0"/>
                      <a:pt x="48" y="3"/>
                      <a:pt x="48" y="6"/>
                    </a:cubicBezTo>
                    <a:cubicBezTo>
                      <a:pt x="48" y="30"/>
                      <a:pt x="48" y="30"/>
                      <a:pt x="48" y="30"/>
                    </a:cubicBezTo>
                    <a:cubicBezTo>
                      <a:pt x="48" y="34"/>
                      <a:pt x="45" y="36"/>
                      <a:pt x="42" y="36"/>
                    </a:cubicBezTo>
                    <a:close/>
                    <a:moveTo>
                      <a:pt x="12" y="24"/>
                    </a:moveTo>
                    <a:cubicBezTo>
                      <a:pt x="36" y="24"/>
                      <a:pt x="36" y="24"/>
                      <a:pt x="36" y="24"/>
                    </a:cubicBezTo>
                    <a:cubicBezTo>
                      <a:pt x="36" y="12"/>
                      <a:pt x="36" y="12"/>
                      <a:pt x="36" y="12"/>
                    </a:cubicBezTo>
                    <a:cubicBezTo>
                      <a:pt x="12" y="12"/>
                      <a:pt x="12" y="12"/>
                      <a:pt x="12" y="12"/>
                    </a:cubicBezTo>
                    <a:lnTo>
                      <a:pt x="1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AU" kern="0">
                  <a:solidFill>
                    <a:srgbClr val="96968C"/>
                  </a:solidFill>
                  <a:cs typeface="Arial" panose="020B0604020202020204" pitchFamily="34" charset="0"/>
                </a:endParaRPr>
              </a:p>
            </p:txBody>
          </p:sp>
          <p:sp>
            <p:nvSpPr>
              <p:cNvPr id="253" name="Rectangle 210">
                <a:extLst>
                  <a:ext uri="{FF2B5EF4-FFF2-40B4-BE49-F238E27FC236}">
                    <a16:creationId xmlns:a16="http://schemas.microsoft.com/office/drawing/2014/main" id="{E7A28BDE-2A39-38AB-2432-D3C27555521F}"/>
                  </a:ext>
                </a:extLst>
              </p:cNvPr>
              <p:cNvSpPr>
                <a:spLocks noChangeArrowheads="1"/>
              </p:cNvSpPr>
              <p:nvPr/>
            </p:nvSpPr>
            <p:spPr bwMode="auto">
              <a:xfrm>
                <a:off x="6734" y="3018"/>
                <a:ext cx="18" cy="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AU" kern="0">
                  <a:solidFill>
                    <a:srgbClr val="96968C"/>
                  </a:solidFill>
                  <a:cs typeface="Arial" panose="020B0604020202020204" pitchFamily="34" charset="0"/>
                </a:endParaRPr>
              </a:p>
            </p:txBody>
          </p:sp>
          <p:sp>
            <p:nvSpPr>
              <p:cNvPr id="254" name="Freeform 211">
                <a:extLst>
                  <a:ext uri="{FF2B5EF4-FFF2-40B4-BE49-F238E27FC236}">
                    <a16:creationId xmlns:a16="http://schemas.microsoft.com/office/drawing/2014/main" id="{8E8F7DFE-57B8-38C9-6A7D-13718971BE41}"/>
                  </a:ext>
                </a:extLst>
              </p:cNvPr>
              <p:cNvSpPr>
                <a:spLocks noEditPoints="1"/>
              </p:cNvSpPr>
              <p:nvPr/>
            </p:nvSpPr>
            <p:spPr bwMode="auto">
              <a:xfrm>
                <a:off x="6681" y="3142"/>
                <a:ext cx="53" cy="53"/>
              </a:xfrm>
              <a:custGeom>
                <a:avLst/>
                <a:gdLst>
                  <a:gd name="T0" fmla="*/ 30 w 36"/>
                  <a:gd name="T1" fmla="*/ 36 h 36"/>
                  <a:gd name="T2" fmla="*/ 6 w 36"/>
                  <a:gd name="T3" fmla="*/ 36 h 36"/>
                  <a:gd name="T4" fmla="*/ 0 w 36"/>
                  <a:gd name="T5" fmla="*/ 30 h 36"/>
                  <a:gd name="T6" fmla="*/ 0 w 36"/>
                  <a:gd name="T7" fmla="*/ 6 h 36"/>
                  <a:gd name="T8" fmla="*/ 6 w 36"/>
                  <a:gd name="T9" fmla="*/ 0 h 36"/>
                  <a:gd name="T10" fmla="*/ 30 w 36"/>
                  <a:gd name="T11" fmla="*/ 0 h 36"/>
                  <a:gd name="T12" fmla="*/ 36 w 36"/>
                  <a:gd name="T13" fmla="*/ 6 h 36"/>
                  <a:gd name="T14" fmla="*/ 36 w 36"/>
                  <a:gd name="T15" fmla="*/ 30 h 36"/>
                  <a:gd name="T16" fmla="*/ 30 w 36"/>
                  <a:gd name="T17" fmla="*/ 36 h 36"/>
                  <a:gd name="T18" fmla="*/ 12 w 36"/>
                  <a:gd name="T19" fmla="*/ 24 h 36"/>
                  <a:gd name="T20" fmla="*/ 24 w 36"/>
                  <a:gd name="T21" fmla="*/ 24 h 36"/>
                  <a:gd name="T22" fmla="*/ 24 w 36"/>
                  <a:gd name="T23" fmla="*/ 12 h 36"/>
                  <a:gd name="T24" fmla="*/ 12 w 36"/>
                  <a:gd name="T25" fmla="*/ 12 h 36"/>
                  <a:gd name="T26" fmla="*/ 12 w 36"/>
                  <a:gd name="T2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6">
                    <a:moveTo>
                      <a:pt x="30" y="36"/>
                    </a:moveTo>
                    <a:cubicBezTo>
                      <a:pt x="6" y="36"/>
                      <a:pt x="6" y="36"/>
                      <a:pt x="6" y="36"/>
                    </a:cubicBezTo>
                    <a:cubicBezTo>
                      <a:pt x="2" y="36"/>
                      <a:pt x="0" y="34"/>
                      <a:pt x="0" y="30"/>
                    </a:cubicBezTo>
                    <a:cubicBezTo>
                      <a:pt x="0" y="6"/>
                      <a:pt x="0" y="6"/>
                      <a:pt x="0" y="6"/>
                    </a:cubicBezTo>
                    <a:cubicBezTo>
                      <a:pt x="0" y="3"/>
                      <a:pt x="2" y="0"/>
                      <a:pt x="6" y="0"/>
                    </a:cubicBezTo>
                    <a:cubicBezTo>
                      <a:pt x="30" y="0"/>
                      <a:pt x="30" y="0"/>
                      <a:pt x="30" y="0"/>
                    </a:cubicBezTo>
                    <a:cubicBezTo>
                      <a:pt x="33" y="0"/>
                      <a:pt x="36" y="3"/>
                      <a:pt x="36" y="6"/>
                    </a:cubicBezTo>
                    <a:cubicBezTo>
                      <a:pt x="36" y="30"/>
                      <a:pt x="36" y="30"/>
                      <a:pt x="36" y="30"/>
                    </a:cubicBezTo>
                    <a:cubicBezTo>
                      <a:pt x="36" y="34"/>
                      <a:pt x="33" y="36"/>
                      <a:pt x="30" y="36"/>
                    </a:cubicBezTo>
                    <a:close/>
                    <a:moveTo>
                      <a:pt x="12" y="24"/>
                    </a:moveTo>
                    <a:cubicBezTo>
                      <a:pt x="24" y="24"/>
                      <a:pt x="24" y="24"/>
                      <a:pt x="24" y="24"/>
                    </a:cubicBezTo>
                    <a:cubicBezTo>
                      <a:pt x="24" y="12"/>
                      <a:pt x="24" y="12"/>
                      <a:pt x="24" y="12"/>
                    </a:cubicBezTo>
                    <a:cubicBezTo>
                      <a:pt x="12" y="12"/>
                      <a:pt x="12" y="12"/>
                      <a:pt x="12" y="12"/>
                    </a:cubicBezTo>
                    <a:lnTo>
                      <a:pt x="1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AU" kern="0">
                  <a:solidFill>
                    <a:srgbClr val="96968C"/>
                  </a:solidFill>
                  <a:cs typeface="Arial" panose="020B0604020202020204" pitchFamily="34" charset="0"/>
                </a:endParaRPr>
              </a:p>
            </p:txBody>
          </p:sp>
          <p:sp>
            <p:nvSpPr>
              <p:cNvPr id="255" name="Freeform 212">
                <a:extLst>
                  <a:ext uri="{FF2B5EF4-FFF2-40B4-BE49-F238E27FC236}">
                    <a16:creationId xmlns:a16="http://schemas.microsoft.com/office/drawing/2014/main" id="{DF99EC03-70CB-1019-43CE-D390B94B3EFB}"/>
                  </a:ext>
                </a:extLst>
              </p:cNvPr>
              <p:cNvSpPr>
                <a:spLocks noEditPoints="1"/>
              </p:cNvSpPr>
              <p:nvPr/>
            </p:nvSpPr>
            <p:spPr bwMode="auto">
              <a:xfrm>
                <a:off x="6770" y="3142"/>
                <a:ext cx="53" cy="53"/>
              </a:xfrm>
              <a:custGeom>
                <a:avLst/>
                <a:gdLst>
                  <a:gd name="T0" fmla="*/ 30 w 36"/>
                  <a:gd name="T1" fmla="*/ 36 h 36"/>
                  <a:gd name="T2" fmla="*/ 6 w 36"/>
                  <a:gd name="T3" fmla="*/ 36 h 36"/>
                  <a:gd name="T4" fmla="*/ 0 w 36"/>
                  <a:gd name="T5" fmla="*/ 30 h 36"/>
                  <a:gd name="T6" fmla="*/ 0 w 36"/>
                  <a:gd name="T7" fmla="*/ 6 h 36"/>
                  <a:gd name="T8" fmla="*/ 6 w 36"/>
                  <a:gd name="T9" fmla="*/ 0 h 36"/>
                  <a:gd name="T10" fmla="*/ 30 w 36"/>
                  <a:gd name="T11" fmla="*/ 0 h 36"/>
                  <a:gd name="T12" fmla="*/ 36 w 36"/>
                  <a:gd name="T13" fmla="*/ 6 h 36"/>
                  <a:gd name="T14" fmla="*/ 36 w 36"/>
                  <a:gd name="T15" fmla="*/ 30 h 36"/>
                  <a:gd name="T16" fmla="*/ 30 w 36"/>
                  <a:gd name="T17" fmla="*/ 36 h 36"/>
                  <a:gd name="T18" fmla="*/ 12 w 36"/>
                  <a:gd name="T19" fmla="*/ 24 h 36"/>
                  <a:gd name="T20" fmla="*/ 24 w 36"/>
                  <a:gd name="T21" fmla="*/ 24 h 36"/>
                  <a:gd name="T22" fmla="*/ 24 w 36"/>
                  <a:gd name="T23" fmla="*/ 12 h 36"/>
                  <a:gd name="T24" fmla="*/ 12 w 36"/>
                  <a:gd name="T25" fmla="*/ 12 h 36"/>
                  <a:gd name="T26" fmla="*/ 12 w 36"/>
                  <a:gd name="T2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6">
                    <a:moveTo>
                      <a:pt x="30" y="36"/>
                    </a:moveTo>
                    <a:cubicBezTo>
                      <a:pt x="6" y="36"/>
                      <a:pt x="6" y="36"/>
                      <a:pt x="6" y="36"/>
                    </a:cubicBezTo>
                    <a:cubicBezTo>
                      <a:pt x="2" y="36"/>
                      <a:pt x="0" y="34"/>
                      <a:pt x="0" y="30"/>
                    </a:cubicBezTo>
                    <a:cubicBezTo>
                      <a:pt x="0" y="6"/>
                      <a:pt x="0" y="6"/>
                      <a:pt x="0" y="6"/>
                    </a:cubicBezTo>
                    <a:cubicBezTo>
                      <a:pt x="0" y="3"/>
                      <a:pt x="2" y="0"/>
                      <a:pt x="6" y="0"/>
                    </a:cubicBezTo>
                    <a:cubicBezTo>
                      <a:pt x="30" y="0"/>
                      <a:pt x="30" y="0"/>
                      <a:pt x="30" y="0"/>
                    </a:cubicBezTo>
                    <a:cubicBezTo>
                      <a:pt x="33" y="0"/>
                      <a:pt x="36" y="3"/>
                      <a:pt x="36" y="6"/>
                    </a:cubicBezTo>
                    <a:cubicBezTo>
                      <a:pt x="36" y="30"/>
                      <a:pt x="36" y="30"/>
                      <a:pt x="36" y="30"/>
                    </a:cubicBezTo>
                    <a:cubicBezTo>
                      <a:pt x="36" y="34"/>
                      <a:pt x="33" y="36"/>
                      <a:pt x="30" y="36"/>
                    </a:cubicBezTo>
                    <a:close/>
                    <a:moveTo>
                      <a:pt x="12" y="24"/>
                    </a:moveTo>
                    <a:cubicBezTo>
                      <a:pt x="24" y="24"/>
                      <a:pt x="24" y="24"/>
                      <a:pt x="24" y="24"/>
                    </a:cubicBezTo>
                    <a:cubicBezTo>
                      <a:pt x="24" y="12"/>
                      <a:pt x="24" y="12"/>
                      <a:pt x="24" y="12"/>
                    </a:cubicBezTo>
                    <a:cubicBezTo>
                      <a:pt x="12" y="12"/>
                      <a:pt x="12" y="12"/>
                      <a:pt x="12" y="12"/>
                    </a:cubicBezTo>
                    <a:lnTo>
                      <a:pt x="1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AU" kern="0">
                  <a:solidFill>
                    <a:srgbClr val="96968C"/>
                  </a:solidFill>
                  <a:cs typeface="Arial" panose="020B0604020202020204" pitchFamily="34" charset="0"/>
                </a:endParaRPr>
              </a:p>
            </p:txBody>
          </p:sp>
          <p:sp>
            <p:nvSpPr>
              <p:cNvPr id="256" name="Freeform 213">
                <a:extLst>
                  <a:ext uri="{FF2B5EF4-FFF2-40B4-BE49-F238E27FC236}">
                    <a16:creationId xmlns:a16="http://schemas.microsoft.com/office/drawing/2014/main" id="{3641AD13-06A8-5D92-358C-50DF2E0CC98E}"/>
                  </a:ext>
                </a:extLst>
              </p:cNvPr>
              <p:cNvSpPr>
                <a:spLocks noEditPoints="1"/>
              </p:cNvSpPr>
              <p:nvPr/>
            </p:nvSpPr>
            <p:spPr bwMode="auto">
              <a:xfrm>
                <a:off x="6681" y="3213"/>
                <a:ext cx="53" cy="53"/>
              </a:xfrm>
              <a:custGeom>
                <a:avLst/>
                <a:gdLst>
                  <a:gd name="T0" fmla="*/ 30 w 36"/>
                  <a:gd name="T1" fmla="*/ 36 h 36"/>
                  <a:gd name="T2" fmla="*/ 6 w 36"/>
                  <a:gd name="T3" fmla="*/ 36 h 36"/>
                  <a:gd name="T4" fmla="*/ 0 w 36"/>
                  <a:gd name="T5" fmla="*/ 30 h 36"/>
                  <a:gd name="T6" fmla="*/ 0 w 36"/>
                  <a:gd name="T7" fmla="*/ 6 h 36"/>
                  <a:gd name="T8" fmla="*/ 6 w 36"/>
                  <a:gd name="T9" fmla="*/ 0 h 36"/>
                  <a:gd name="T10" fmla="*/ 30 w 36"/>
                  <a:gd name="T11" fmla="*/ 0 h 36"/>
                  <a:gd name="T12" fmla="*/ 36 w 36"/>
                  <a:gd name="T13" fmla="*/ 6 h 36"/>
                  <a:gd name="T14" fmla="*/ 36 w 36"/>
                  <a:gd name="T15" fmla="*/ 30 h 36"/>
                  <a:gd name="T16" fmla="*/ 30 w 36"/>
                  <a:gd name="T17" fmla="*/ 36 h 36"/>
                  <a:gd name="T18" fmla="*/ 12 w 36"/>
                  <a:gd name="T19" fmla="*/ 24 h 36"/>
                  <a:gd name="T20" fmla="*/ 24 w 36"/>
                  <a:gd name="T21" fmla="*/ 24 h 36"/>
                  <a:gd name="T22" fmla="*/ 24 w 36"/>
                  <a:gd name="T23" fmla="*/ 12 h 36"/>
                  <a:gd name="T24" fmla="*/ 12 w 36"/>
                  <a:gd name="T25" fmla="*/ 12 h 36"/>
                  <a:gd name="T26" fmla="*/ 12 w 36"/>
                  <a:gd name="T2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6">
                    <a:moveTo>
                      <a:pt x="30" y="36"/>
                    </a:moveTo>
                    <a:cubicBezTo>
                      <a:pt x="6" y="36"/>
                      <a:pt x="6" y="36"/>
                      <a:pt x="6" y="36"/>
                    </a:cubicBezTo>
                    <a:cubicBezTo>
                      <a:pt x="2" y="36"/>
                      <a:pt x="0" y="34"/>
                      <a:pt x="0" y="30"/>
                    </a:cubicBezTo>
                    <a:cubicBezTo>
                      <a:pt x="0" y="6"/>
                      <a:pt x="0" y="6"/>
                      <a:pt x="0" y="6"/>
                    </a:cubicBezTo>
                    <a:cubicBezTo>
                      <a:pt x="0" y="3"/>
                      <a:pt x="2" y="0"/>
                      <a:pt x="6" y="0"/>
                    </a:cubicBezTo>
                    <a:cubicBezTo>
                      <a:pt x="30" y="0"/>
                      <a:pt x="30" y="0"/>
                      <a:pt x="30" y="0"/>
                    </a:cubicBezTo>
                    <a:cubicBezTo>
                      <a:pt x="33" y="0"/>
                      <a:pt x="36" y="3"/>
                      <a:pt x="36" y="6"/>
                    </a:cubicBezTo>
                    <a:cubicBezTo>
                      <a:pt x="36" y="30"/>
                      <a:pt x="36" y="30"/>
                      <a:pt x="36" y="30"/>
                    </a:cubicBezTo>
                    <a:cubicBezTo>
                      <a:pt x="36" y="34"/>
                      <a:pt x="33" y="36"/>
                      <a:pt x="30" y="36"/>
                    </a:cubicBezTo>
                    <a:close/>
                    <a:moveTo>
                      <a:pt x="12" y="24"/>
                    </a:moveTo>
                    <a:cubicBezTo>
                      <a:pt x="24" y="24"/>
                      <a:pt x="24" y="24"/>
                      <a:pt x="24" y="24"/>
                    </a:cubicBezTo>
                    <a:cubicBezTo>
                      <a:pt x="24" y="12"/>
                      <a:pt x="24" y="12"/>
                      <a:pt x="24" y="12"/>
                    </a:cubicBezTo>
                    <a:cubicBezTo>
                      <a:pt x="12" y="12"/>
                      <a:pt x="12" y="12"/>
                      <a:pt x="12" y="12"/>
                    </a:cubicBezTo>
                    <a:lnTo>
                      <a:pt x="1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AU" kern="0">
                  <a:solidFill>
                    <a:srgbClr val="96968C"/>
                  </a:solidFill>
                  <a:cs typeface="Arial" panose="020B0604020202020204" pitchFamily="34" charset="0"/>
                </a:endParaRPr>
              </a:p>
            </p:txBody>
          </p:sp>
          <p:sp>
            <p:nvSpPr>
              <p:cNvPr id="257" name="Freeform 214">
                <a:extLst>
                  <a:ext uri="{FF2B5EF4-FFF2-40B4-BE49-F238E27FC236}">
                    <a16:creationId xmlns:a16="http://schemas.microsoft.com/office/drawing/2014/main" id="{1A729E75-8B2F-EBBF-4EB1-3463A2ABDDB8}"/>
                  </a:ext>
                </a:extLst>
              </p:cNvPr>
              <p:cNvSpPr>
                <a:spLocks noEditPoints="1"/>
              </p:cNvSpPr>
              <p:nvPr/>
            </p:nvSpPr>
            <p:spPr bwMode="auto">
              <a:xfrm>
                <a:off x="6770" y="3213"/>
                <a:ext cx="53" cy="53"/>
              </a:xfrm>
              <a:custGeom>
                <a:avLst/>
                <a:gdLst>
                  <a:gd name="T0" fmla="*/ 30 w 36"/>
                  <a:gd name="T1" fmla="*/ 36 h 36"/>
                  <a:gd name="T2" fmla="*/ 6 w 36"/>
                  <a:gd name="T3" fmla="*/ 36 h 36"/>
                  <a:gd name="T4" fmla="*/ 0 w 36"/>
                  <a:gd name="T5" fmla="*/ 30 h 36"/>
                  <a:gd name="T6" fmla="*/ 0 w 36"/>
                  <a:gd name="T7" fmla="*/ 6 h 36"/>
                  <a:gd name="T8" fmla="*/ 6 w 36"/>
                  <a:gd name="T9" fmla="*/ 0 h 36"/>
                  <a:gd name="T10" fmla="*/ 30 w 36"/>
                  <a:gd name="T11" fmla="*/ 0 h 36"/>
                  <a:gd name="T12" fmla="*/ 36 w 36"/>
                  <a:gd name="T13" fmla="*/ 6 h 36"/>
                  <a:gd name="T14" fmla="*/ 36 w 36"/>
                  <a:gd name="T15" fmla="*/ 30 h 36"/>
                  <a:gd name="T16" fmla="*/ 30 w 36"/>
                  <a:gd name="T17" fmla="*/ 36 h 36"/>
                  <a:gd name="T18" fmla="*/ 12 w 36"/>
                  <a:gd name="T19" fmla="*/ 24 h 36"/>
                  <a:gd name="T20" fmla="*/ 24 w 36"/>
                  <a:gd name="T21" fmla="*/ 24 h 36"/>
                  <a:gd name="T22" fmla="*/ 24 w 36"/>
                  <a:gd name="T23" fmla="*/ 12 h 36"/>
                  <a:gd name="T24" fmla="*/ 12 w 36"/>
                  <a:gd name="T25" fmla="*/ 12 h 36"/>
                  <a:gd name="T26" fmla="*/ 12 w 36"/>
                  <a:gd name="T2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6">
                    <a:moveTo>
                      <a:pt x="30" y="36"/>
                    </a:moveTo>
                    <a:cubicBezTo>
                      <a:pt x="6" y="36"/>
                      <a:pt x="6" y="36"/>
                      <a:pt x="6" y="36"/>
                    </a:cubicBezTo>
                    <a:cubicBezTo>
                      <a:pt x="2" y="36"/>
                      <a:pt x="0" y="34"/>
                      <a:pt x="0" y="30"/>
                    </a:cubicBezTo>
                    <a:cubicBezTo>
                      <a:pt x="0" y="6"/>
                      <a:pt x="0" y="6"/>
                      <a:pt x="0" y="6"/>
                    </a:cubicBezTo>
                    <a:cubicBezTo>
                      <a:pt x="0" y="3"/>
                      <a:pt x="2" y="0"/>
                      <a:pt x="6" y="0"/>
                    </a:cubicBezTo>
                    <a:cubicBezTo>
                      <a:pt x="30" y="0"/>
                      <a:pt x="30" y="0"/>
                      <a:pt x="30" y="0"/>
                    </a:cubicBezTo>
                    <a:cubicBezTo>
                      <a:pt x="33" y="0"/>
                      <a:pt x="36" y="3"/>
                      <a:pt x="36" y="6"/>
                    </a:cubicBezTo>
                    <a:cubicBezTo>
                      <a:pt x="36" y="30"/>
                      <a:pt x="36" y="30"/>
                      <a:pt x="36" y="30"/>
                    </a:cubicBezTo>
                    <a:cubicBezTo>
                      <a:pt x="36" y="34"/>
                      <a:pt x="33" y="36"/>
                      <a:pt x="30" y="36"/>
                    </a:cubicBezTo>
                    <a:close/>
                    <a:moveTo>
                      <a:pt x="12" y="24"/>
                    </a:moveTo>
                    <a:cubicBezTo>
                      <a:pt x="24" y="24"/>
                      <a:pt x="24" y="24"/>
                      <a:pt x="24" y="24"/>
                    </a:cubicBezTo>
                    <a:cubicBezTo>
                      <a:pt x="24" y="12"/>
                      <a:pt x="24" y="12"/>
                      <a:pt x="24" y="12"/>
                    </a:cubicBezTo>
                    <a:cubicBezTo>
                      <a:pt x="12" y="12"/>
                      <a:pt x="12" y="12"/>
                      <a:pt x="12" y="12"/>
                    </a:cubicBezTo>
                    <a:lnTo>
                      <a:pt x="1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AU" kern="0">
                  <a:solidFill>
                    <a:srgbClr val="96968C"/>
                  </a:solidFill>
                  <a:cs typeface="Arial" panose="020B0604020202020204" pitchFamily="34" charset="0"/>
                </a:endParaRPr>
              </a:p>
            </p:txBody>
          </p:sp>
          <p:sp>
            <p:nvSpPr>
              <p:cNvPr id="258" name="Freeform 215">
                <a:extLst>
                  <a:ext uri="{FF2B5EF4-FFF2-40B4-BE49-F238E27FC236}">
                    <a16:creationId xmlns:a16="http://schemas.microsoft.com/office/drawing/2014/main" id="{095E26E1-26E9-893E-0A75-256E89A66BBB}"/>
                  </a:ext>
                </a:extLst>
              </p:cNvPr>
              <p:cNvSpPr>
                <a:spLocks noEditPoints="1"/>
              </p:cNvSpPr>
              <p:nvPr/>
            </p:nvSpPr>
            <p:spPr bwMode="auto">
              <a:xfrm>
                <a:off x="6681" y="3337"/>
                <a:ext cx="53" cy="54"/>
              </a:xfrm>
              <a:custGeom>
                <a:avLst/>
                <a:gdLst>
                  <a:gd name="T0" fmla="*/ 30 w 36"/>
                  <a:gd name="T1" fmla="*/ 36 h 36"/>
                  <a:gd name="T2" fmla="*/ 6 w 36"/>
                  <a:gd name="T3" fmla="*/ 36 h 36"/>
                  <a:gd name="T4" fmla="*/ 0 w 36"/>
                  <a:gd name="T5" fmla="*/ 30 h 36"/>
                  <a:gd name="T6" fmla="*/ 0 w 36"/>
                  <a:gd name="T7" fmla="*/ 6 h 36"/>
                  <a:gd name="T8" fmla="*/ 6 w 36"/>
                  <a:gd name="T9" fmla="*/ 0 h 36"/>
                  <a:gd name="T10" fmla="*/ 30 w 36"/>
                  <a:gd name="T11" fmla="*/ 0 h 36"/>
                  <a:gd name="T12" fmla="*/ 36 w 36"/>
                  <a:gd name="T13" fmla="*/ 6 h 36"/>
                  <a:gd name="T14" fmla="*/ 36 w 36"/>
                  <a:gd name="T15" fmla="*/ 30 h 36"/>
                  <a:gd name="T16" fmla="*/ 30 w 36"/>
                  <a:gd name="T17" fmla="*/ 36 h 36"/>
                  <a:gd name="T18" fmla="*/ 12 w 36"/>
                  <a:gd name="T19" fmla="*/ 24 h 36"/>
                  <a:gd name="T20" fmla="*/ 24 w 36"/>
                  <a:gd name="T21" fmla="*/ 24 h 36"/>
                  <a:gd name="T22" fmla="*/ 24 w 36"/>
                  <a:gd name="T23" fmla="*/ 12 h 36"/>
                  <a:gd name="T24" fmla="*/ 12 w 36"/>
                  <a:gd name="T25" fmla="*/ 12 h 36"/>
                  <a:gd name="T26" fmla="*/ 12 w 36"/>
                  <a:gd name="T2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6">
                    <a:moveTo>
                      <a:pt x="30" y="36"/>
                    </a:moveTo>
                    <a:cubicBezTo>
                      <a:pt x="6" y="36"/>
                      <a:pt x="6" y="36"/>
                      <a:pt x="6" y="36"/>
                    </a:cubicBezTo>
                    <a:cubicBezTo>
                      <a:pt x="2" y="36"/>
                      <a:pt x="0" y="34"/>
                      <a:pt x="0" y="30"/>
                    </a:cubicBezTo>
                    <a:cubicBezTo>
                      <a:pt x="0" y="6"/>
                      <a:pt x="0" y="6"/>
                      <a:pt x="0" y="6"/>
                    </a:cubicBezTo>
                    <a:cubicBezTo>
                      <a:pt x="0" y="3"/>
                      <a:pt x="2" y="0"/>
                      <a:pt x="6" y="0"/>
                    </a:cubicBezTo>
                    <a:cubicBezTo>
                      <a:pt x="30" y="0"/>
                      <a:pt x="30" y="0"/>
                      <a:pt x="30" y="0"/>
                    </a:cubicBezTo>
                    <a:cubicBezTo>
                      <a:pt x="33" y="0"/>
                      <a:pt x="36" y="3"/>
                      <a:pt x="36" y="6"/>
                    </a:cubicBezTo>
                    <a:cubicBezTo>
                      <a:pt x="36" y="30"/>
                      <a:pt x="36" y="30"/>
                      <a:pt x="36" y="30"/>
                    </a:cubicBezTo>
                    <a:cubicBezTo>
                      <a:pt x="36" y="34"/>
                      <a:pt x="33" y="36"/>
                      <a:pt x="30" y="36"/>
                    </a:cubicBezTo>
                    <a:close/>
                    <a:moveTo>
                      <a:pt x="12" y="24"/>
                    </a:moveTo>
                    <a:cubicBezTo>
                      <a:pt x="24" y="24"/>
                      <a:pt x="24" y="24"/>
                      <a:pt x="24" y="24"/>
                    </a:cubicBezTo>
                    <a:cubicBezTo>
                      <a:pt x="24" y="12"/>
                      <a:pt x="24" y="12"/>
                      <a:pt x="24" y="12"/>
                    </a:cubicBezTo>
                    <a:cubicBezTo>
                      <a:pt x="12" y="12"/>
                      <a:pt x="12" y="12"/>
                      <a:pt x="12" y="12"/>
                    </a:cubicBezTo>
                    <a:lnTo>
                      <a:pt x="1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AU" kern="0">
                  <a:solidFill>
                    <a:srgbClr val="96968C"/>
                  </a:solidFill>
                  <a:cs typeface="Arial" panose="020B0604020202020204" pitchFamily="34" charset="0"/>
                </a:endParaRPr>
              </a:p>
            </p:txBody>
          </p:sp>
          <p:sp>
            <p:nvSpPr>
              <p:cNvPr id="259" name="Freeform 216">
                <a:extLst>
                  <a:ext uri="{FF2B5EF4-FFF2-40B4-BE49-F238E27FC236}">
                    <a16:creationId xmlns:a16="http://schemas.microsoft.com/office/drawing/2014/main" id="{B37D3F40-65BD-31F6-39DD-649963573E5F}"/>
                  </a:ext>
                </a:extLst>
              </p:cNvPr>
              <p:cNvSpPr>
                <a:spLocks noEditPoints="1"/>
              </p:cNvSpPr>
              <p:nvPr/>
            </p:nvSpPr>
            <p:spPr bwMode="auto">
              <a:xfrm>
                <a:off x="6770" y="3337"/>
                <a:ext cx="53" cy="54"/>
              </a:xfrm>
              <a:custGeom>
                <a:avLst/>
                <a:gdLst>
                  <a:gd name="T0" fmla="*/ 30 w 36"/>
                  <a:gd name="T1" fmla="*/ 36 h 36"/>
                  <a:gd name="T2" fmla="*/ 6 w 36"/>
                  <a:gd name="T3" fmla="*/ 36 h 36"/>
                  <a:gd name="T4" fmla="*/ 0 w 36"/>
                  <a:gd name="T5" fmla="*/ 30 h 36"/>
                  <a:gd name="T6" fmla="*/ 0 w 36"/>
                  <a:gd name="T7" fmla="*/ 6 h 36"/>
                  <a:gd name="T8" fmla="*/ 6 w 36"/>
                  <a:gd name="T9" fmla="*/ 0 h 36"/>
                  <a:gd name="T10" fmla="*/ 30 w 36"/>
                  <a:gd name="T11" fmla="*/ 0 h 36"/>
                  <a:gd name="T12" fmla="*/ 36 w 36"/>
                  <a:gd name="T13" fmla="*/ 6 h 36"/>
                  <a:gd name="T14" fmla="*/ 36 w 36"/>
                  <a:gd name="T15" fmla="*/ 30 h 36"/>
                  <a:gd name="T16" fmla="*/ 30 w 36"/>
                  <a:gd name="T17" fmla="*/ 36 h 36"/>
                  <a:gd name="T18" fmla="*/ 12 w 36"/>
                  <a:gd name="T19" fmla="*/ 24 h 36"/>
                  <a:gd name="T20" fmla="*/ 24 w 36"/>
                  <a:gd name="T21" fmla="*/ 24 h 36"/>
                  <a:gd name="T22" fmla="*/ 24 w 36"/>
                  <a:gd name="T23" fmla="*/ 12 h 36"/>
                  <a:gd name="T24" fmla="*/ 12 w 36"/>
                  <a:gd name="T25" fmla="*/ 12 h 36"/>
                  <a:gd name="T26" fmla="*/ 12 w 36"/>
                  <a:gd name="T2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6">
                    <a:moveTo>
                      <a:pt x="30" y="36"/>
                    </a:moveTo>
                    <a:cubicBezTo>
                      <a:pt x="6" y="36"/>
                      <a:pt x="6" y="36"/>
                      <a:pt x="6" y="36"/>
                    </a:cubicBezTo>
                    <a:cubicBezTo>
                      <a:pt x="2" y="36"/>
                      <a:pt x="0" y="34"/>
                      <a:pt x="0" y="30"/>
                    </a:cubicBezTo>
                    <a:cubicBezTo>
                      <a:pt x="0" y="6"/>
                      <a:pt x="0" y="6"/>
                      <a:pt x="0" y="6"/>
                    </a:cubicBezTo>
                    <a:cubicBezTo>
                      <a:pt x="0" y="3"/>
                      <a:pt x="2" y="0"/>
                      <a:pt x="6" y="0"/>
                    </a:cubicBezTo>
                    <a:cubicBezTo>
                      <a:pt x="30" y="0"/>
                      <a:pt x="30" y="0"/>
                      <a:pt x="30" y="0"/>
                    </a:cubicBezTo>
                    <a:cubicBezTo>
                      <a:pt x="33" y="0"/>
                      <a:pt x="36" y="3"/>
                      <a:pt x="36" y="6"/>
                    </a:cubicBezTo>
                    <a:cubicBezTo>
                      <a:pt x="36" y="30"/>
                      <a:pt x="36" y="30"/>
                      <a:pt x="36" y="30"/>
                    </a:cubicBezTo>
                    <a:cubicBezTo>
                      <a:pt x="36" y="34"/>
                      <a:pt x="33" y="36"/>
                      <a:pt x="30" y="36"/>
                    </a:cubicBezTo>
                    <a:close/>
                    <a:moveTo>
                      <a:pt x="12" y="24"/>
                    </a:moveTo>
                    <a:cubicBezTo>
                      <a:pt x="24" y="24"/>
                      <a:pt x="24" y="24"/>
                      <a:pt x="24" y="24"/>
                    </a:cubicBezTo>
                    <a:cubicBezTo>
                      <a:pt x="24" y="12"/>
                      <a:pt x="24" y="12"/>
                      <a:pt x="24" y="12"/>
                    </a:cubicBezTo>
                    <a:cubicBezTo>
                      <a:pt x="12" y="12"/>
                      <a:pt x="12" y="12"/>
                      <a:pt x="12" y="12"/>
                    </a:cubicBezTo>
                    <a:lnTo>
                      <a:pt x="1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AU" kern="0">
                  <a:solidFill>
                    <a:srgbClr val="96968C"/>
                  </a:solidFill>
                  <a:cs typeface="Arial" panose="020B0604020202020204" pitchFamily="34" charset="0"/>
                </a:endParaRPr>
              </a:p>
            </p:txBody>
          </p:sp>
        </p:grpSp>
      </p:grpSp>
      <p:sp>
        <p:nvSpPr>
          <p:cNvPr id="3" name="TextBox 2">
            <a:extLst>
              <a:ext uri="{FF2B5EF4-FFF2-40B4-BE49-F238E27FC236}">
                <a16:creationId xmlns:a16="http://schemas.microsoft.com/office/drawing/2014/main" id="{07D44160-4908-0FCB-B8F4-8D0A95EA04C6}"/>
              </a:ext>
            </a:extLst>
          </p:cNvPr>
          <p:cNvSpPr txBox="1"/>
          <p:nvPr/>
        </p:nvSpPr>
        <p:spPr>
          <a:xfrm>
            <a:off x="9218066" y="3413830"/>
            <a:ext cx="910756" cy="164019"/>
          </a:xfrm>
          <a:prstGeom prst="rect">
            <a:avLst/>
          </a:prstGeom>
          <a:noFill/>
        </p:spPr>
        <p:txBody>
          <a:bodyPr wrap="square" lIns="0" tIns="0" rIns="0" bIns="0" rtlCol="0" anchor="b" anchorCtr="0">
            <a:spAutoFit/>
          </a:bodyPr>
          <a:lstStyle/>
          <a:p>
            <a:pPr defTabSz="914195">
              <a:lnSpc>
                <a:spcPct val="80000"/>
              </a:lnSpc>
              <a:defRPr/>
            </a:pPr>
            <a:r>
              <a:rPr lang="en-US" sz="1300" b="1">
                <a:latin typeface="Calibri" panose="020F0502020204030204" pitchFamily="34" charset="0"/>
                <a:ea typeface="League Spartan" charset="0"/>
                <a:cs typeface="Calibri" panose="020F0502020204030204" pitchFamily="34" charset="0"/>
              </a:rPr>
              <a:t>Data Mart</a:t>
            </a:r>
          </a:p>
        </p:txBody>
      </p:sp>
      <p:sp>
        <p:nvSpPr>
          <p:cNvPr id="4" name="TextBox 3">
            <a:extLst>
              <a:ext uri="{FF2B5EF4-FFF2-40B4-BE49-F238E27FC236}">
                <a16:creationId xmlns:a16="http://schemas.microsoft.com/office/drawing/2014/main" id="{80FF83ED-3B2B-51FA-9100-2FC26CDAFF83}"/>
              </a:ext>
            </a:extLst>
          </p:cNvPr>
          <p:cNvSpPr txBox="1"/>
          <p:nvPr/>
        </p:nvSpPr>
        <p:spPr>
          <a:xfrm>
            <a:off x="8706757" y="5622879"/>
            <a:ext cx="1015530" cy="276999"/>
          </a:xfrm>
          <a:prstGeom prst="rect">
            <a:avLst/>
          </a:prstGeom>
          <a:noFill/>
        </p:spPr>
        <p:txBody>
          <a:bodyPr wrap="square">
            <a:spAutoFit/>
          </a:bodyPr>
          <a:lstStyle/>
          <a:p>
            <a:pPr algn="ctr" fontAlgn="b"/>
            <a:r>
              <a:rPr lang="en-US" sz="1200">
                <a:solidFill>
                  <a:schemeClr val="tx2"/>
                </a:solidFill>
                <a:latin typeface="Calibri" panose="020F0502020204030204" pitchFamily="34" charset="0"/>
                <a:cs typeface="Calibri" panose="020F0502020204030204" pitchFamily="34" charset="0"/>
              </a:rPr>
              <a:t>Jun ‘23</a:t>
            </a:r>
          </a:p>
        </p:txBody>
      </p:sp>
      <p:cxnSp>
        <p:nvCxnSpPr>
          <p:cNvPr id="5" name="Straight Arrow Connector 4">
            <a:extLst>
              <a:ext uri="{FF2B5EF4-FFF2-40B4-BE49-F238E27FC236}">
                <a16:creationId xmlns:a16="http://schemas.microsoft.com/office/drawing/2014/main" id="{B7E04FE1-9243-95AB-AA64-88A8068E723E}"/>
              </a:ext>
            </a:extLst>
          </p:cNvPr>
          <p:cNvCxnSpPr>
            <a:cxnSpLocks/>
          </p:cNvCxnSpPr>
          <p:nvPr/>
        </p:nvCxnSpPr>
        <p:spPr>
          <a:xfrm flipH="1">
            <a:off x="9145058" y="3282706"/>
            <a:ext cx="10291" cy="2296515"/>
          </a:xfrm>
          <a:prstGeom prst="straightConnector1">
            <a:avLst/>
          </a:prstGeom>
          <a:noFill/>
          <a:ln w="28575" cap="flat" cmpd="sng" algn="ctr">
            <a:solidFill>
              <a:srgbClr val="0070C0"/>
            </a:solidFill>
            <a:prstDash val="solid"/>
            <a:miter lim="800000"/>
            <a:tailEnd type="oval"/>
          </a:ln>
          <a:effectLst/>
        </p:spPr>
      </p:cxnSp>
      <p:grpSp>
        <p:nvGrpSpPr>
          <p:cNvPr id="450" name="Group 449">
            <a:extLst>
              <a:ext uri="{FF2B5EF4-FFF2-40B4-BE49-F238E27FC236}">
                <a16:creationId xmlns:a16="http://schemas.microsoft.com/office/drawing/2014/main" id="{B86A6052-03F3-B64F-F7B7-723CA8DA3C84}"/>
              </a:ext>
            </a:extLst>
          </p:cNvPr>
          <p:cNvGrpSpPr/>
          <p:nvPr/>
        </p:nvGrpSpPr>
        <p:grpSpPr>
          <a:xfrm>
            <a:off x="9266606" y="4933835"/>
            <a:ext cx="182880" cy="186756"/>
            <a:chOff x="10659950" y="-459068"/>
            <a:chExt cx="234927" cy="233151"/>
          </a:xfrm>
        </p:grpSpPr>
        <p:sp>
          <p:nvSpPr>
            <p:cNvPr id="451" name="Oval 450">
              <a:extLst>
                <a:ext uri="{FF2B5EF4-FFF2-40B4-BE49-F238E27FC236}">
                  <a16:creationId xmlns:a16="http://schemas.microsoft.com/office/drawing/2014/main" id="{63ADC2F2-1922-EC95-E443-9805A120F439}"/>
                </a:ext>
              </a:extLst>
            </p:cNvPr>
            <p:cNvSpPr/>
            <p:nvPr/>
          </p:nvSpPr>
          <p:spPr>
            <a:xfrm>
              <a:off x="10659950" y="-459068"/>
              <a:ext cx="234927" cy="233151"/>
            </a:xfrm>
            <a:prstGeom prst="ellipse">
              <a:avLst/>
            </a:prstGeom>
            <a:solidFill>
              <a:srgbClr val="0041F0"/>
            </a:solidFill>
            <a:ln w="12700" cap="flat" cmpd="sng" algn="ctr">
              <a:noFill/>
              <a:prstDash val="solid"/>
              <a:miter lim="800000"/>
            </a:ln>
            <a:effectLst/>
          </p:spPr>
          <p:txBody>
            <a:bodyPr rtlCol="0" anchor="ctr"/>
            <a:lstStyle/>
            <a:p>
              <a:pPr algn="ctr">
                <a:defRPr/>
              </a:pPr>
              <a:endParaRPr lang="en-US" kern="0">
                <a:solidFill>
                  <a:srgbClr val="FFFFFF"/>
                </a:solidFill>
                <a:latin typeface="Graphik"/>
              </a:endParaRPr>
            </a:p>
          </p:txBody>
        </p:sp>
        <p:grpSp>
          <p:nvGrpSpPr>
            <p:cNvPr id="452" name="Group 40">
              <a:extLst>
                <a:ext uri="{FF2B5EF4-FFF2-40B4-BE49-F238E27FC236}">
                  <a16:creationId xmlns:a16="http://schemas.microsoft.com/office/drawing/2014/main" id="{4044D3BA-D43A-A1E4-D77F-BD3CA85B41F7}"/>
                </a:ext>
              </a:extLst>
            </p:cNvPr>
            <p:cNvGrpSpPr>
              <a:grpSpLocks noChangeAspect="1"/>
            </p:cNvGrpSpPr>
            <p:nvPr/>
          </p:nvGrpSpPr>
          <p:grpSpPr bwMode="auto">
            <a:xfrm flipH="1">
              <a:off x="10703346" y="-407216"/>
              <a:ext cx="149503" cy="126965"/>
              <a:chOff x="4653" y="690"/>
              <a:chExt cx="441" cy="376"/>
            </a:xfrm>
            <a:solidFill>
              <a:srgbClr val="FFFFFF"/>
            </a:solidFill>
          </p:grpSpPr>
          <p:sp>
            <p:nvSpPr>
              <p:cNvPr id="453" name="Freeform 41">
                <a:extLst>
                  <a:ext uri="{FF2B5EF4-FFF2-40B4-BE49-F238E27FC236}">
                    <a16:creationId xmlns:a16="http://schemas.microsoft.com/office/drawing/2014/main" id="{1E74E516-89DC-04E9-93EC-2DE7A1582A06}"/>
                  </a:ext>
                </a:extLst>
              </p:cNvPr>
              <p:cNvSpPr>
                <a:spLocks noEditPoints="1"/>
              </p:cNvSpPr>
              <p:nvPr/>
            </p:nvSpPr>
            <p:spPr bwMode="auto">
              <a:xfrm>
                <a:off x="4653" y="815"/>
                <a:ext cx="110" cy="180"/>
              </a:xfrm>
              <a:custGeom>
                <a:avLst/>
                <a:gdLst>
                  <a:gd name="T0" fmla="*/ 54 w 72"/>
                  <a:gd name="T1" fmla="*/ 120 h 120"/>
                  <a:gd name="T2" fmla="*/ 18 w 72"/>
                  <a:gd name="T3" fmla="*/ 120 h 120"/>
                  <a:gd name="T4" fmla="*/ 12 w 72"/>
                  <a:gd name="T5" fmla="*/ 114 h 120"/>
                  <a:gd name="T6" fmla="*/ 12 w 72"/>
                  <a:gd name="T7" fmla="*/ 65 h 120"/>
                  <a:gd name="T8" fmla="*/ 0 w 72"/>
                  <a:gd name="T9" fmla="*/ 42 h 120"/>
                  <a:gd name="T10" fmla="*/ 0 w 72"/>
                  <a:gd name="T11" fmla="*/ 6 h 120"/>
                  <a:gd name="T12" fmla="*/ 6 w 72"/>
                  <a:gd name="T13" fmla="*/ 0 h 120"/>
                  <a:gd name="T14" fmla="*/ 66 w 72"/>
                  <a:gd name="T15" fmla="*/ 0 h 120"/>
                  <a:gd name="T16" fmla="*/ 72 w 72"/>
                  <a:gd name="T17" fmla="*/ 6 h 120"/>
                  <a:gd name="T18" fmla="*/ 72 w 72"/>
                  <a:gd name="T19" fmla="*/ 42 h 120"/>
                  <a:gd name="T20" fmla="*/ 60 w 72"/>
                  <a:gd name="T21" fmla="*/ 65 h 120"/>
                  <a:gd name="T22" fmla="*/ 60 w 72"/>
                  <a:gd name="T23" fmla="*/ 114 h 120"/>
                  <a:gd name="T24" fmla="*/ 54 w 72"/>
                  <a:gd name="T25" fmla="*/ 120 h 120"/>
                  <a:gd name="T26" fmla="*/ 24 w 72"/>
                  <a:gd name="T27" fmla="*/ 108 h 120"/>
                  <a:gd name="T28" fmla="*/ 48 w 72"/>
                  <a:gd name="T29" fmla="*/ 108 h 120"/>
                  <a:gd name="T30" fmla="*/ 48 w 72"/>
                  <a:gd name="T31" fmla="*/ 60 h 120"/>
                  <a:gd name="T32" fmla="*/ 54 w 72"/>
                  <a:gd name="T33" fmla="*/ 54 h 120"/>
                  <a:gd name="T34" fmla="*/ 60 w 72"/>
                  <a:gd name="T35" fmla="*/ 42 h 120"/>
                  <a:gd name="T36" fmla="*/ 60 w 72"/>
                  <a:gd name="T37" fmla="*/ 12 h 120"/>
                  <a:gd name="T38" fmla="*/ 12 w 72"/>
                  <a:gd name="T39" fmla="*/ 12 h 120"/>
                  <a:gd name="T40" fmla="*/ 12 w 72"/>
                  <a:gd name="T41" fmla="*/ 42 h 120"/>
                  <a:gd name="T42" fmla="*/ 18 w 72"/>
                  <a:gd name="T43" fmla="*/ 54 h 120"/>
                  <a:gd name="T44" fmla="*/ 24 w 72"/>
                  <a:gd name="T45" fmla="*/ 60 h 120"/>
                  <a:gd name="T46" fmla="*/ 24 w 72"/>
                  <a:gd name="T47" fmla="*/ 10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120">
                    <a:moveTo>
                      <a:pt x="54" y="120"/>
                    </a:moveTo>
                    <a:cubicBezTo>
                      <a:pt x="18" y="120"/>
                      <a:pt x="18" y="120"/>
                      <a:pt x="18" y="120"/>
                    </a:cubicBezTo>
                    <a:cubicBezTo>
                      <a:pt x="15" y="120"/>
                      <a:pt x="12" y="117"/>
                      <a:pt x="12" y="114"/>
                    </a:cubicBezTo>
                    <a:cubicBezTo>
                      <a:pt x="12" y="65"/>
                      <a:pt x="12" y="65"/>
                      <a:pt x="12" y="65"/>
                    </a:cubicBezTo>
                    <a:cubicBezTo>
                      <a:pt x="4" y="62"/>
                      <a:pt x="0" y="55"/>
                      <a:pt x="0" y="42"/>
                    </a:cubicBezTo>
                    <a:cubicBezTo>
                      <a:pt x="0" y="6"/>
                      <a:pt x="0" y="6"/>
                      <a:pt x="0" y="6"/>
                    </a:cubicBezTo>
                    <a:cubicBezTo>
                      <a:pt x="0" y="2"/>
                      <a:pt x="3" y="0"/>
                      <a:pt x="6" y="0"/>
                    </a:cubicBezTo>
                    <a:cubicBezTo>
                      <a:pt x="66" y="0"/>
                      <a:pt x="66" y="0"/>
                      <a:pt x="66" y="0"/>
                    </a:cubicBezTo>
                    <a:cubicBezTo>
                      <a:pt x="69" y="0"/>
                      <a:pt x="72" y="2"/>
                      <a:pt x="72" y="6"/>
                    </a:cubicBezTo>
                    <a:cubicBezTo>
                      <a:pt x="72" y="42"/>
                      <a:pt x="72" y="42"/>
                      <a:pt x="72" y="42"/>
                    </a:cubicBezTo>
                    <a:cubicBezTo>
                      <a:pt x="72" y="55"/>
                      <a:pt x="68" y="62"/>
                      <a:pt x="60" y="65"/>
                    </a:cubicBezTo>
                    <a:cubicBezTo>
                      <a:pt x="60" y="114"/>
                      <a:pt x="60" y="114"/>
                      <a:pt x="60" y="114"/>
                    </a:cubicBezTo>
                    <a:cubicBezTo>
                      <a:pt x="60" y="117"/>
                      <a:pt x="57" y="120"/>
                      <a:pt x="54" y="120"/>
                    </a:cubicBezTo>
                    <a:close/>
                    <a:moveTo>
                      <a:pt x="24" y="108"/>
                    </a:moveTo>
                    <a:cubicBezTo>
                      <a:pt x="48" y="108"/>
                      <a:pt x="48" y="108"/>
                      <a:pt x="48" y="108"/>
                    </a:cubicBezTo>
                    <a:cubicBezTo>
                      <a:pt x="48" y="60"/>
                      <a:pt x="48" y="60"/>
                      <a:pt x="48" y="60"/>
                    </a:cubicBezTo>
                    <a:cubicBezTo>
                      <a:pt x="48" y="56"/>
                      <a:pt x="51" y="54"/>
                      <a:pt x="54" y="54"/>
                    </a:cubicBezTo>
                    <a:cubicBezTo>
                      <a:pt x="57" y="54"/>
                      <a:pt x="60" y="54"/>
                      <a:pt x="60" y="42"/>
                    </a:cubicBezTo>
                    <a:cubicBezTo>
                      <a:pt x="60" y="12"/>
                      <a:pt x="60" y="12"/>
                      <a:pt x="60" y="12"/>
                    </a:cubicBezTo>
                    <a:cubicBezTo>
                      <a:pt x="12" y="12"/>
                      <a:pt x="12" y="12"/>
                      <a:pt x="12" y="12"/>
                    </a:cubicBezTo>
                    <a:cubicBezTo>
                      <a:pt x="12" y="42"/>
                      <a:pt x="12" y="42"/>
                      <a:pt x="12" y="42"/>
                    </a:cubicBezTo>
                    <a:cubicBezTo>
                      <a:pt x="12" y="54"/>
                      <a:pt x="15" y="54"/>
                      <a:pt x="18" y="54"/>
                    </a:cubicBezTo>
                    <a:cubicBezTo>
                      <a:pt x="21" y="54"/>
                      <a:pt x="24" y="56"/>
                      <a:pt x="24" y="60"/>
                    </a:cubicBezTo>
                    <a:lnTo>
                      <a:pt x="24"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a:solidFill>
                    <a:srgbClr val="96968C"/>
                  </a:solidFill>
                  <a:cs typeface="Arial" panose="020B0604020202020204" pitchFamily="34" charset="0"/>
                </a:endParaRPr>
              </a:p>
            </p:txBody>
          </p:sp>
          <p:sp>
            <p:nvSpPr>
              <p:cNvPr id="454" name="Freeform 42">
                <a:extLst>
                  <a:ext uri="{FF2B5EF4-FFF2-40B4-BE49-F238E27FC236}">
                    <a16:creationId xmlns:a16="http://schemas.microsoft.com/office/drawing/2014/main" id="{DB78C8FA-8171-7717-8EFF-1DB1E4614707}"/>
                  </a:ext>
                </a:extLst>
              </p:cNvPr>
              <p:cNvSpPr>
                <a:spLocks noEditPoints="1"/>
              </p:cNvSpPr>
              <p:nvPr/>
            </p:nvSpPr>
            <p:spPr bwMode="auto">
              <a:xfrm>
                <a:off x="4984" y="815"/>
                <a:ext cx="110" cy="180"/>
              </a:xfrm>
              <a:custGeom>
                <a:avLst/>
                <a:gdLst>
                  <a:gd name="T0" fmla="*/ 54 w 72"/>
                  <a:gd name="T1" fmla="*/ 120 h 120"/>
                  <a:gd name="T2" fmla="*/ 18 w 72"/>
                  <a:gd name="T3" fmla="*/ 120 h 120"/>
                  <a:gd name="T4" fmla="*/ 12 w 72"/>
                  <a:gd name="T5" fmla="*/ 114 h 120"/>
                  <a:gd name="T6" fmla="*/ 12 w 72"/>
                  <a:gd name="T7" fmla="*/ 65 h 120"/>
                  <a:gd name="T8" fmla="*/ 0 w 72"/>
                  <a:gd name="T9" fmla="*/ 42 h 120"/>
                  <a:gd name="T10" fmla="*/ 0 w 72"/>
                  <a:gd name="T11" fmla="*/ 6 h 120"/>
                  <a:gd name="T12" fmla="*/ 6 w 72"/>
                  <a:gd name="T13" fmla="*/ 0 h 120"/>
                  <a:gd name="T14" fmla="*/ 66 w 72"/>
                  <a:gd name="T15" fmla="*/ 0 h 120"/>
                  <a:gd name="T16" fmla="*/ 72 w 72"/>
                  <a:gd name="T17" fmla="*/ 6 h 120"/>
                  <a:gd name="T18" fmla="*/ 72 w 72"/>
                  <a:gd name="T19" fmla="*/ 42 h 120"/>
                  <a:gd name="T20" fmla="*/ 60 w 72"/>
                  <a:gd name="T21" fmla="*/ 65 h 120"/>
                  <a:gd name="T22" fmla="*/ 60 w 72"/>
                  <a:gd name="T23" fmla="*/ 114 h 120"/>
                  <a:gd name="T24" fmla="*/ 54 w 72"/>
                  <a:gd name="T25" fmla="*/ 120 h 120"/>
                  <a:gd name="T26" fmla="*/ 24 w 72"/>
                  <a:gd name="T27" fmla="*/ 108 h 120"/>
                  <a:gd name="T28" fmla="*/ 48 w 72"/>
                  <a:gd name="T29" fmla="*/ 108 h 120"/>
                  <a:gd name="T30" fmla="*/ 48 w 72"/>
                  <a:gd name="T31" fmla="*/ 60 h 120"/>
                  <a:gd name="T32" fmla="*/ 54 w 72"/>
                  <a:gd name="T33" fmla="*/ 54 h 120"/>
                  <a:gd name="T34" fmla="*/ 60 w 72"/>
                  <a:gd name="T35" fmla="*/ 42 h 120"/>
                  <a:gd name="T36" fmla="*/ 60 w 72"/>
                  <a:gd name="T37" fmla="*/ 12 h 120"/>
                  <a:gd name="T38" fmla="*/ 12 w 72"/>
                  <a:gd name="T39" fmla="*/ 12 h 120"/>
                  <a:gd name="T40" fmla="*/ 12 w 72"/>
                  <a:gd name="T41" fmla="*/ 42 h 120"/>
                  <a:gd name="T42" fmla="*/ 18 w 72"/>
                  <a:gd name="T43" fmla="*/ 54 h 120"/>
                  <a:gd name="T44" fmla="*/ 24 w 72"/>
                  <a:gd name="T45" fmla="*/ 60 h 120"/>
                  <a:gd name="T46" fmla="*/ 24 w 72"/>
                  <a:gd name="T47" fmla="*/ 10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120">
                    <a:moveTo>
                      <a:pt x="54" y="120"/>
                    </a:moveTo>
                    <a:cubicBezTo>
                      <a:pt x="18" y="120"/>
                      <a:pt x="18" y="120"/>
                      <a:pt x="18" y="120"/>
                    </a:cubicBezTo>
                    <a:cubicBezTo>
                      <a:pt x="15" y="120"/>
                      <a:pt x="12" y="117"/>
                      <a:pt x="12" y="114"/>
                    </a:cubicBezTo>
                    <a:cubicBezTo>
                      <a:pt x="12" y="65"/>
                      <a:pt x="12" y="65"/>
                      <a:pt x="12" y="65"/>
                    </a:cubicBezTo>
                    <a:cubicBezTo>
                      <a:pt x="4" y="62"/>
                      <a:pt x="0" y="55"/>
                      <a:pt x="0" y="42"/>
                    </a:cubicBezTo>
                    <a:cubicBezTo>
                      <a:pt x="0" y="6"/>
                      <a:pt x="0" y="6"/>
                      <a:pt x="0" y="6"/>
                    </a:cubicBezTo>
                    <a:cubicBezTo>
                      <a:pt x="0" y="2"/>
                      <a:pt x="3" y="0"/>
                      <a:pt x="6" y="0"/>
                    </a:cubicBezTo>
                    <a:cubicBezTo>
                      <a:pt x="66" y="0"/>
                      <a:pt x="66" y="0"/>
                      <a:pt x="66" y="0"/>
                    </a:cubicBezTo>
                    <a:cubicBezTo>
                      <a:pt x="69" y="0"/>
                      <a:pt x="72" y="2"/>
                      <a:pt x="72" y="6"/>
                    </a:cubicBezTo>
                    <a:cubicBezTo>
                      <a:pt x="72" y="42"/>
                      <a:pt x="72" y="42"/>
                      <a:pt x="72" y="42"/>
                    </a:cubicBezTo>
                    <a:cubicBezTo>
                      <a:pt x="72" y="55"/>
                      <a:pt x="68" y="62"/>
                      <a:pt x="60" y="65"/>
                    </a:cubicBezTo>
                    <a:cubicBezTo>
                      <a:pt x="60" y="114"/>
                      <a:pt x="60" y="114"/>
                      <a:pt x="60" y="114"/>
                    </a:cubicBezTo>
                    <a:cubicBezTo>
                      <a:pt x="60" y="117"/>
                      <a:pt x="57" y="120"/>
                      <a:pt x="54" y="120"/>
                    </a:cubicBezTo>
                    <a:close/>
                    <a:moveTo>
                      <a:pt x="24" y="108"/>
                    </a:moveTo>
                    <a:cubicBezTo>
                      <a:pt x="48" y="108"/>
                      <a:pt x="48" y="108"/>
                      <a:pt x="48" y="108"/>
                    </a:cubicBezTo>
                    <a:cubicBezTo>
                      <a:pt x="48" y="60"/>
                      <a:pt x="48" y="60"/>
                      <a:pt x="48" y="60"/>
                    </a:cubicBezTo>
                    <a:cubicBezTo>
                      <a:pt x="48" y="56"/>
                      <a:pt x="51" y="54"/>
                      <a:pt x="54" y="54"/>
                    </a:cubicBezTo>
                    <a:cubicBezTo>
                      <a:pt x="57" y="54"/>
                      <a:pt x="60" y="54"/>
                      <a:pt x="60" y="42"/>
                    </a:cubicBezTo>
                    <a:cubicBezTo>
                      <a:pt x="60" y="12"/>
                      <a:pt x="60" y="12"/>
                      <a:pt x="60" y="12"/>
                    </a:cubicBezTo>
                    <a:cubicBezTo>
                      <a:pt x="12" y="12"/>
                      <a:pt x="12" y="12"/>
                      <a:pt x="12" y="12"/>
                    </a:cubicBezTo>
                    <a:cubicBezTo>
                      <a:pt x="12" y="42"/>
                      <a:pt x="12" y="42"/>
                      <a:pt x="12" y="42"/>
                    </a:cubicBezTo>
                    <a:cubicBezTo>
                      <a:pt x="12" y="54"/>
                      <a:pt x="15" y="54"/>
                      <a:pt x="18" y="54"/>
                    </a:cubicBezTo>
                    <a:cubicBezTo>
                      <a:pt x="21" y="54"/>
                      <a:pt x="24" y="56"/>
                      <a:pt x="24" y="60"/>
                    </a:cubicBezTo>
                    <a:lnTo>
                      <a:pt x="24"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a:solidFill>
                    <a:srgbClr val="96968C"/>
                  </a:solidFill>
                  <a:cs typeface="Arial" panose="020B0604020202020204" pitchFamily="34" charset="0"/>
                </a:endParaRPr>
              </a:p>
            </p:txBody>
          </p:sp>
          <p:sp>
            <p:nvSpPr>
              <p:cNvPr id="455" name="Freeform 43">
                <a:extLst>
                  <a:ext uri="{FF2B5EF4-FFF2-40B4-BE49-F238E27FC236}">
                    <a16:creationId xmlns:a16="http://schemas.microsoft.com/office/drawing/2014/main" id="{0A5A02A5-FC19-37B4-3955-F930635A8497}"/>
                  </a:ext>
                </a:extLst>
              </p:cNvPr>
              <p:cNvSpPr>
                <a:spLocks noEditPoints="1"/>
              </p:cNvSpPr>
              <p:nvPr/>
            </p:nvSpPr>
            <p:spPr bwMode="auto">
              <a:xfrm>
                <a:off x="4800" y="815"/>
                <a:ext cx="147" cy="251"/>
              </a:xfrm>
              <a:custGeom>
                <a:avLst/>
                <a:gdLst>
                  <a:gd name="T0" fmla="*/ 66 w 96"/>
                  <a:gd name="T1" fmla="*/ 168 h 168"/>
                  <a:gd name="T2" fmla="*/ 30 w 96"/>
                  <a:gd name="T3" fmla="*/ 168 h 168"/>
                  <a:gd name="T4" fmla="*/ 24 w 96"/>
                  <a:gd name="T5" fmla="*/ 162 h 168"/>
                  <a:gd name="T6" fmla="*/ 24 w 96"/>
                  <a:gd name="T7" fmla="*/ 95 h 168"/>
                  <a:gd name="T8" fmla="*/ 0 w 96"/>
                  <a:gd name="T9" fmla="*/ 66 h 168"/>
                  <a:gd name="T10" fmla="*/ 0 w 96"/>
                  <a:gd name="T11" fmla="*/ 6 h 168"/>
                  <a:gd name="T12" fmla="*/ 6 w 96"/>
                  <a:gd name="T13" fmla="*/ 0 h 168"/>
                  <a:gd name="T14" fmla="*/ 90 w 96"/>
                  <a:gd name="T15" fmla="*/ 0 h 168"/>
                  <a:gd name="T16" fmla="*/ 96 w 96"/>
                  <a:gd name="T17" fmla="*/ 6 h 168"/>
                  <a:gd name="T18" fmla="*/ 96 w 96"/>
                  <a:gd name="T19" fmla="*/ 66 h 168"/>
                  <a:gd name="T20" fmla="*/ 72 w 96"/>
                  <a:gd name="T21" fmla="*/ 95 h 168"/>
                  <a:gd name="T22" fmla="*/ 72 w 96"/>
                  <a:gd name="T23" fmla="*/ 162 h 168"/>
                  <a:gd name="T24" fmla="*/ 66 w 96"/>
                  <a:gd name="T25" fmla="*/ 168 h 168"/>
                  <a:gd name="T26" fmla="*/ 36 w 96"/>
                  <a:gd name="T27" fmla="*/ 156 h 168"/>
                  <a:gd name="T28" fmla="*/ 60 w 96"/>
                  <a:gd name="T29" fmla="*/ 156 h 168"/>
                  <a:gd name="T30" fmla="*/ 60 w 96"/>
                  <a:gd name="T31" fmla="*/ 90 h 168"/>
                  <a:gd name="T32" fmla="*/ 66 w 96"/>
                  <a:gd name="T33" fmla="*/ 84 h 168"/>
                  <a:gd name="T34" fmla="*/ 84 w 96"/>
                  <a:gd name="T35" fmla="*/ 66 h 168"/>
                  <a:gd name="T36" fmla="*/ 84 w 96"/>
                  <a:gd name="T37" fmla="*/ 12 h 168"/>
                  <a:gd name="T38" fmla="*/ 12 w 96"/>
                  <a:gd name="T39" fmla="*/ 12 h 168"/>
                  <a:gd name="T40" fmla="*/ 12 w 96"/>
                  <a:gd name="T41" fmla="*/ 66 h 168"/>
                  <a:gd name="T42" fmla="*/ 30 w 96"/>
                  <a:gd name="T43" fmla="*/ 84 h 168"/>
                  <a:gd name="T44" fmla="*/ 36 w 96"/>
                  <a:gd name="T45" fmla="*/ 90 h 168"/>
                  <a:gd name="T46" fmla="*/ 36 w 96"/>
                  <a:gd name="T47" fmla="*/ 15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168">
                    <a:moveTo>
                      <a:pt x="66" y="168"/>
                    </a:moveTo>
                    <a:cubicBezTo>
                      <a:pt x="30" y="168"/>
                      <a:pt x="30" y="168"/>
                      <a:pt x="30" y="168"/>
                    </a:cubicBezTo>
                    <a:cubicBezTo>
                      <a:pt x="27" y="168"/>
                      <a:pt x="24" y="165"/>
                      <a:pt x="24" y="162"/>
                    </a:cubicBezTo>
                    <a:cubicBezTo>
                      <a:pt x="24" y="95"/>
                      <a:pt x="24" y="95"/>
                      <a:pt x="24" y="95"/>
                    </a:cubicBezTo>
                    <a:cubicBezTo>
                      <a:pt x="10" y="92"/>
                      <a:pt x="0" y="80"/>
                      <a:pt x="0" y="66"/>
                    </a:cubicBezTo>
                    <a:cubicBezTo>
                      <a:pt x="0" y="6"/>
                      <a:pt x="0" y="6"/>
                      <a:pt x="0" y="6"/>
                    </a:cubicBezTo>
                    <a:cubicBezTo>
                      <a:pt x="0" y="2"/>
                      <a:pt x="3" y="0"/>
                      <a:pt x="6" y="0"/>
                    </a:cubicBezTo>
                    <a:cubicBezTo>
                      <a:pt x="90" y="0"/>
                      <a:pt x="90" y="0"/>
                      <a:pt x="90" y="0"/>
                    </a:cubicBezTo>
                    <a:cubicBezTo>
                      <a:pt x="93" y="0"/>
                      <a:pt x="96" y="2"/>
                      <a:pt x="96" y="6"/>
                    </a:cubicBezTo>
                    <a:cubicBezTo>
                      <a:pt x="96" y="66"/>
                      <a:pt x="96" y="66"/>
                      <a:pt x="96" y="66"/>
                    </a:cubicBezTo>
                    <a:cubicBezTo>
                      <a:pt x="96" y="80"/>
                      <a:pt x="86" y="92"/>
                      <a:pt x="72" y="95"/>
                    </a:cubicBezTo>
                    <a:cubicBezTo>
                      <a:pt x="72" y="162"/>
                      <a:pt x="72" y="162"/>
                      <a:pt x="72" y="162"/>
                    </a:cubicBezTo>
                    <a:cubicBezTo>
                      <a:pt x="72" y="165"/>
                      <a:pt x="69" y="168"/>
                      <a:pt x="66" y="168"/>
                    </a:cubicBezTo>
                    <a:close/>
                    <a:moveTo>
                      <a:pt x="36" y="156"/>
                    </a:moveTo>
                    <a:cubicBezTo>
                      <a:pt x="60" y="156"/>
                      <a:pt x="60" y="156"/>
                      <a:pt x="60" y="156"/>
                    </a:cubicBezTo>
                    <a:cubicBezTo>
                      <a:pt x="60" y="90"/>
                      <a:pt x="60" y="90"/>
                      <a:pt x="60" y="90"/>
                    </a:cubicBezTo>
                    <a:cubicBezTo>
                      <a:pt x="60" y="86"/>
                      <a:pt x="63" y="84"/>
                      <a:pt x="66" y="84"/>
                    </a:cubicBezTo>
                    <a:cubicBezTo>
                      <a:pt x="76" y="84"/>
                      <a:pt x="84" y="76"/>
                      <a:pt x="84" y="66"/>
                    </a:cubicBezTo>
                    <a:cubicBezTo>
                      <a:pt x="84" y="12"/>
                      <a:pt x="84" y="12"/>
                      <a:pt x="84" y="12"/>
                    </a:cubicBezTo>
                    <a:cubicBezTo>
                      <a:pt x="12" y="12"/>
                      <a:pt x="12" y="12"/>
                      <a:pt x="12" y="12"/>
                    </a:cubicBezTo>
                    <a:cubicBezTo>
                      <a:pt x="12" y="66"/>
                      <a:pt x="12" y="66"/>
                      <a:pt x="12" y="66"/>
                    </a:cubicBezTo>
                    <a:cubicBezTo>
                      <a:pt x="12" y="76"/>
                      <a:pt x="20" y="84"/>
                      <a:pt x="30" y="84"/>
                    </a:cubicBezTo>
                    <a:cubicBezTo>
                      <a:pt x="33" y="84"/>
                      <a:pt x="36" y="86"/>
                      <a:pt x="36" y="90"/>
                    </a:cubicBezTo>
                    <a:lnTo>
                      <a:pt x="36"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a:solidFill>
                    <a:srgbClr val="96968C"/>
                  </a:solidFill>
                  <a:cs typeface="Arial" panose="020B0604020202020204" pitchFamily="34" charset="0"/>
                </a:endParaRPr>
              </a:p>
            </p:txBody>
          </p:sp>
          <p:sp>
            <p:nvSpPr>
              <p:cNvPr id="456" name="Freeform 44">
                <a:extLst>
                  <a:ext uri="{FF2B5EF4-FFF2-40B4-BE49-F238E27FC236}">
                    <a16:creationId xmlns:a16="http://schemas.microsoft.com/office/drawing/2014/main" id="{20E41BAD-7469-1F3D-570F-E9DDB9F755BE}"/>
                  </a:ext>
                </a:extLst>
              </p:cNvPr>
              <p:cNvSpPr>
                <a:spLocks noEditPoints="1"/>
              </p:cNvSpPr>
              <p:nvPr/>
            </p:nvSpPr>
            <p:spPr bwMode="auto">
              <a:xfrm>
                <a:off x="4671" y="726"/>
                <a:ext cx="74" cy="71"/>
              </a:xfrm>
              <a:custGeom>
                <a:avLst/>
                <a:gdLst>
                  <a:gd name="T0" fmla="*/ 24 w 48"/>
                  <a:gd name="T1" fmla="*/ 48 h 48"/>
                  <a:gd name="T2" fmla="*/ 0 w 48"/>
                  <a:gd name="T3" fmla="*/ 24 h 48"/>
                  <a:gd name="T4" fmla="*/ 24 w 48"/>
                  <a:gd name="T5" fmla="*/ 0 h 48"/>
                  <a:gd name="T6" fmla="*/ 48 w 48"/>
                  <a:gd name="T7" fmla="*/ 24 h 48"/>
                  <a:gd name="T8" fmla="*/ 24 w 48"/>
                  <a:gd name="T9" fmla="*/ 48 h 48"/>
                  <a:gd name="T10" fmla="*/ 24 w 48"/>
                  <a:gd name="T11" fmla="*/ 12 h 48"/>
                  <a:gd name="T12" fmla="*/ 12 w 48"/>
                  <a:gd name="T13" fmla="*/ 24 h 48"/>
                  <a:gd name="T14" fmla="*/ 24 w 48"/>
                  <a:gd name="T15" fmla="*/ 36 h 48"/>
                  <a:gd name="T16" fmla="*/ 36 w 48"/>
                  <a:gd name="T17" fmla="*/ 24 h 48"/>
                  <a:gd name="T18" fmla="*/ 24 w 48"/>
                  <a:gd name="T19"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11" y="48"/>
                      <a:pt x="0" y="37"/>
                      <a:pt x="0" y="24"/>
                    </a:cubicBezTo>
                    <a:cubicBezTo>
                      <a:pt x="0" y="10"/>
                      <a:pt x="11" y="0"/>
                      <a:pt x="24" y="0"/>
                    </a:cubicBezTo>
                    <a:cubicBezTo>
                      <a:pt x="37" y="0"/>
                      <a:pt x="48" y="10"/>
                      <a:pt x="48" y="24"/>
                    </a:cubicBezTo>
                    <a:cubicBezTo>
                      <a:pt x="48" y="37"/>
                      <a:pt x="37" y="48"/>
                      <a:pt x="24" y="48"/>
                    </a:cubicBezTo>
                    <a:close/>
                    <a:moveTo>
                      <a:pt x="24" y="12"/>
                    </a:moveTo>
                    <a:cubicBezTo>
                      <a:pt x="17" y="12"/>
                      <a:pt x="12" y="17"/>
                      <a:pt x="12" y="24"/>
                    </a:cubicBezTo>
                    <a:cubicBezTo>
                      <a:pt x="12" y="30"/>
                      <a:pt x="17" y="36"/>
                      <a:pt x="24" y="36"/>
                    </a:cubicBezTo>
                    <a:cubicBezTo>
                      <a:pt x="31" y="36"/>
                      <a:pt x="36" y="30"/>
                      <a:pt x="36" y="24"/>
                    </a:cubicBezTo>
                    <a:cubicBezTo>
                      <a:pt x="36" y="17"/>
                      <a:pt x="31" y="12"/>
                      <a:pt x="2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a:solidFill>
                    <a:srgbClr val="96968C"/>
                  </a:solidFill>
                  <a:cs typeface="Arial" panose="020B0604020202020204" pitchFamily="34" charset="0"/>
                </a:endParaRPr>
              </a:p>
            </p:txBody>
          </p:sp>
          <p:sp>
            <p:nvSpPr>
              <p:cNvPr id="457" name="Freeform 45">
                <a:extLst>
                  <a:ext uri="{FF2B5EF4-FFF2-40B4-BE49-F238E27FC236}">
                    <a16:creationId xmlns:a16="http://schemas.microsoft.com/office/drawing/2014/main" id="{8A62A953-CE1C-F65B-C964-A009137D21FD}"/>
                  </a:ext>
                </a:extLst>
              </p:cNvPr>
              <p:cNvSpPr>
                <a:spLocks noEditPoints="1"/>
              </p:cNvSpPr>
              <p:nvPr/>
            </p:nvSpPr>
            <p:spPr bwMode="auto">
              <a:xfrm>
                <a:off x="5002" y="726"/>
                <a:ext cx="74" cy="71"/>
              </a:xfrm>
              <a:custGeom>
                <a:avLst/>
                <a:gdLst>
                  <a:gd name="T0" fmla="*/ 24 w 48"/>
                  <a:gd name="T1" fmla="*/ 48 h 48"/>
                  <a:gd name="T2" fmla="*/ 0 w 48"/>
                  <a:gd name="T3" fmla="*/ 24 h 48"/>
                  <a:gd name="T4" fmla="*/ 24 w 48"/>
                  <a:gd name="T5" fmla="*/ 0 h 48"/>
                  <a:gd name="T6" fmla="*/ 48 w 48"/>
                  <a:gd name="T7" fmla="*/ 24 h 48"/>
                  <a:gd name="T8" fmla="*/ 24 w 48"/>
                  <a:gd name="T9" fmla="*/ 48 h 48"/>
                  <a:gd name="T10" fmla="*/ 24 w 48"/>
                  <a:gd name="T11" fmla="*/ 12 h 48"/>
                  <a:gd name="T12" fmla="*/ 12 w 48"/>
                  <a:gd name="T13" fmla="*/ 24 h 48"/>
                  <a:gd name="T14" fmla="*/ 24 w 48"/>
                  <a:gd name="T15" fmla="*/ 36 h 48"/>
                  <a:gd name="T16" fmla="*/ 36 w 48"/>
                  <a:gd name="T17" fmla="*/ 24 h 48"/>
                  <a:gd name="T18" fmla="*/ 24 w 48"/>
                  <a:gd name="T19"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11" y="48"/>
                      <a:pt x="0" y="37"/>
                      <a:pt x="0" y="24"/>
                    </a:cubicBezTo>
                    <a:cubicBezTo>
                      <a:pt x="0" y="10"/>
                      <a:pt x="11" y="0"/>
                      <a:pt x="24" y="0"/>
                    </a:cubicBezTo>
                    <a:cubicBezTo>
                      <a:pt x="37" y="0"/>
                      <a:pt x="48" y="10"/>
                      <a:pt x="48" y="24"/>
                    </a:cubicBezTo>
                    <a:cubicBezTo>
                      <a:pt x="48" y="37"/>
                      <a:pt x="37" y="48"/>
                      <a:pt x="24" y="48"/>
                    </a:cubicBezTo>
                    <a:close/>
                    <a:moveTo>
                      <a:pt x="24" y="12"/>
                    </a:moveTo>
                    <a:cubicBezTo>
                      <a:pt x="17" y="12"/>
                      <a:pt x="12" y="17"/>
                      <a:pt x="12" y="24"/>
                    </a:cubicBezTo>
                    <a:cubicBezTo>
                      <a:pt x="12" y="30"/>
                      <a:pt x="17" y="36"/>
                      <a:pt x="24" y="36"/>
                    </a:cubicBezTo>
                    <a:cubicBezTo>
                      <a:pt x="31" y="36"/>
                      <a:pt x="36" y="30"/>
                      <a:pt x="36" y="24"/>
                    </a:cubicBezTo>
                    <a:cubicBezTo>
                      <a:pt x="36" y="17"/>
                      <a:pt x="31" y="12"/>
                      <a:pt x="2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a:solidFill>
                    <a:srgbClr val="96968C"/>
                  </a:solidFill>
                  <a:cs typeface="Arial" panose="020B0604020202020204" pitchFamily="34" charset="0"/>
                </a:endParaRPr>
              </a:p>
            </p:txBody>
          </p:sp>
          <p:sp>
            <p:nvSpPr>
              <p:cNvPr id="458" name="Freeform 46">
                <a:extLst>
                  <a:ext uri="{FF2B5EF4-FFF2-40B4-BE49-F238E27FC236}">
                    <a16:creationId xmlns:a16="http://schemas.microsoft.com/office/drawing/2014/main" id="{09445C5D-D992-1BE8-41B2-0B0A97216F83}"/>
                  </a:ext>
                </a:extLst>
              </p:cNvPr>
              <p:cNvSpPr>
                <a:spLocks noEditPoints="1"/>
              </p:cNvSpPr>
              <p:nvPr/>
            </p:nvSpPr>
            <p:spPr bwMode="auto">
              <a:xfrm>
                <a:off x="4818" y="690"/>
                <a:ext cx="111" cy="107"/>
              </a:xfrm>
              <a:custGeom>
                <a:avLst/>
                <a:gdLst>
                  <a:gd name="T0" fmla="*/ 36 w 72"/>
                  <a:gd name="T1" fmla="*/ 72 h 72"/>
                  <a:gd name="T2" fmla="*/ 0 w 72"/>
                  <a:gd name="T3" fmla="*/ 36 h 72"/>
                  <a:gd name="T4" fmla="*/ 36 w 72"/>
                  <a:gd name="T5" fmla="*/ 0 h 72"/>
                  <a:gd name="T6" fmla="*/ 72 w 72"/>
                  <a:gd name="T7" fmla="*/ 36 h 72"/>
                  <a:gd name="T8" fmla="*/ 36 w 72"/>
                  <a:gd name="T9" fmla="*/ 72 h 72"/>
                  <a:gd name="T10" fmla="*/ 36 w 72"/>
                  <a:gd name="T11" fmla="*/ 12 h 72"/>
                  <a:gd name="T12" fmla="*/ 12 w 72"/>
                  <a:gd name="T13" fmla="*/ 36 h 72"/>
                  <a:gd name="T14" fmla="*/ 36 w 72"/>
                  <a:gd name="T15" fmla="*/ 60 h 72"/>
                  <a:gd name="T16" fmla="*/ 60 w 72"/>
                  <a:gd name="T17" fmla="*/ 36 h 72"/>
                  <a:gd name="T18" fmla="*/ 36 w 72"/>
                  <a:gd name="T19" fmla="*/ 1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72"/>
                    </a:moveTo>
                    <a:cubicBezTo>
                      <a:pt x="16" y="72"/>
                      <a:pt x="0" y="55"/>
                      <a:pt x="0" y="36"/>
                    </a:cubicBezTo>
                    <a:cubicBezTo>
                      <a:pt x="0" y="16"/>
                      <a:pt x="16" y="0"/>
                      <a:pt x="36" y="0"/>
                    </a:cubicBezTo>
                    <a:cubicBezTo>
                      <a:pt x="56" y="0"/>
                      <a:pt x="72" y="16"/>
                      <a:pt x="72" y="36"/>
                    </a:cubicBezTo>
                    <a:cubicBezTo>
                      <a:pt x="72" y="55"/>
                      <a:pt x="56" y="72"/>
                      <a:pt x="36" y="72"/>
                    </a:cubicBezTo>
                    <a:close/>
                    <a:moveTo>
                      <a:pt x="36" y="12"/>
                    </a:moveTo>
                    <a:cubicBezTo>
                      <a:pt x="23" y="12"/>
                      <a:pt x="12" y="22"/>
                      <a:pt x="12" y="36"/>
                    </a:cubicBezTo>
                    <a:cubicBezTo>
                      <a:pt x="12" y="49"/>
                      <a:pt x="23" y="60"/>
                      <a:pt x="36" y="60"/>
                    </a:cubicBezTo>
                    <a:cubicBezTo>
                      <a:pt x="49" y="60"/>
                      <a:pt x="60" y="49"/>
                      <a:pt x="60" y="36"/>
                    </a:cubicBezTo>
                    <a:cubicBezTo>
                      <a:pt x="60" y="22"/>
                      <a:pt x="49" y="12"/>
                      <a:pt x="3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a:solidFill>
                    <a:srgbClr val="96968C"/>
                  </a:solidFill>
                  <a:cs typeface="Arial" panose="020B0604020202020204" pitchFamily="34" charset="0"/>
                </a:endParaRPr>
              </a:p>
            </p:txBody>
          </p:sp>
        </p:grpSp>
      </p:grpSp>
      <p:pic>
        <p:nvPicPr>
          <p:cNvPr id="463" name="Picture 462" descr="A picture containing graphics, circle, screenshot, font&#10;&#10;Description automatically generated">
            <a:extLst>
              <a:ext uri="{FF2B5EF4-FFF2-40B4-BE49-F238E27FC236}">
                <a16:creationId xmlns:a16="http://schemas.microsoft.com/office/drawing/2014/main" id="{3C1BCEE5-FDDB-D3FA-AA2A-F5725EDDE2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67509" y="2874341"/>
            <a:ext cx="359461" cy="359124"/>
          </a:xfrm>
          <a:prstGeom prst="rect">
            <a:avLst/>
          </a:prstGeom>
        </p:spPr>
      </p:pic>
      <p:grpSp>
        <p:nvGrpSpPr>
          <p:cNvPr id="466" name="Group 465">
            <a:extLst>
              <a:ext uri="{FF2B5EF4-FFF2-40B4-BE49-F238E27FC236}">
                <a16:creationId xmlns:a16="http://schemas.microsoft.com/office/drawing/2014/main" id="{EC84C1A0-C9EC-906D-B1FD-19AB4A8A4055}"/>
              </a:ext>
            </a:extLst>
          </p:cNvPr>
          <p:cNvGrpSpPr/>
          <p:nvPr/>
        </p:nvGrpSpPr>
        <p:grpSpPr>
          <a:xfrm>
            <a:off x="8154574" y="4875914"/>
            <a:ext cx="183488" cy="180873"/>
            <a:chOff x="6865605" y="-562132"/>
            <a:chExt cx="234927" cy="234077"/>
          </a:xfrm>
        </p:grpSpPr>
        <p:sp>
          <p:nvSpPr>
            <p:cNvPr id="467" name="Oval 466">
              <a:extLst>
                <a:ext uri="{FF2B5EF4-FFF2-40B4-BE49-F238E27FC236}">
                  <a16:creationId xmlns:a16="http://schemas.microsoft.com/office/drawing/2014/main" id="{69CA5092-C7C9-D4AB-06AE-F01B0C1C7B8B}"/>
                </a:ext>
              </a:extLst>
            </p:cNvPr>
            <p:cNvSpPr/>
            <p:nvPr/>
          </p:nvSpPr>
          <p:spPr>
            <a:xfrm>
              <a:off x="6865605" y="-562132"/>
              <a:ext cx="234927" cy="234077"/>
            </a:xfrm>
            <a:prstGeom prst="ellipse">
              <a:avLst/>
            </a:prstGeom>
            <a:solidFill>
              <a:srgbClr val="B455AA"/>
            </a:solidFill>
            <a:ln w="12700" cap="flat" cmpd="sng" algn="ctr">
              <a:noFill/>
              <a:prstDash val="solid"/>
              <a:miter lim="800000"/>
            </a:ln>
            <a:effectLst/>
          </p:spPr>
          <p:txBody>
            <a:bodyPr rtlCol="0" anchor="ctr"/>
            <a:lstStyle/>
            <a:p>
              <a:pPr algn="ctr">
                <a:defRPr/>
              </a:pPr>
              <a:endParaRPr lang="en-US" kern="0">
                <a:solidFill>
                  <a:srgbClr val="FFFFFF"/>
                </a:solidFill>
                <a:latin typeface="Graphik"/>
              </a:endParaRPr>
            </a:p>
          </p:txBody>
        </p:sp>
        <p:grpSp>
          <p:nvGrpSpPr>
            <p:cNvPr id="468" name="Group 28">
              <a:extLst>
                <a:ext uri="{FF2B5EF4-FFF2-40B4-BE49-F238E27FC236}">
                  <a16:creationId xmlns:a16="http://schemas.microsoft.com/office/drawing/2014/main" id="{00B75BB8-9CA3-5752-F089-CA96DE203D7A}"/>
                </a:ext>
              </a:extLst>
            </p:cNvPr>
            <p:cNvGrpSpPr>
              <a:grpSpLocks noChangeAspect="1"/>
            </p:cNvGrpSpPr>
            <p:nvPr/>
          </p:nvGrpSpPr>
          <p:grpSpPr bwMode="auto">
            <a:xfrm>
              <a:off x="6917606" y="-512642"/>
              <a:ext cx="130924" cy="126912"/>
              <a:chOff x="3659" y="1987"/>
              <a:chExt cx="359" cy="348"/>
            </a:xfrm>
            <a:solidFill>
              <a:srgbClr val="FFFFFF"/>
            </a:solidFill>
          </p:grpSpPr>
          <p:sp>
            <p:nvSpPr>
              <p:cNvPr id="469" name="Freeform 29">
                <a:extLst>
                  <a:ext uri="{FF2B5EF4-FFF2-40B4-BE49-F238E27FC236}">
                    <a16:creationId xmlns:a16="http://schemas.microsoft.com/office/drawing/2014/main" id="{EC170066-7C52-5571-766A-C9FA477C9573}"/>
                  </a:ext>
                </a:extLst>
              </p:cNvPr>
              <p:cNvSpPr>
                <a:spLocks noEditPoints="1"/>
              </p:cNvSpPr>
              <p:nvPr/>
            </p:nvSpPr>
            <p:spPr bwMode="auto">
              <a:xfrm>
                <a:off x="3659" y="1987"/>
                <a:ext cx="359" cy="348"/>
              </a:xfrm>
              <a:custGeom>
                <a:avLst/>
                <a:gdLst>
                  <a:gd name="T0" fmla="*/ 436 w 497"/>
                  <a:gd name="T1" fmla="*/ 335 h 482"/>
                  <a:gd name="T2" fmla="*/ 367 w 497"/>
                  <a:gd name="T3" fmla="*/ 316 h 482"/>
                  <a:gd name="T4" fmla="*/ 324 w 497"/>
                  <a:gd name="T5" fmla="*/ 307 h 482"/>
                  <a:gd name="T6" fmla="*/ 433 w 497"/>
                  <a:gd name="T7" fmla="*/ 321 h 482"/>
                  <a:gd name="T8" fmla="*/ 443 w 497"/>
                  <a:gd name="T9" fmla="*/ 190 h 482"/>
                  <a:gd name="T10" fmla="*/ 359 w 497"/>
                  <a:gd name="T11" fmla="*/ 80 h 482"/>
                  <a:gd name="T12" fmla="*/ 493 w 497"/>
                  <a:gd name="T13" fmla="*/ 47 h 482"/>
                  <a:gd name="T14" fmla="*/ 248 w 497"/>
                  <a:gd name="T15" fmla="*/ 0 h 482"/>
                  <a:gd name="T16" fmla="*/ 9 w 497"/>
                  <a:gd name="T17" fmla="*/ 42 h 482"/>
                  <a:gd name="T18" fmla="*/ 9 w 497"/>
                  <a:gd name="T19" fmla="*/ 62 h 482"/>
                  <a:gd name="T20" fmla="*/ 50 w 497"/>
                  <a:gd name="T21" fmla="*/ 131 h 482"/>
                  <a:gd name="T22" fmla="*/ 25 w 497"/>
                  <a:gd name="T23" fmla="*/ 269 h 482"/>
                  <a:gd name="T24" fmla="*/ 35 w 497"/>
                  <a:gd name="T25" fmla="*/ 280 h 482"/>
                  <a:gd name="T26" fmla="*/ 104 w 497"/>
                  <a:gd name="T27" fmla="*/ 276 h 482"/>
                  <a:gd name="T28" fmla="*/ 74 w 497"/>
                  <a:gd name="T29" fmla="*/ 131 h 482"/>
                  <a:gd name="T30" fmla="*/ 72 w 497"/>
                  <a:gd name="T31" fmla="*/ 72 h 482"/>
                  <a:gd name="T32" fmla="*/ 135 w 497"/>
                  <a:gd name="T33" fmla="*/ 117 h 482"/>
                  <a:gd name="T34" fmla="*/ 135 w 497"/>
                  <a:gd name="T35" fmla="*/ 161 h 482"/>
                  <a:gd name="T36" fmla="*/ 136 w 497"/>
                  <a:gd name="T37" fmla="*/ 239 h 482"/>
                  <a:gd name="T38" fmla="*/ 145 w 497"/>
                  <a:gd name="T39" fmla="*/ 317 h 482"/>
                  <a:gd name="T40" fmla="*/ 65 w 497"/>
                  <a:gd name="T41" fmla="*/ 339 h 482"/>
                  <a:gd name="T42" fmla="*/ 4 w 497"/>
                  <a:gd name="T43" fmla="*/ 423 h 482"/>
                  <a:gd name="T44" fmla="*/ 15 w 497"/>
                  <a:gd name="T45" fmla="*/ 482 h 482"/>
                  <a:gd name="T46" fmla="*/ 497 w 497"/>
                  <a:gd name="T47" fmla="*/ 468 h 482"/>
                  <a:gd name="T48" fmla="*/ 421 w 497"/>
                  <a:gd name="T49" fmla="*/ 190 h 482"/>
                  <a:gd name="T50" fmla="*/ 358 w 497"/>
                  <a:gd name="T51" fmla="*/ 261 h 482"/>
                  <a:gd name="T52" fmla="*/ 379 w 497"/>
                  <a:gd name="T53" fmla="*/ 225 h 482"/>
                  <a:gd name="T54" fmla="*/ 363 w 497"/>
                  <a:gd name="T55" fmla="*/ 159 h 482"/>
                  <a:gd name="T56" fmla="*/ 359 w 497"/>
                  <a:gd name="T57" fmla="*/ 110 h 482"/>
                  <a:gd name="T58" fmla="*/ 421 w 497"/>
                  <a:gd name="T59" fmla="*/ 190 h 482"/>
                  <a:gd name="T60" fmla="*/ 48 w 497"/>
                  <a:gd name="T61" fmla="*/ 261 h 482"/>
                  <a:gd name="T62" fmla="*/ 83 w 497"/>
                  <a:gd name="T63" fmla="*/ 260 h 482"/>
                  <a:gd name="T64" fmla="*/ 247 w 497"/>
                  <a:gd name="T65" fmla="*/ 20 h 482"/>
                  <a:gd name="T66" fmla="*/ 247 w 497"/>
                  <a:gd name="T67" fmla="*/ 79 h 482"/>
                  <a:gd name="T68" fmla="*/ 155 w 497"/>
                  <a:gd name="T69" fmla="*/ 85 h 482"/>
                  <a:gd name="T70" fmla="*/ 247 w 497"/>
                  <a:gd name="T71" fmla="*/ 99 h 482"/>
                  <a:gd name="T72" fmla="*/ 339 w 497"/>
                  <a:gd name="T73" fmla="*/ 83 h 482"/>
                  <a:gd name="T74" fmla="*/ 248 w 497"/>
                  <a:gd name="T75" fmla="*/ 142 h 482"/>
                  <a:gd name="T76" fmla="*/ 155 w 497"/>
                  <a:gd name="T77" fmla="*/ 85 h 482"/>
                  <a:gd name="T78" fmla="*/ 146 w 497"/>
                  <a:gd name="T79" fmla="*/ 220 h 482"/>
                  <a:gd name="T80" fmla="*/ 146 w 497"/>
                  <a:gd name="T81" fmla="*/ 180 h 482"/>
                  <a:gd name="T82" fmla="*/ 155 w 497"/>
                  <a:gd name="T83" fmla="*/ 141 h 482"/>
                  <a:gd name="T84" fmla="*/ 342 w 497"/>
                  <a:gd name="T85" fmla="*/ 139 h 482"/>
                  <a:gd name="T86" fmla="*/ 353 w 497"/>
                  <a:gd name="T87" fmla="*/ 178 h 482"/>
                  <a:gd name="T88" fmla="*/ 362 w 497"/>
                  <a:gd name="T89" fmla="*/ 213 h 482"/>
                  <a:gd name="T90" fmla="*/ 343 w 497"/>
                  <a:gd name="T91" fmla="*/ 229 h 482"/>
                  <a:gd name="T92" fmla="*/ 250 w 497"/>
                  <a:gd name="T93" fmla="*/ 321 h 482"/>
                  <a:gd name="T94" fmla="*/ 156 w 497"/>
                  <a:gd name="T95" fmla="*/ 230 h 482"/>
                  <a:gd name="T96" fmla="*/ 248 w 497"/>
                  <a:gd name="T97" fmla="*/ 341 h 482"/>
                  <a:gd name="T98" fmla="*/ 251 w 497"/>
                  <a:gd name="T99" fmla="*/ 341 h 482"/>
                  <a:gd name="T100" fmla="*/ 337 w 497"/>
                  <a:gd name="T101" fmla="*/ 331 h 482"/>
                  <a:gd name="T102" fmla="*/ 163 w 497"/>
                  <a:gd name="T103" fmla="*/ 333 h 482"/>
                  <a:gd name="T104" fmla="*/ 25 w 497"/>
                  <a:gd name="T105" fmla="*/ 462 h 482"/>
                  <a:gd name="T106" fmla="*/ 70 w 497"/>
                  <a:gd name="T107" fmla="*/ 358 h 482"/>
                  <a:gd name="T108" fmla="*/ 245 w 497"/>
                  <a:gd name="T109" fmla="*/ 436 h 482"/>
                  <a:gd name="T110" fmla="*/ 259 w 497"/>
                  <a:gd name="T111" fmla="*/ 436 h 482"/>
                  <a:gd name="T112" fmla="*/ 429 w 497"/>
                  <a:gd name="T113" fmla="*/ 355 h 482"/>
                  <a:gd name="T114" fmla="*/ 477 w 497"/>
                  <a:gd name="T115" fmla="*/ 458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7" h="482">
                    <a:moveTo>
                      <a:pt x="497" y="418"/>
                    </a:moveTo>
                    <a:cubicBezTo>
                      <a:pt x="496" y="381"/>
                      <a:pt x="472" y="348"/>
                      <a:pt x="436" y="335"/>
                    </a:cubicBezTo>
                    <a:cubicBezTo>
                      <a:pt x="436" y="335"/>
                      <a:pt x="436" y="335"/>
                      <a:pt x="368" y="318"/>
                    </a:cubicBezTo>
                    <a:cubicBezTo>
                      <a:pt x="368" y="317"/>
                      <a:pt x="367" y="317"/>
                      <a:pt x="367" y="316"/>
                    </a:cubicBezTo>
                    <a:cubicBezTo>
                      <a:pt x="363" y="314"/>
                      <a:pt x="358" y="313"/>
                      <a:pt x="355" y="315"/>
                    </a:cubicBezTo>
                    <a:cubicBezTo>
                      <a:pt x="345" y="312"/>
                      <a:pt x="335" y="310"/>
                      <a:pt x="324" y="307"/>
                    </a:cubicBezTo>
                    <a:cubicBezTo>
                      <a:pt x="332" y="300"/>
                      <a:pt x="340" y="291"/>
                      <a:pt x="346" y="282"/>
                    </a:cubicBezTo>
                    <a:cubicBezTo>
                      <a:pt x="367" y="306"/>
                      <a:pt x="398" y="322"/>
                      <a:pt x="433" y="321"/>
                    </a:cubicBezTo>
                    <a:cubicBezTo>
                      <a:pt x="439" y="321"/>
                      <a:pt x="444" y="316"/>
                      <a:pt x="444" y="310"/>
                    </a:cubicBezTo>
                    <a:cubicBezTo>
                      <a:pt x="443" y="190"/>
                      <a:pt x="443" y="190"/>
                      <a:pt x="443" y="190"/>
                    </a:cubicBezTo>
                    <a:cubicBezTo>
                      <a:pt x="443" y="139"/>
                      <a:pt x="406" y="96"/>
                      <a:pt x="359" y="82"/>
                    </a:cubicBezTo>
                    <a:cubicBezTo>
                      <a:pt x="359" y="81"/>
                      <a:pt x="359" y="80"/>
                      <a:pt x="359" y="80"/>
                    </a:cubicBezTo>
                    <a:cubicBezTo>
                      <a:pt x="391" y="74"/>
                      <a:pt x="432" y="67"/>
                      <a:pt x="485" y="57"/>
                    </a:cubicBezTo>
                    <a:cubicBezTo>
                      <a:pt x="490" y="56"/>
                      <a:pt x="493" y="52"/>
                      <a:pt x="493" y="47"/>
                    </a:cubicBezTo>
                    <a:cubicBezTo>
                      <a:pt x="493" y="42"/>
                      <a:pt x="490" y="38"/>
                      <a:pt x="485" y="38"/>
                    </a:cubicBezTo>
                    <a:cubicBezTo>
                      <a:pt x="485" y="38"/>
                      <a:pt x="485" y="38"/>
                      <a:pt x="248" y="0"/>
                    </a:cubicBezTo>
                    <a:cubicBezTo>
                      <a:pt x="248" y="0"/>
                      <a:pt x="246" y="0"/>
                      <a:pt x="245" y="0"/>
                    </a:cubicBezTo>
                    <a:cubicBezTo>
                      <a:pt x="245" y="0"/>
                      <a:pt x="245" y="0"/>
                      <a:pt x="9" y="42"/>
                    </a:cubicBezTo>
                    <a:cubicBezTo>
                      <a:pt x="4" y="42"/>
                      <a:pt x="0" y="47"/>
                      <a:pt x="0" y="52"/>
                    </a:cubicBezTo>
                    <a:cubicBezTo>
                      <a:pt x="0" y="57"/>
                      <a:pt x="4" y="60"/>
                      <a:pt x="9" y="62"/>
                    </a:cubicBezTo>
                    <a:cubicBezTo>
                      <a:pt x="9" y="62"/>
                      <a:pt x="9" y="62"/>
                      <a:pt x="50" y="68"/>
                    </a:cubicBezTo>
                    <a:cubicBezTo>
                      <a:pt x="50" y="76"/>
                      <a:pt x="50" y="94"/>
                      <a:pt x="50" y="131"/>
                    </a:cubicBezTo>
                    <a:cubicBezTo>
                      <a:pt x="50" y="133"/>
                      <a:pt x="51" y="135"/>
                      <a:pt x="53" y="137"/>
                    </a:cubicBezTo>
                    <a:cubicBezTo>
                      <a:pt x="50" y="147"/>
                      <a:pt x="44" y="178"/>
                      <a:pt x="25" y="269"/>
                    </a:cubicBezTo>
                    <a:cubicBezTo>
                      <a:pt x="25" y="271"/>
                      <a:pt x="25" y="274"/>
                      <a:pt x="28" y="277"/>
                    </a:cubicBezTo>
                    <a:cubicBezTo>
                      <a:pt x="30" y="279"/>
                      <a:pt x="32" y="280"/>
                      <a:pt x="35" y="280"/>
                    </a:cubicBezTo>
                    <a:cubicBezTo>
                      <a:pt x="35" y="280"/>
                      <a:pt x="35" y="280"/>
                      <a:pt x="95" y="280"/>
                    </a:cubicBezTo>
                    <a:cubicBezTo>
                      <a:pt x="99" y="280"/>
                      <a:pt x="102" y="278"/>
                      <a:pt x="104" y="276"/>
                    </a:cubicBezTo>
                    <a:cubicBezTo>
                      <a:pt x="105" y="273"/>
                      <a:pt x="105" y="270"/>
                      <a:pt x="105" y="268"/>
                    </a:cubicBezTo>
                    <a:cubicBezTo>
                      <a:pt x="105" y="268"/>
                      <a:pt x="105" y="268"/>
                      <a:pt x="74" y="131"/>
                    </a:cubicBezTo>
                    <a:cubicBezTo>
                      <a:pt x="74" y="130"/>
                      <a:pt x="73" y="129"/>
                      <a:pt x="73" y="128"/>
                    </a:cubicBezTo>
                    <a:cubicBezTo>
                      <a:pt x="73" y="122"/>
                      <a:pt x="73" y="108"/>
                      <a:pt x="72" y="72"/>
                    </a:cubicBezTo>
                    <a:cubicBezTo>
                      <a:pt x="89" y="74"/>
                      <a:pt x="109" y="78"/>
                      <a:pt x="135" y="82"/>
                    </a:cubicBezTo>
                    <a:cubicBezTo>
                      <a:pt x="135" y="87"/>
                      <a:pt x="135" y="98"/>
                      <a:pt x="135" y="117"/>
                    </a:cubicBezTo>
                    <a:cubicBezTo>
                      <a:pt x="135" y="117"/>
                      <a:pt x="135" y="118"/>
                      <a:pt x="135" y="119"/>
                    </a:cubicBezTo>
                    <a:cubicBezTo>
                      <a:pt x="135" y="119"/>
                      <a:pt x="135" y="119"/>
                      <a:pt x="135" y="161"/>
                    </a:cubicBezTo>
                    <a:cubicBezTo>
                      <a:pt x="122" y="167"/>
                      <a:pt x="114" y="182"/>
                      <a:pt x="114" y="200"/>
                    </a:cubicBezTo>
                    <a:cubicBezTo>
                      <a:pt x="114" y="219"/>
                      <a:pt x="123" y="234"/>
                      <a:pt x="136" y="239"/>
                    </a:cubicBezTo>
                    <a:cubicBezTo>
                      <a:pt x="139" y="267"/>
                      <a:pt x="156" y="291"/>
                      <a:pt x="176" y="308"/>
                    </a:cubicBezTo>
                    <a:cubicBezTo>
                      <a:pt x="169" y="310"/>
                      <a:pt x="159" y="313"/>
                      <a:pt x="145" y="317"/>
                    </a:cubicBezTo>
                    <a:cubicBezTo>
                      <a:pt x="142" y="316"/>
                      <a:pt x="140" y="317"/>
                      <a:pt x="138" y="318"/>
                    </a:cubicBezTo>
                    <a:cubicBezTo>
                      <a:pt x="120" y="323"/>
                      <a:pt x="96" y="330"/>
                      <a:pt x="65" y="339"/>
                    </a:cubicBezTo>
                    <a:cubicBezTo>
                      <a:pt x="63" y="339"/>
                      <a:pt x="63" y="339"/>
                      <a:pt x="63" y="339"/>
                    </a:cubicBezTo>
                    <a:cubicBezTo>
                      <a:pt x="27" y="352"/>
                      <a:pt x="3" y="385"/>
                      <a:pt x="4" y="423"/>
                    </a:cubicBezTo>
                    <a:cubicBezTo>
                      <a:pt x="4" y="423"/>
                      <a:pt x="4" y="423"/>
                      <a:pt x="4" y="472"/>
                    </a:cubicBezTo>
                    <a:cubicBezTo>
                      <a:pt x="4" y="477"/>
                      <a:pt x="9" y="482"/>
                      <a:pt x="15" y="482"/>
                    </a:cubicBezTo>
                    <a:cubicBezTo>
                      <a:pt x="15" y="482"/>
                      <a:pt x="15" y="482"/>
                      <a:pt x="487" y="478"/>
                    </a:cubicBezTo>
                    <a:cubicBezTo>
                      <a:pt x="494" y="478"/>
                      <a:pt x="497" y="473"/>
                      <a:pt x="497" y="468"/>
                    </a:cubicBezTo>
                    <a:cubicBezTo>
                      <a:pt x="497" y="468"/>
                      <a:pt x="497" y="468"/>
                      <a:pt x="497" y="418"/>
                    </a:cubicBezTo>
                    <a:close/>
                    <a:moveTo>
                      <a:pt x="421" y="190"/>
                    </a:moveTo>
                    <a:cubicBezTo>
                      <a:pt x="422" y="299"/>
                      <a:pt x="422" y="299"/>
                      <a:pt x="422" y="299"/>
                    </a:cubicBezTo>
                    <a:cubicBezTo>
                      <a:pt x="395" y="296"/>
                      <a:pt x="372" y="281"/>
                      <a:pt x="358" y="261"/>
                    </a:cubicBezTo>
                    <a:cubicBezTo>
                      <a:pt x="361" y="253"/>
                      <a:pt x="363" y="245"/>
                      <a:pt x="363" y="237"/>
                    </a:cubicBezTo>
                    <a:cubicBezTo>
                      <a:pt x="370" y="235"/>
                      <a:pt x="375" y="230"/>
                      <a:pt x="379" y="225"/>
                    </a:cubicBezTo>
                    <a:cubicBezTo>
                      <a:pt x="384" y="216"/>
                      <a:pt x="387" y="208"/>
                      <a:pt x="387" y="198"/>
                    </a:cubicBezTo>
                    <a:cubicBezTo>
                      <a:pt x="387" y="179"/>
                      <a:pt x="377" y="164"/>
                      <a:pt x="363" y="159"/>
                    </a:cubicBezTo>
                    <a:cubicBezTo>
                      <a:pt x="363" y="159"/>
                      <a:pt x="363" y="159"/>
                      <a:pt x="362" y="117"/>
                    </a:cubicBezTo>
                    <a:cubicBezTo>
                      <a:pt x="362" y="114"/>
                      <a:pt x="361" y="112"/>
                      <a:pt x="359" y="110"/>
                    </a:cubicBezTo>
                    <a:cubicBezTo>
                      <a:pt x="359" y="109"/>
                      <a:pt x="359" y="107"/>
                      <a:pt x="359" y="106"/>
                    </a:cubicBezTo>
                    <a:cubicBezTo>
                      <a:pt x="393" y="119"/>
                      <a:pt x="420" y="151"/>
                      <a:pt x="421" y="190"/>
                    </a:cubicBezTo>
                    <a:close/>
                    <a:moveTo>
                      <a:pt x="83" y="260"/>
                    </a:moveTo>
                    <a:cubicBezTo>
                      <a:pt x="83" y="260"/>
                      <a:pt x="83" y="260"/>
                      <a:pt x="48" y="261"/>
                    </a:cubicBezTo>
                    <a:cubicBezTo>
                      <a:pt x="64" y="179"/>
                      <a:pt x="64" y="179"/>
                      <a:pt x="64" y="179"/>
                    </a:cubicBezTo>
                    <a:cubicBezTo>
                      <a:pt x="64" y="179"/>
                      <a:pt x="64" y="179"/>
                      <a:pt x="83" y="260"/>
                    </a:cubicBezTo>
                    <a:close/>
                    <a:moveTo>
                      <a:pt x="70" y="51"/>
                    </a:moveTo>
                    <a:cubicBezTo>
                      <a:pt x="247" y="20"/>
                      <a:pt x="247" y="20"/>
                      <a:pt x="247" y="20"/>
                    </a:cubicBezTo>
                    <a:cubicBezTo>
                      <a:pt x="247" y="20"/>
                      <a:pt x="247" y="20"/>
                      <a:pt x="423" y="48"/>
                    </a:cubicBezTo>
                    <a:cubicBezTo>
                      <a:pt x="423" y="48"/>
                      <a:pt x="423" y="48"/>
                      <a:pt x="247" y="79"/>
                    </a:cubicBezTo>
                    <a:cubicBezTo>
                      <a:pt x="247" y="79"/>
                      <a:pt x="247" y="79"/>
                      <a:pt x="70" y="51"/>
                    </a:cubicBezTo>
                    <a:close/>
                    <a:moveTo>
                      <a:pt x="155" y="85"/>
                    </a:moveTo>
                    <a:cubicBezTo>
                      <a:pt x="181" y="89"/>
                      <a:pt x="211" y="94"/>
                      <a:pt x="246" y="99"/>
                    </a:cubicBezTo>
                    <a:cubicBezTo>
                      <a:pt x="247" y="99"/>
                      <a:pt x="247" y="99"/>
                      <a:pt x="247" y="99"/>
                    </a:cubicBezTo>
                    <a:cubicBezTo>
                      <a:pt x="249" y="99"/>
                      <a:pt x="249" y="99"/>
                      <a:pt x="249" y="99"/>
                    </a:cubicBezTo>
                    <a:cubicBezTo>
                      <a:pt x="249" y="99"/>
                      <a:pt x="249" y="99"/>
                      <a:pt x="339" y="83"/>
                    </a:cubicBezTo>
                    <a:cubicBezTo>
                      <a:pt x="339" y="90"/>
                      <a:pt x="339" y="100"/>
                      <a:pt x="339" y="116"/>
                    </a:cubicBezTo>
                    <a:cubicBezTo>
                      <a:pt x="331" y="123"/>
                      <a:pt x="302" y="141"/>
                      <a:pt x="248" y="142"/>
                    </a:cubicBezTo>
                    <a:cubicBezTo>
                      <a:pt x="195" y="142"/>
                      <a:pt x="164" y="124"/>
                      <a:pt x="156" y="117"/>
                    </a:cubicBezTo>
                    <a:cubicBezTo>
                      <a:pt x="156" y="117"/>
                      <a:pt x="156" y="117"/>
                      <a:pt x="155" y="85"/>
                    </a:cubicBezTo>
                    <a:close/>
                    <a:moveTo>
                      <a:pt x="156" y="230"/>
                    </a:moveTo>
                    <a:cubicBezTo>
                      <a:pt x="156" y="225"/>
                      <a:pt x="153" y="220"/>
                      <a:pt x="146" y="220"/>
                    </a:cubicBezTo>
                    <a:cubicBezTo>
                      <a:pt x="136" y="220"/>
                      <a:pt x="134" y="207"/>
                      <a:pt x="134" y="200"/>
                    </a:cubicBezTo>
                    <a:cubicBezTo>
                      <a:pt x="134" y="193"/>
                      <a:pt x="135" y="180"/>
                      <a:pt x="146" y="180"/>
                    </a:cubicBezTo>
                    <a:cubicBezTo>
                      <a:pt x="152" y="180"/>
                      <a:pt x="156" y="175"/>
                      <a:pt x="156" y="170"/>
                    </a:cubicBezTo>
                    <a:cubicBezTo>
                      <a:pt x="156" y="170"/>
                      <a:pt x="156" y="170"/>
                      <a:pt x="155" y="141"/>
                    </a:cubicBezTo>
                    <a:cubicBezTo>
                      <a:pt x="172" y="151"/>
                      <a:pt x="202" y="162"/>
                      <a:pt x="248" y="162"/>
                    </a:cubicBezTo>
                    <a:cubicBezTo>
                      <a:pt x="295" y="161"/>
                      <a:pt x="326" y="148"/>
                      <a:pt x="342" y="139"/>
                    </a:cubicBezTo>
                    <a:cubicBezTo>
                      <a:pt x="342" y="146"/>
                      <a:pt x="342" y="155"/>
                      <a:pt x="342" y="168"/>
                    </a:cubicBezTo>
                    <a:cubicBezTo>
                      <a:pt x="342" y="173"/>
                      <a:pt x="347" y="178"/>
                      <a:pt x="353" y="178"/>
                    </a:cubicBezTo>
                    <a:cubicBezTo>
                      <a:pt x="363" y="178"/>
                      <a:pt x="366" y="191"/>
                      <a:pt x="367" y="198"/>
                    </a:cubicBezTo>
                    <a:cubicBezTo>
                      <a:pt x="367" y="203"/>
                      <a:pt x="365" y="210"/>
                      <a:pt x="362" y="213"/>
                    </a:cubicBezTo>
                    <a:cubicBezTo>
                      <a:pt x="360" y="218"/>
                      <a:pt x="356" y="218"/>
                      <a:pt x="353" y="218"/>
                    </a:cubicBezTo>
                    <a:cubicBezTo>
                      <a:pt x="348" y="219"/>
                      <a:pt x="343" y="224"/>
                      <a:pt x="343" y="229"/>
                    </a:cubicBezTo>
                    <a:cubicBezTo>
                      <a:pt x="343" y="281"/>
                      <a:pt x="278" y="321"/>
                      <a:pt x="251" y="321"/>
                    </a:cubicBezTo>
                    <a:cubicBezTo>
                      <a:pt x="250" y="321"/>
                      <a:pt x="250" y="321"/>
                      <a:pt x="250" y="321"/>
                    </a:cubicBezTo>
                    <a:cubicBezTo>
                      <a:pt x="249" y="321"/>
                      <a:pt x="249" y="321"/>
                      <a:pt x="248" y="321"/>
                    </a:cubicBezTo>
                    <a:cubicBezTo>
                      <a:pt x="221" y="321"/>
                      <a:pt x="157" y="283"/>
                      <a:pt x="156" y="230"/>
                    </a:cubicBezTo>
                    <a:close/>
                    <a:moveTo>
                      <a:pt x="197" y="323"/>
                    </a:moveTo>
                    <a:cubicBezTo>
                      <a:pt x="216" y="335"/>
                      <a:pt x="236" y="341"/>
                      <a:pt x="248" y="341"/>
                    </a:cubicBezTo>
                    <a:cubicBezTo>
                      <a:pt x="249" y="341"/>
                      <a:pt x="249" y="341"/>
                      <a:pt x="250" y="341"/>
                    </a:cubicBezTo>
                    <a:cubicBezTo>
                      <a:pt x="250" y="341"/>
                      <a:pt x="251" y="341"/>
                      <a:pt x="251" y="341"/>
                    </a:cubicBezTo>
                    <a:cubicBezTo>
                      <a:pt x="264" y="341"/>
                      <a:pt x="283" y="334"/>
                      <a:pt x="302" y="322"/>
                    </a:cubicBezTo>
                    <a:cubicBezTo>
                      <a:pt x="307" y="324"/>
                      <a:pt x="316" y="326"/>
                      <a:pt x="337" y="331"/>
                    </a:cubicBezTo>
                    <a:cubicBezTo>
                      <a:pt x="323" y="344"/>
                      <a:pt x="298" y="369"/>
                      <a:pt x="252" y="415"/>
                    </a:cubicBezTo>
                    <a:cubicBezTo>
                      <a:pt x="252" y="415"/>
                      <a:pt x="252" y="415"/>
                      <a:pt x="163" y="333"/>
                    </a:cubicBezTo>
                    <a:cubicBezTo>
                      <a:pt x="173" y="330"/>
                      <a:pt x="185" y="327"/>
                      <a:pt x="197" y="323"/>
                    </a:cubicBezTo>
                    <a:close/>
                    <a:moveTo>
                      <a:pt x="25" y="462"/>
                    </a:moveTo>
                    <a:cubicBezTo>
                      <a:pt x="25" y="462"/>
                      <a:pt x="25" y="462"/>
                      <a:pt x="24" y="423"/>
                    </a:cubicBezTo>
                    <a:cubicBezTo>
                      <a:pt x="24" y="395"/>
                      <a:pt x="43" y="368"/>
                      <a:pt x="70" y="358"/>
                    </a:cubicBezTo>
                    <a:cubicBezTo>
                      <a:pt x="70" y="358"/>
                      <a:pt x="70" y="358"/>
                      <a:pt x="142" y="339"/>
                    </a:cubicBezTo>
                    <a:cubicBezTo>
                      <a:pt x="151" y="347"/>
                      <a:pt x="176" y="371"/>
                      <a:pt x="245" y="436"/>
                    </a:cubicBezTo>
                    <a:cubicBezTo>
                      <a:pt x="247" y="438"/>
                      <a:pt x="250" y="440"/>
                      <a:pt x="252" y="440"/>
                    </a:cubicBezTo>
                    <a:cubicBezTo>
                      <a:pt x="255" y="440"/>
                      <a:pt x="257" y="438"/>
                      <a:pt x="259" y="436"/>
                    </a:cubicBezTo>
                    <a:cubicBezTo>
                      <a:pt x="259" y="436"/>
                      <a:pt x="259" y="436"/>
                      <a:pt x="361" y="337"/>
                    </a:cubicBezTo>
                    <a:cubicBezTo>
                      <a:pt x="378" y="342"/>
                      <a:pt x="401" y="348"/>
                      <a:pt x="429" y="355"/>
                    </a:cubicBezTo>
                    <a:cubicBezTo>
                      <a:pt x="457" y="365"/>
                      <a:pt x="476" y="391"/>
                      <a:pt x="476" y="419"/>
                    </a:cubicBezTo>
                    <a:cubicBezTo>
                      <a:pt x="476" y="419"/>
                      <a:pt x="476" y="419"/>
                      <a:pt x="477" y="458"/>
                    </a:cubicBezTo>
                    <a:cubicBezTo>
                      <a:pt x="477" y="458"/>
                      <a:pt x="477" y="458"/>
                      <a:pt x="25" y="4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GB" kern="0">
                  <a:solidFill>
                    <a:srgbClr val="96968C"/>
                  </a:solidFill>
                  <a:cs typeface="Arial" panose="020B0604020202020204" pitchFamily="34" charset="0"/>
                </a:endParaRPr>
              </a:p>
            </p:txBody>
          </p:sp>
          <p:sp>
            <p:nvSpPr>
              <p:cNvPr id="470" name="Freeform 30">
                <a:extLst>
                  <a:ext uri="{FF2B5EF4-FFF2-40B4-BE49-F238E27FC236}">
                    <a16:creationId xmlns:a16="http://schemas.microsoft.com/office/drawing/2014/main" id="{4EA0D57E-5D6A-EFC1-E821-261C506C5655}"/>
                  </a:ext>
                </a:extLst>
              </p:cNvPr>
              <p:cNvSpPr>
                <a:spLocks noEditPoints="1"/>
              </p:cNvSpPr>
              <p:nvPr/>
            </p:nvSpPr>
            <p:spPr bwMode="auto">
              <a:xfrm>
                <a:off x="3659" y="1987"/>
                <a:ext cx="359" cy="348"/>
              </a:xfrm>
              <a:custGeom>
                <a:avLst/>
                <a:gdLst>
                  <a:gd name="T0" fmla="*/ 436 w 497"/>
                  <a:gd name="T1" fmla="*/ 335 h 482"/>
                  <a:gd name="T2" fmla="*/ 367 w 497"/>
                  <a:gd name="T3" fmla="*/ 316 h 482"/>
                  <a:gd name="T4" fmla="*/ 324 w 497"/>
                  <a:gd name="T5" fmla="*/ 307 h 482"/>
                  <a:gd name="T6" fmla="*/ 433 w 497"/>
                  <a:gd name="T7" fmla="*/ 321 h 482"/>
                  <a:gd name="T8" fmla="*/ 443 w 497"/>
                  <a:gd name="T9" fmla="*/ 190 h 482"/>
                  <a:gd name="T10" fmla="*/ 359 w 497"/>
                  <a:gd name="T11" fmla="*/ 80 h 482"/>
                  <a:gd name="T12" fmla="*/ 493 w 497"/>
                  <a:gd name="T13" fmla="*/ 47 h 482"/>
                  <a:gd name="T14" fmla="*/ 248 w 497"/>
                  <a:gd name="T15" fmla="*/ 0 h 482"/>
                  <a:gd name="T16" fmla="*/ 9 w 497"/>
                  <a:gd name="T17" fmla="*/ 42 h 482"/>
                  <a:gd name="T18" fmla="*/ 9 w 497"/>
                  <a:gd name="T19" fmla="*/ 62 h 482"/>
                  <a:gd name="T20" fmla="*/ 50 w 497"/>
                  <a:gd name="T21" fmla="*/ 131 h 482"/>
                  <a:gd name="T22" fmla="*/ 25 w 497"/>
                  <a:gd name="T23" fmla="*/ 269 h 482"/>
                  <a:gd name="T24" fmla="*/ 35 w 497"/>
                  <a:gd name="T25" fmla="*/ 280 h 482"/>
                  <a:gd name="T26" fmla="*/ 104 w 497"/>
                  <a:gd name="T27" fmla="*/ 276 h 482"/>
                  <a:gd name="T28" fmla="*/ 74 w 497"/>
                  <a:gd name="T29" fmla="*/ 131 h 482"/>
                  <a:gd name="T30" fmla="*/ 72 w 497"/>
                  <a:gd name="T31" fmla="*/ 72 h 482"/>
                  <a:gd name="T32" fmla="*/ 135 w 497"/>
                  <a:gd name="T33" fmla="*/ 117 h 482"/>
                  <a:gd name="T34" fmla="*/ 135 w 497"/>
                  <a:gd name="T35" fmla="*/ 161 h 482"/>
                  <a:gd name="T36" fmla="*/ 136 w 497"/>
                  <a:gd name="T37" fmla="*/ 239 h 482"/>
                  <a:gd name="T38" fmla="*/ 145 w 497"/>
                  <a:gd name="T39" fmla="*/ 317 h 482"/>
                  <a:gd name="T40" fmla="*/ 65 w 497"/>
                  <a:gd name="T41" fmla="*/ 339 h 482"/>
                  <a:gd name="T42" fmla="*/ 4 w 497"/>
                  <a:gd name="T43" fmla="*/ 423 h 482"/>
                  <a:gd name="T44" fmla="*/ 15 w 497"/>
                  <a:gd name="T45" fmla="*/ 482 h 482"/>
                  <a:gd name="T46" fmla="*/ 497 w 497"/>
                  <a:gd name="T47" fmla="*/ 468 h 482"/>
                  <a:gd name="T48" fmla="*/ 421 w 497"/>
                  <a:gd name="T49" fmla="*/ 190 h 482"/>
                  <a:gd name="T50" fmla="*/ 358 w 497"/>
                  <a:gd name="T51" fmla="*/ 261 h 482"/>
                  <a:gd name="T52" fmla="*/ 379 w 497"/>
                  <a:gd name="T53" fmla="*/ 225 h 482"/>
                  <a:gd name="T54" fmla="*/ 363 w 497"/>
                  <a:gd name="T55" fmla="*/ 159 h 482"/>
                  <a:gd name="T56" fmla="*/ 359 w 497"/>
                  <a:gd name="T57" fmla="*/ 110 h 482"/>
                  <a:gd name="T58" fmla="*/ 421 w 497"/>
                  <a:gd name="T59" fmla="*/ 190 h 482"/>
                  <a:gd name="T60" fmla="*/ 48 w 497"/>
                  <a:gd name="T61" fmla="*/ 261 h 482"/>
                  <a:gd name="T62" fmla="*/ 83 w 497"/>
                  <a:gd name="T63" fmla="*/ 260 h 482"/>
                  <a:gd name="T64" fmla="*/ 247 w 497"/>
                  <a:gd name="T65" fmla="*/ 20 h 482"/>
                  <a:gd name="T66" fmla="*/ 247 w 497"/>
                  <a:gd name="T67" fmla="*/ 79 h 482"/>
                  <a:gd name="T68" fmla="*/ 155 w 497"/>
                  <a:gd name="T69" fmla="*/ 85 h 482"/>
                  <a:gd name="T70" fmla="*/ 247 w 497"/>
                  <a:gd name="T71" fmla="*/ 99 h 482"/>
                  <a:gd name="T72" fmla="*/ 339 w 497"/>
                  <a:gd name="T73" fmla="*/ 83 h 482"/>
                  <a:gd name="T74" fmla="*/ 248 w 497"/>
                  <a:gd name="T75" fmla="*/ 142 h 482"/>
                  <a:gd name="T76" fmla="*/ 155 w 497"/>
                  <a:gd name="T77" fmla="*/ 85 h 482"/>
                  <a:gd name="T78" fmla="*/ 146 w 497"/>
                  <a:gd name="T79" fmla="*/ 220 h 482"/>
                  <a:gd name="T80" fmla="*/ 146 w 497"/>
                  <a:gd name="T81" fmla="*/ 180 h 482"/>
                  <a:gd name="T82" fmla="*/ 155 w 497"/>
                  <a:gd name="T83" fmla="*/ 141 h 482"/>
                  <a:gd name="T84" fmla="*/ 342 w 497"/>
                  <a:gd name="T85" fmla="*/ 139 h 482"/>
                  <a:gd name="T86" fmla="*/ 353 w 497"/>
                  <a:gd name="T87" fmla="*/ 178 h 482"/>
                  <a:gd name="T88" fmla="*/ 362 w 497"/>
                  <a:gd name="T89" fmla="*/ 213 h 482"/>
                  <a:gd name="T90" fmla="*/ 343 w 497"/>
                  <a:gd name="T91" fmla="*/ 229 h 482"/>
                  <a:gd name="T92" fmla="*/ 250 w 497"/>
                  <a:gd name="T93" fmla="*/ 321 h 482"/>
                  <a:gd name="T94" fmla="*/ 156 w 497"/>
                  <a:gd name="T95" fmla="*/ 230 h 482"/>
                  <a:gd name="T96" fmla="*/ 248 w 497"/>
                  <a:gd name="T97" fmla="*/ 341 h 482"/>
                  <a:gd name="T98" fmla="*/ 251 w 497"/>
                  <a:gd name="T99" fmla="*/ 341 h 482"/>
                  <a:gd name="T100" fmla="*/ 337 w 497"/>
                  <a:gd name="T101" fmla="*/ 331 h 482"/>
                  <a:gd name="T102" fmla="*/ 163 w 497"/>
                  <a:gd name="T103" fmla="*/ 333 h 482"/>
                  <a:gd name="T104" fmla="*/ 25 w 497"/>
                  <a:gd name="T105" fmla="*/ 462 h 482"/>
                  <a:gd name="T106" fmla="*/ 70 w 497"/>
                  <a:gd name="T107" fmla="*/ 358 h 482"/>
                  <a:gd name="T108" fmla="*/ 245 w 497"/>
                  <a:gd name="T109" fmla="*/ 436 h 482"/>
                  <a:gd name="T110" fmla="*/ 259 w 497"/>
                  <a:gd name="T111" fmla="*/ 436 h 482"/>
                  <a:gd name="T112" fmla="*/ 429 w 497"/>
                  <a:gd name="T113" fmla="*/ 355 h 482"/>
                  <a:gd name="T114" fmla="*/ 477 w 497"/>
                  <a:gd name="T115" fmla="*/ 458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7" h="482">
                    <a:moveTo>
                      <a:pt x="497" y="418"/>
                    </a:moveTo>
                    <a:cubicBezTo>
                      <a:pt x="496" y="381"/>
                      <a:pt x="472" y="348"/>
                      <a:pt x="436" y="335"/>
                    </a:cubicBezTo>
                    <a:cubicBezTo>
                      <a:pt x="436" y="335"/>
                      <a:pt x="436" y="335"/>
                      <a:pt x="368" y="318"/>
                    </a:cubicBezTo>
                    <a:cubicBezTo>
                      <a:pt x="368" y="317"/>
                      <a:pt x="367" y="317"/>
                      <a:pt x="367" y="316"/>
                    </a:cubicBezTo>
                    <a:cubicBezTo>
                      <a:pt x="363" y="314"/>
                      <a:pt x="358" y="313"/>
                      <a:pt x="355" y="315"/>
                    </a:cubicBezTo>
                    <a:cubicBezTo>
                      <a:pt x="345" y="312"/>
                      <a:pt x="335" y="310"/>
                      <a:pt x="324" y="307"/>
                    </a:cubicBezTo>
                    <a:cubicBezTo>
                      <a:pt x="332" y="300"/>
                      <a:pt x="340" y="291"/>
                      <a:pt x="346" y="282"/>
                    </a:cubicBezTo>
                    <a:cubicBezTo>
                      <a:pt x="367" y="306"/>
                      <a:pt x="398" y="322"/>
                      <a:pt x="433" y="321"/>
                    </a:cubicBezTo>
                    <a:cubicBezTo>
                      <a:pt x="439" y="321"/>
                      <a:pt x="444" y="316"/>
                      <a:pt x="444" y="310"/>
                    </a:cubicBezTo>
                    <a:cubicBezTo>
                      <a:pt x="443" y="190"/>
                      <a:pt x="443" y="190"/>
                      <a:pt x="443" y="190"/>
                    </a:cubicBezTo>
                    <a:cubicBezTo>
                      <a:pt x="443" y="139"/>
                      <a:pt x="406" y="96"/>
                      <a:pt x="359" y="82"/>
                    </a:cubicBezTo>
                    <a:cubicBezTo>
                      <a:pt x="359" y="81"/>
                      <a:pt x="359" y="80"/>
                      <a:pt x="359" y="80"/>
                    </a:cubicBezTo>
                    <a:cubicBezTo>
                      <a:pt x="391" y="74"/>
                      <a:pt x="432" y="67"/>
                      <a:pt x="485" y="57"/>
                    </a:cubicBezTo>
                    <a:cubicBezTo>
                      <a:pt x="490" y="56"/>
                      <a:pt x="493" y="52"/>
                      <a:pt x="493" y="47"/>
                    </a:cubicBezTo>
                    <a:cubicBezTo>
                      <a:pt x="493" y="42"/>
                      <a:pt x="490" y="38"/>
                      <a:pt x="485" y="38"/>
                    </a:cubicBezTo>
                    <a:cubicBezTo>
                      <a:pt x="485" y="38"/>
                      <a:pt x="485" y="38"/>
                      <a:pt x="248" y="0"/>
                    </a:cubicBezTo>
                    <a:cubicBezTo>
                      <a:pt x="248" y="0"/>
                      <a:pt x="246" y="0"/>
                      <a:pt x="245" y="0"/>
                    </a:cubicBezTo>
                    <a:cubicBezTo>
                      <a:pt x="245" y="0"/>
                      <a:pt x="245" y="0"/>
                      <a:pt x="9" y="42"/>
                    </a:cubicBezTo>
                    <a:cubicBezTo>
                      <a:pt x="4" y="42"/>
                      <a:pt x="0" y="47"/>
                      <a:pt x="0" y="52"/>
                    </a:cubicBezTo>
                    <a:cubicBezTo>
                      <a:pt x="0" y="57"/>
                      <a:pt x="4" y="60"/>
                      <a:pt x="9" y="62"/>
                    </a:cubicBezTo>
                    <a:cubicBezTo>
                      <a:pt x="9" y="62"/>
                      <a:pt x="9" y="62"/>
                      <a:pt x="50" y="68"/>
                    </a:cubicBezTo>
                    <a:cubicBezTo>
                      <a:pt x="50" y="76"/>
                      <a:pt x="50" y="94"/>
                      <a:pt x="50" y="131"/>
                    </a:cubicBezTo>
                    <a:cubicBezTo>
                      <a:pt x="50" y="133"/>
                      <a:pt x="51" y="135"/>
                      <a:pt x="53" y="137"/>
                    </a:cubicBezTo>
                    <a:cubicBezTo>
                      <a:pt x="50" y="147"/>
                      <a:pt x="44" y="178"/>
                      <a:pt x="25" y="269"/>
                    </a:cubicBezTo>
                    <a:cubicBezTo>
                      <a:pt x="25" y="271"/>
                      <a:pt x="25" y="274"/>
                      <a:pt x="28" y="277"/>
                    </a:cubicBezTo>
                    <a:cubicBezTo>
                      <a:pt x="30" y="279"/>
                      <a:pt x="32" y="280"/>
                      <a:pt x="35" y="280"/>
                    </a:cubicBezTo>
                    <a:cubicBezTo>
                      <a:pt x="35" y="280"/>
                      <a:pt x="35" y="280"/>
                      <a:pt x="95" y="280"/>
                    </a:cubicBezTo>
                    <a:cubicBezTo>
                      <a:pt x="99" y="280"/>
                      <a:pt x="102" y="278"/>
                      <a:pt x="104" y="276"/>
                    </a:cubicBezTo>
                    <a:cubicBezTo>
                      <a:pt x="105" y="273"/>
                      <a:pt x="105" y="270"/>
                      <a:pt x="105" y="268"/>
                    </a:cubicBezTo>
                    <a:cubicBezTo>
                      <a:pt x="105" y="268"/>
                      <a:pt x="105" y="268"/>
                      <a:pt x="74" y="131"/>
                    </a:cubicBezTo>
                    <a:cubicBezTo>
                      <a:pt x="74" y="130"/>
                      <a:pt x="73" y="129"/>
                      <a:pt x="73" y="128"/>
                    </a:cubicBezTo>
                    <a:cubicBezTo>
                      <a:pt x="73" y="122"/>
                      <a:pt x="73" y="108"/>
                      <a:pt x="72" y="72"/>
                    </a:cubicBezTo>
                    <a:cubicBezTo>
                      <a:pt x="89" y="74"/>
                      <a:pt x="109" y="78"/>
                      <a:pt x="135" y="82"/>
                    </a:cubicBezTo>
                    <a:cubicBezTo>
                      <a:pt x="135" y="87"/>
                      <a:pt x="135" y="98"/>
                      <a:pt x="135" y="117"/>
                    </a:cubicBezTo>
                    <a:cubicBezTo>
                      <a:pt x="135" y="117"/>
                      <a:pt x="135" y="118"/>
                      <a:pt x="135" y="119"/>
                    </a:cubicBezTo>
                    <a:cubicBezTo>
                      <a:pt x="135" y="119"/>
                      <a:pt x="135" y="119"/>
                      <a:pt x="135" y="161"/>
                    </a:cubicBezTo>
                    <a:cubicBezTo>
                      <a:pt x="122" y="167"/>
                      <a:pt x="114" y="182"/>
                      <a:pt x="114" y="200"/>
                    </a:cubicBezTo>
                    <a:cubicBezTo>
                      <a:pt x="114" y="219"/>
                      <a:pt x="123" y="234"/>
                      <a:pt x="136" y="239"/>
                    </a:cubicBezTo>
                    <a:cubicBezTo>
                      <a:pt x="139" y="267"/>
                      <a:pt x="156" y="291"/>
                      <a:pt x="176" y="308"/>
                    </a:cubicBezTo>
                    <a:cubicBezTo>
                      <a:pt x="169" y="310"/>
                      <a:pt x="159" y="313"/>
                      <a:pt x="145" y="317"/>
                    </a:cubicBezTo>
                    <a:cubicBezTo>
                      <a:pt x="142" y="316"/>
                      <a:pt x="140" y="317"/>
                      <a:pt x="138" y="318"/>
                    </a:cubicBezTo>
                    <a:cubicBezTo>
                      <a:pt x="120" y="323"/>
                      <a:pt x="96" y="330"/>
                      <a:pt x="65" y="339"/>
                    </a:cubicBezTo>
                    <a:cubicBezTo>
                      <a:pt x="63" y="339"/>
                      <a:pt x="63" y="339"/>
                      <a:pt x="63" y="339"/>
                    </a:cubicBezTo>
                    <a:cubicBezTo>
                      <a:pt x="27" y="352"/>
                      <a:pt x="3" y="385"/>
                      <a:pt x="4" y="423"/>
                    </a:cubicBezTo>
                    <a:cubicBezTo>
                      <a:pt x="4" y="423"/>
                      <a:pt x="4" y="423"/>
                      <a:pt x="4" y="472"/>
                    </a:cubicBezTo>
                    <a:cubicBezTo>
                      <a:pt x="4" y="477"/>
                      <a:pt x="9" y="482"/>
                      <a:pt x="15" y="482"/>
                    </a:cubicBezTo>
                    <a:cubicBezTo>
                      <a:pt x="15" y="482"/>
                      <a:pt x="15" y="482"/>
                      <a:pt x="487" y="478"/>
                    </a:cubicBezTo>
                    <a:cubicBezTo>
                      <a:pt x="494" y="478"/>
                      <a:pt x="497" y="473"/>
                      <a:pt x="497" y="468"/>
                    </a:cubicBezTo>
                    <a:cubicBezTo>
                      <a:pt x="497" y="468"/>
                      <a:pt x="497" y="468"/>
                      <a:pt x="497" y="418"/>
                    </a:cubicBezTo>
                    <a:close/>
                    <a:moveTo>
                      <a:pt x="421" y="190"/>
                    </a:moveTo>
                    <a:cubicBezTo>
                      <a:pt x="422" y="299"/>
                      <a:pt x="422" y="299"/>
                      <a:pt x="422" y="299"/>
                    </a:cubicBezTo>
                    <a:cubicBezTo>
                      <a:pt x="395" y="296"/>
                      <a:pt x="372" y="281"/>
                      <a:pt x="358" y="261"/>
                    </a:cubicBezTo>
                    <a:cubicBezTo>
                      <a:pt x="361" y="253"/>
                      <a:pt x="363" y="245"/>
                      <a:pt x="363" y="237"/>
                    </a:cubicBezTo>
                    <a:cubicBezTo>
                      <a:pt x="370" y="235"/>
                      <a:pt x="375" y="230"/>
                      <a:pt x="379" y="225"/>
                    </a:cubicBezTo>
                    <a:cubicBezTo>
                      <a:pt x="384" y="216"/>
                      <a:pt x="387" y="208"/>
                      <a:pt x="387" y="198"/>
                    </a:cubicBezTo>
                    <a:cubicBezTo>
                      <a:pt x="387" y="179"/>
                      <a:pt x="377" y="164"/>
                      <a:pt x="363" y="159"/>
                    </a:cubicBezTo>
                    <a:cubicBezTo>
                      <a:pt x="363" y="159"/>
                      <a:pt x="363" y="159"/>
                      <a:pt x="362" y="117"/>
                    </a:cubicBezTo>
                    <a:cubicBezTo>
                      <a:pt x="362" y="114"/>
                      <a:pt x="361" y="112"/>
                      <a:pt x="359" y="110"/>
                    </a:cubicBezTo>
                    <a:cubicBezTo>
                      <a:pt x="359" y="109"/>
                      <a:pt x="359" y="107"/>
                      <a:pt x="359" y="106"/>
                    </a:cubicBezTo>
                    <a:cubicBezTo>
                      <a:pt x="393" y="119"/>
                      <a:pt x="420" y="151"/>
                      <a:pt x="421" y="190"/>
                    </a:cubicBezTo>
                    <a:close/>
                    <a:moveTo>
                      <a:pt x="83" y="260"/>
                    </a:moveTo>
                    <a:cubicBezTo>
                      <a:pt x="83" y="260"/>
                      <a:pt x="83" y="260"/>
                      <a:pt x="48" y="261"/>
                    </a:cubicBezTo>
                    <a:cubicBezTo>
                      <a:pt x="64" y="179"/>
                      <a:pt x="64" y="179"/>
                      <a:pt x="64" y="179"/>
                    </a:cubicBezTo>
                    <a:cubicBezTo>
                      <a:pt x="64" y="179"/>
                      <a:pt x="64" y="179"/>
                      <a:pt x="83" y="260"/>
                    </a:cubicBezTo>
                    <a:close/>
                    <a:moveTo>
                      <a:pt x="70" y="51"/>
                    </a:moveTo>
                    <a:cubicBezTo>
                      <a:pt x="247" y="20"/>
                      <a:pt x="247" y="20"/>
                      <a:pt x="247" y="20"/>
                    </a:cubicBezTo>
                    <a:cubicBezTo>
                      <a:pt x="247" y="20"/>
                      <a:pt x="247" y="20"/>
                      <a:pt x="423" y="48"/>
                    </a:cubicBezTo>
                    <a:cubicBezTo>
                      <a:pt x="423" y="48"/>
                      <a:pt x="423" y="48"/>
                      <a:pt x="247" y="79"/>
                    </a:cubicBezTo>
                    <a:cubicBezTo>
                      <a:pt x="247" y="79"/>
                      <a:pt x="247" y="79"/>
                      <a:pt x="70" y="51"/>
                    </a:cubicBezTo>
                    <a:close/>
                    <a:moveTo>
                      <a:pt x="155" y="85"/>
                    </a:moveTo>
                    <a:cubicBezTo>
                      <a:pt x="181" y="89"/>
                      <a:pt x="211" y="94"/>
                      <a:pt x="246" y="99"/>
                    </a:cubicBezTo>
                    <a:cubicBezTo>
                      <a:pt x="247" y="99"/>
                      <a:pt x="247" y="99"/>
                      <a:pt x="247" y="99"/>
                    </a:cubicBezTo>
                    <a:cubicBezTo>
                      <a:pt x="249" y="99"/>
                      <a:pt x="249" y="99"/>
                      <a:pt x="249" y="99"/>
                    </a:cubicBezTo>
                    <a:cubicBezTo>
                      <a:pt x="249" y="99"/>
                      <a:pt x="249" y="99"/>
                      <a:pt x="339" y="83"/>
                    </a:cubicBezTo>
                    <a:cubicBezTo>
                      <a:pt x="339" y="90"/>
                      <a:pt x="339" y="100"/>
                      <a:pt x="339" y="116"/>
                    </a:cubicBezTo>
                    <a:cubicBezTo>
                      <a:pt x="331" y="123"/>
                      <a:pt x="302" y="141"/>
                      <a:pt x="248" y="142"/>
                    </a:cubicBezTo>
                    <a:cubicBezTo>
                      <a:pt x="195" y="142"/>
                      <a:pt x="164" y="124"/>
                      <a:pt x="156" y="117"/>
                    </a:cubicBezTo>
                    <a:cubicBezTo>
                      <a:pt x="156" y="117"/>
                      <a:pt x="156" y="117"/>
                      <a:pt x="155" y="85"/>
                    </a:cubicBezTo>
                    <a:close/>
                    <a:moveTo>
                      <a:pt x="156" y="230"/>
                    </a:moveTo>
                    <a:cubicBezTo>
                      <a:pt x="156" y="225"/>
                      <a:pt x="153" y="220"/>
                      <a:pt x="146" y="220"/>
                    </a:cubicBezTo>
                    <a:cubicBezTo>
                      <a:pt x="136" y="220"/>
                      <a:pt x="134" y="207"/>
                      <a:pt x="134" y="200"/>
                    </a:cubicBezTo>
                    <a:cubicBezTo>
                      <a:pt x="134" y="193"/>
                      <a:pt x="135" y="180"/>
                      <a:pt x="146" y="180"/>
                    </a:cubicBezTo>
                    <a:cubicBezTo>
                      <a:pt x="152" y="180"/>
                      <a:pt x="156" y="175"/>
                      <a:pt x="156" y="170"/>
                    </a:cubicBezTo>
                    <a:cubicBezTo>
                      <a:pt x="156" y="170"/>
                      <a:pt x="156" y="170"/>
                      <a:pt x="155" y="141"/>
                    </a:cubicBezTo>
                    <a:cubicBezTo>
                      <a:pt x="172" y="151"/>
                      <a:pt x="202" y="162"/>
                      <a:pt x="248" y="162"/>
                    </a:cubicBezTo>
                    <a:cubicBezTo>
                      <a:pt x="295" y="161"/>
                      <a:pt x="326" y="148"/>
                      <a:pt x="342" y="139"/>
                    </a:cubicBezTo>
                    <a:cubicBezTo>
                      <a:pt x="342" y="146"/>
                      <a:pt x="342" y="155"/>
                      <a:pt x="342" y="168"/>
                    </a:cubicBezTo>
                    <a:cubicBezTo>
                      <a:pt x="342" y="173"/>
                      <a:pt x="347" y="178"/>
                      <a:pt x="353" y="178"/>
                    </a:cubicBezTo>
                    <a:cubicBezTo>
                      <a:pt x="363" y="178"/>
                      <a:pt x="366" y="191"/>
                      <a:pt x="367" y="198"/>
                    </a:cubicBezTo>
                    <a:cubicBezTo>
                      <a:pt x="367" y="203"/>
                      <a:pt x="365" y="210"/>
                      <a:pt x="362" y="213"/>
                    </a:cubicBezTo>
                    <a:cubicBezTo>
                      <a:pt x="360" y="218"/>
                      <a:pt x="356" y="218"/>
                      <a:pt x="353" y="218"/>
                    </a:cubicBezTo>
                    <a:cubicBezTo>
                      <a:pt x="348" y="219"/>
                      <a:pt x="343" y="224"/>
                      <a:pt x="343" y="229"/>
                    </a:cubicBezTo>
                    <a:cubicBezTo>
                      <a:pt x="343" y="281"/>
                      <a:pt x="278" y="321"/>
                      <a:pt x="251" y="321"/>
                    </a:cubicBezTo>
                    <a:cubicBezTo>
                      <a:pt x="250" y="321"/>
                      <a:pt x="250" y="321"/>
                      <a:pt x="250" y="321"/>
                    </a:cubicBezTo>
                    <a:cubicBezTo>
                      <a:pt x="249" y="321"/>
                      <a:pt x="249" y="321"/>
                      <a:pt x="248" y="321"/>
                    </a:cubicBezTo>
                    <a:cubicBezTo>
                      <a:pt x="221" y="321"/>
                      <a:pt x="157" y="283"/>
                      <a:pt x="156" y="230"/>
                    </a:cubicBezTo>
                    <a:close/>
                    <a:moveTo>
                      <a:pt x="197" y="323"/>
                    </a:moveTo>
                    <a:cubicBezTo>
                      <a:pt x="216" y="335"/>
                      <a:pt x="236" y="341"/>
                      <a:pt x="248" y="341"/>
                    </a:cubicBezTo>
                    <a:cubicBezTo>
                      <a:pt x="249" y="341"/>
                      <a:pt x="249" y="341"/>
                      <a:pt x="250" y="341"/>
                    </a:cubicBezTo>
                    <a:cubicBezTo>
                      <a:pt x="250" y="341"/>
                      <a:pt x="251" y="341"/>
                      <a:pt x="251" y="341"/>
                    </a:cubicBezTo>
                    <a:cubicBezTo>
                      <a:pt x="264" y="341"/>
                      <a:pt x="283" y="334"/>
                      <a:pt x="302" y="322"/>
                    </a:cubicBezTo>
                    <a:cubicBezTo>
                      <a:pt x="307" y="324"/>
                      <a:pt x="316" y="326"/>
                      <a:pt x="337" y="331"/>
                    </a:cubicBezTo>
                    <a:cubicBezTo>
                      <a:pt x="323" y="344"/>
                      <a:pt x="298" y="369"/>
                      <a:pt x="252" y="415"/>
                    </a:cubicBezTo>
                    <a:cubicBezTo>
                      <a:pt x="252" y="415"/>
                      <a:pt x="252" y="415"/>
                      <a:pt x="163" y="333"/>
                    </a:cubicBezTo>
                    <a:cubicBezTo>
                      <a:pt x="173" y="330"/>
                      <a:pt x="185" y="327"/>
                      <a:pt x="197" y="323"/>
                    </a:cubicBezTo>
                    <a:close/>
                    <a:moveTo>
                      <a:pt x="25" y="462"/>
                    </a:moveTo>
                    <a:cubicBezTo>
                      <a:pt x="25" y="462"/>
                      <a:pt x="25" y="462"/>
                      <a:pt x="24" y="423"/>
                    </a:cubicBezTo>
                    <a:cubicBezTo>
                      <a:pt x="24" y="395"/>
                      <a:pt x="43" y="368"/>
                      <a:pt x="70" y="358"/>
                    </a:cubicBezTo>
                    <a:cubicBezTo>
                      <a:pt x="70" y="358"/>
                      <a:pt x="70" y="358"/>
                      <a:pt x="142" y="339"/>
                    </a:cubicBezTo>
                    <a:cubicBezTo>
                      <a:pt x="151" y="347"/>
                      <a:pt x="176" y="371"/>
                      <a:pt x="245" y="436"/>
                    </a:cubicBezTo>
                    <a:cubicBezTo>
                      <a:pt x="247" y="438"/>
                      <a:pt x="250" y="440"/>
                      <a:pt x="252" y="440"/>
                    </a:cubicBezTo>
                    <a:cubicBezTo>
                      <a:pt x="255" y="440"/>
                      <a:pt x="257" y="438"/>
                      <a:pt x="259" y="436"/>
                    </a:cubicBezTo>
                    <a:cubicBezTo>
                      <a:pt x="259" y="436"/>
                      <a:pt x="259" y="436"/>
                      <a:pt x="361" y="337"/>
                    </a:cubicBezTo>
                    <a:cubicBezTo>
                      <a:pt x="378" y="342"/>
                      <a:pt x="401" y="348"/>
                      <a:pt x="429" y="355"/>
                    </a:cubicBezTo>
                    <a:cubicBezTo>
                      <a:pt x="457" y="365"/>
                      <a:pt x="476" y="391"/>
                      <a:pt x="476" y="419"/>
                    </a:cubicBezTo>
                    <a:cubicBezTo>
                      <a:pt x="476" y="419"/>
                      <a:pt x="476" y="419"/>
                      <a:pt x="477" y="458"/>
                    </a:cubicBezTo>
                    <a:cubicBezTo>
                      <a:pt x="477" y="458"/>
                      <a:pt x="477" y="458"/>
                      <a:pt x="25" y="4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GB" kern="0">
                  <a:solidFill>
                    <a:srgbClr val="96968C"/>
                  </a:solidFill>
                  <a:cs typeface="Arial" panose="020B0604020202020204" pitchFamily="34" charset="0"/>
                </a:endParaRPr>
              </a:p>
            </p:txBody>
          </p:sp>
          <p:sp>
            <p:nvSpPr>
              <p:cNvPr id="471" name="Freeform 31">
                <a:extLst>
                  <a:ext uri="{FF2B5EF4-FFF2-40B4-BE49-F238E27FC236}">
                    <a16:creationId xmlns:a16="http://schemas.microsoft.com/office/drawing/2014/main" id="{B0DEB435-07D7-9153-FD05-1D470425F2FD}"/>
                  </a:ext>
                </a:extLst>
              </p:cNvPr>
              <p:cNvSpPr>
                <a:spLocks/>
              </p:cNvSpPr>
              <p:nvPr/>
            </p:nvSpPr>
            <p:spPr bwMode="auto">
              <a:xfrm>
                <a:off x="3786" y="2110"/>
                <a:ext cx="46" cy="23"/>
              </a:xfrm>
              <a:custGeom>
                <a:avLst/>
                <a:gdLst>
                  <a:gd name="T0" fmla="*/ 21 w 63"/>
                  <a:gd name="T1" fmla="*/ 21 h 32"/>
                  <a:gd name="T2" fmla="*/ 30 w 63"/>
                  <a:gd name="T3" fmla="*/ 21 h 32"/>
                  <a:gd name="T4" fmla="*/ 32 w 63"/>
                  <a:gd name="T5" fmla="*/ 21 h 32"/>
                  <a:gd name="T6" fmla="*/ 35 w 63"/>
                  <a:gd name="T7" fmla="*/ 21 h 32"/>
                  <a:gd name="T8" fmla="*/ 42 w 63"/>
                  <a:gd name="T9" fmla="*/ 21 h 32"/>
                  <a:gd name="T10" fmla="*/ 53 w 63"/>
                  <a:gd name="T11" fmla="*/ 31 h 32"/>
                  <a:gd name="T12" fmla="*/ 63 w 63"/>
                  <a:gd name="T13" fmla="*/ 21 h 32"/>
                  <a:gd name="T14" fmla="*/ 58 w 63"/>
                  <a:gd name="T15" fmla="*/ 5 h 32"/>
                  <a:gd name="T16" fmla="*/ 35 w 63"/>
                  <a:gd name="T17" fmla="*/ 0 h 32"/>
                  <a:gd name="T18" fmla="*/ 32 w 63"/>
                  <a:gd name="T19" fmla="*/ 0 h 32"/>
                  <a:gd name="T20" fmla="*/ 30 w 63"/>
                  <a:gd name="T21" fmla="*/ 0 h 32"/>
                  <a:gd name="T22" fmla="*/ 6 w 63"/>
                  <a:gd name="T23" fmla="*/ 6 h 32"/>
                  <a:gd name="T24" fmla="*/ 0 w 63"/>
                  <a:gd name="T25" fmla="*/ 21 h 32"/>
                  <a:gd name="T26" fmla="*/ 11 w 63"/>
                  <a:gd name="T27" fmla="*/ 32 h 32"/>
                  <a:gd name="T28" fmla="*/ 21 w 63"/>
                  <a:gd name="T29" fmla="*/ 2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32">
                    <a:moveTo>
                      <a:pt x="21" y="21"/>
                    </a:moveTo>
                    <a:cubicBezTo>
                      <a:pt x="23" y="21"/>
                      <a:pt x="27" y="21"/>
                      <a:pt x="30" y="21"/>
                    </a:cubicBezTo>
                    <a:cubicBezTo>
                      <a:pt x="30" y="21"/>
                      <a:pt x="30" y="21"/>
                      <a:pt x="32" y="21"/>
                    </a:cubicBezTo>
                    <a:cubicBezTo>
                      <a:pt x="32" y="21"/>
                      <a:pt x="32" y="21"/>
                      <a:pt x="35" y="21"/>
                    </a:cubicBezTo>
                    <a:cubicBezTo>
                      <a:pt x="37" y="21"/>
                      <a:pt x="41" y="21"/>
                      <a:pt x="42" y="21"/>
                    </a:cubicBezTo>
                    <a:cubicBezTo>
                      <a:pt x="42" y="26"/>
                      <a:pt x="48" y="31"/>
                      <a:pt x="53" y="31"/>
                    </a:cubicBezTo>
                    <a:cubicBezTo>
                      <a:pt x="60" y="31"/>
                      <a:pt x="63" y="26"/>
                      <a:pt x="63" y="21"/>
                    </a:cubicBezTo>
                    <a:cubicBezTo>
                      <a:pt x="63" y="14"/>
                      <a:pt x="61" y="9"/>
                      <a:pt x="58" y="5"/>
                    </a:cubicBezTo>
                    <a:cubicBezTo>
                      <a:pt x="51" y="0"/>
                      <a:pt x="44" y="0"/>
                      <a:pt x="35" y="0"/>
                    </a:cubicBezTo>
                    <a:cubicBezTo>
                      <a:pt x="35" y="0"/>
                      <a:pt x="35" y="0"/>
                      <a:pt x="32" y="0"/>
                    </a:cubicBezTo>
                    <a:cubicBezTo>
                      <a:pt x="32" y="0"/>
                      <a:pt x="32" y="0"/>
                      <a:pt x="30" y="0"/>
                    </a:cubicBezTo>
                    <a:cubicBezTo>
                      <a:pt x="21" y="0"/>
                      <a:pt x="12" y="0"/>
                      <a:pt x="6" y="6"/>
                    </a:cubicBezTo>
                    <a:cubicBezTo>
                      <a:pt x="2" y="9"/>
                      <a:pt x="0" y="14"/>
                      <a:pt x="0" y="21"/>
                    </a:cubicBezTo>
                    <a:cubicBezTo>
                      <a:pt x="0" y="27"/>
                      <a:pt x="6" y="32"/>
                      <a:pt x="11" y="32"/>
                    </a:cubicBezTo>
                    <a:cubicBezTo>
                      <a:pt x="18" y="32"/>
                      <a:pt x="21" y="26"/>
                      <a:pt x="21"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GB" kern="0">
                  <a:solidFill>
                    <a:srgbClr val="96968C"/>
                  </a:solidFill>
                  <a:cs typeface="Arial" panose="020B0604020202020204" pitchFamily="34" charset="0"/>
                </a:endParaRPr>
              </a:p>
            </p:txBody>
          </p:sp>
          <p:sp>
            <p:nvSpPr>
              <p:cNvPr id="472" name="Freeform 32">
                <a:extLst>
                  <a:ext uri="{FF2B5EF4-FFF2-40B4-BE49-F238E27FC236}">
                    <a16:creationId xmlns:a16="http://schemas.microsoft.com/office/drawing/2014/main" id="{C45AD972-2702-80E7-4A85-1C4AD76A324F}"/>
                  </a:ext>
                </a:extLst>
              </p:cNvPr>
              <p:cNvSpPr>
                <a:spLocks/>
              </p:cNvSpPr>
              <p:nvPr/>
            </p:nvSpPr>
            <p:spPr bwMode="auto">
              <a:xfrm>
                <a:off x="3845" y="2110"/>
                <a:ext cx="45" cy="23"/>
              </a:xfrm>
              <a:custGeom>
                <a:avLst/>
                <a:gdLst>
                  <a:gd name="T0" fmla="*/ 11 w 63"/>
                  <a:gd name="T1" fmla="*/ 32 h 32"/>
                  <a:gd name="T2" fmla="*/ 21 w 63"/>
                  <a:gd name="T3" fmla="*/ 21 h 32"/>
                  <a:gd name="T4" fmla="*/ 30 w 63"/>
                  <a:gd name="T5" fmla="*/ 21 h 32"/>
                  <a:gd name="T6" fmla="*/ 31 w 63"/>
                  <a:gd name="T7" fmla="*/ 21 h 32"/>
                  <a:gd name="T8" fmla="*/ 35 w 63"/>
                  <a:gd name="T9" fmla="*/ 21 h 32"/>
                  <a:gd name="T10" fmla="*/ 42 w 63"/>
                  <a:gd name="T11" fmla="*/ 21 h 32"/>
                  <a:gd name="T12" fmla="*/ 53 w 63"/>
                  <a:gd name="T13" fmla="*/ 32 h 32"/>
                  <a:gd name="T14" fmla="*/ 63 w 63"/>
                  <a:gd name="T15" fmla="*/ 21 h 32"/>
                  <a:gd name="T16" fmla="*/ 57 w 63"/>
                  <a:gd name="T17" fmla="*/ 5 h 32"/>
                  <a:gd name="T18" fmla="*/ 35 w 63"/>
                  <a:gd name="T19" fmla="*/ 0 h 32"/>
                  <a:gd name="T20" fmla="*/ 31 w 63"/>
                  <a:gd name="T21" fmla="*/ 0 h 32"/>
                  <a:gd name="T22" fmla="*/ 30 w 63"/>
                  <a:gd name="T23" fmla="*/ 0 h 32"/>
                  <a:gd name="T24" fmla="*/ 5 w 63"/>
                  <a:gd name="T25" fmla="*/ 6 h 32"/>
                  <a:gd name="T26" fmla="*/ 0 w 63"/>
                  <a:gd name="T27" fmla="*/ 22 h 32"/>
                  <a:gd name="T28" fmla="*/ 11 w 63"/>
                  <a:gd name="T2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32">
                    <a:moveTo>
                      <a:pt x="11" y="32"/>
                    </a:moveTo>
                    <a:cubicBezTo>
                      <a:pt x="18" y="32"/>
                      <a:pt x="21" y="27"/>
                      <a:pt x="21" y="21"/>
                    </a:cubicBezTo>
                    <a:cubicBezTo>
                      <a:pt x="23" y="21"/>
                      <a:pt x="26" y="21"/>
                      <a:pt x="30" y="21"/>
                    </a:cubicBezTo>
                    <a:cubicBezTo>
                      <a:pt x="30" y="21"/>
                      <a:pt x="30" y="21"/>
                      <a:pt x="31" y="21"/>
                    </a:cubicBezTo>
                    <a:cubicBezTo>
                      <a:pt x="31" y="21"/>
                      <a:pt x="31" y="21"/>
                      <a:pt x="35" y="21"/>
                    </a:cubicBezTo>
                    <a:cubicBezTo>
                      <a:pt x="37" y="21"/>
                      <a:pt x="40" y="21"/>
                      <a:pt x="42" y="21"/>
                    </a:cubicBezTo>
                    <a:cubicBezTo>
                      <a:pt x="42" y="26"/>
                      <a:pt x="47" y="32"/>
                      <a:pt x="53" y="32"/>
                    </a:cubicBezTo>
                    <a:cubicBezTo>
                      <a:pt x="59" y="31"/>
                      <a:pt x="63" y="26"/>
                      <a:pt x="63" y="21"/>
                    </a:cubicBezTo>
                    <a:cubicBezTo>
                      <a:pt x="63" y="14"/>
                      <a:pt x="61" y="9"/>
                      <a:pt x="57" y="5"/>
                    </a:cubicBezTo>
                    <a:cubicBezTo>
                      <a:pt x="50" y="0"/>
                      <a:pt x="43" y="0"/>
                      <a:pt x="35" y="0"/>
                    </a:cubicBezTo>
                    <a:cubicBezTo>
                      <a:pt x="35" y="0"/>
                      <a:pt x="35" y="0"/>
                      <a:pt x="31" y="0"/>
                    </a:cubicBezTo>
                    <a:cubicBezTo>
                      <a:pt x="31" y="0"/>
                      <a:pt x="31" y="0"/>
                      <a:pt x="30" y="0"/>
                    </a:cubicBezTo>
                    <a:cubicBezTo>
                      <a:pt x="21" y="0"/>
                      <a:pt x="12" y="1"/>
                      <a:pt x="5" y="6"/>
                    </a:cubicBezTo>
                    <a:cubicBezTo>
                      <a:pt x="2" y="9"/>
                      <a:pt x="0" y="15"/>
                      <a:pt x="0" y="22"/>
                    </a:cubicBezTo>
                    <a:cubicBezTo>
                      <a:pt x="0" y="27"/>
                      <a:pt x="5" y="32"/>
                      <a:pt x="11"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GB" kern="0">
                  <a:solidFill>
                    <a:srgbClr val="96968C"/>
                  </a:solidFill>
                  <a:cs typeface="Arial" panose="020B0604020202020204" pitchFamily="34" charset="0"/>
                </a:endParaRPr>
              </a:p>
            </p:txBody>
          </p:sp>
        </p:grpSp>
      </p:grpSp>
      <p:sp>
        <p:nvSpPr>
          <p:cNvPr id="473" name="Subtitle 2">
            <a:extLst>
              <a:ext uri="{FF2B5EF4-FFF2-40B4-BE49-F238E27FC236}">
                <a16:creationId xmlns:a16="http://schemas.microsoft.com/office/drawing/2014/main" id="{D9D9A89F-AD35-62FA-490A-4F482AAFD56A}"/>
              </a:ext>
            </a:extLst>
          </p:cNvPr>
          <p:cNvSpPr txBox="1">
            <a:spLocks/>
          </p:cNvSpPr>
          <p:nvPr/>
        </p:nvSpPr>
        <p:spPr>
          <a:xfrm>
            <a:off x="9229202" y="3595388"/>
            <a:ext cx="910756" cy="1185581"/>
          </a:xfrm>
          <a:prstGeom prst="rect">
            <a:avLst/>
          </a:prstGeom>
        </p:spPr>
        <p:txBody>
          <a:bodyPr vert="horz" wrap="square" lIns="0" tIns="0" rIns="0" bIns="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05">
              <a:lnSpc>
                <a:spcPct val="80000"/>
              </a:lnSpc>
              <a:tabLst>
                <a:tab pos="1428714" algn="l"/>
              </a:tabLst>
              <a:defRPr/>
            </a:pPr>
            <a:r>
              <a:rPr lang="en-US" sz="1200">
                <a:solidFill>
                  <a:srgbClr val="5C5C5C"/>
                </a:solidFill>
                <a:latin typeface="Calibri" panose="020F0502020204030204" pitchFamily="34" charset="0"/>
              </a:rPr>
              <a:t>One-stop shop to combine and transform EDU systems data, provide advanced analytics, and AI features.   </a:t>
            </a:r>
            <a:endParaRPr lang="en-US" sz="1200">
              <a:solidFill>
                <a:srgbClr val="5C5C5C"/>
              </a:solidFill>
              <a:latin typeface="Calibri" panose="020F0502020204030204" pitchFamily="34" charset="0"/>
              <a:cs typeface="Calibri" panose="020F0502020204030204" pitchFamily="34" charset="0"/>
            </a:endParaRPr>
          </a:p>
        </p:txBody>
      </p:sp>
      <p:sp>
        <p:nvSpPr>
          <p:cNvPr id="477" name="TextBox 476">
            <a:extLst>
              <a:ext uri="{FF2B5EF4-FFF2-40B4-BE49-F238E27FC236}">
                <a16:creationId xmlns:a16="http://schemas.microsoft.com/office/drawing/2014/main" id="{2B7AA9F4-B679-DF6E-322E-4180C0676245}"/>
              </a:ext>
            </a:extLst>
          </p:cNvPr>
          <p:cNvSpPr txBox="1"/>
          <p:nvPr/>
        </p:nvSpPr>
        <p:spPr>
          <a:xfrm>
            <a:off x="11362999" y="2888480"/>
            <a:ext cx="679439" cy="964238"/>
          </a:xfrm>
          <a:prstGeom prst="rect">
            <a:avLst/>
          </a:prstGeom>
          <a:noFill/>
        </p:spPr>
        <p:txBody>
          <a:bodyPr wrap="square" lIns="0" tIns="0" rIns="0" bIns="0" rtlCol="0" anchor="b" anchorCtr="0">
            <a:spAutoFit/>
          </a:bodyPr>
          <a:lstStyle/>
          <a:p>
            <a:pPr defTabSz="914195">
              <a:lnSpc>
                <a:spcPct val="80000"/>
              </a:lnSpc>
              <a:defRPr/>
            </a:pPr>
            <a:r>
              <a:rPr lang="en-US" sz="1300" b="1">
                <a:latin typeface="Calibri" panose="020F0502020204030204" pitchFamily="34" charset="0"/>
                <a:ea typeface="League Spartan" charset="0"/>
                <a:cs typeface="Calibri" panose="020F0502020204030204" pitchFamily="34" charset="0"/>
              </a:rPr>
              <a:t>Benefits Manager non-33 for new beneficiaries </a:t>
            </a:r>
          </a:p>
        </p:txBody>
      </p:sp>
      <p:sp>
        <p:nvSpPr>
          <p:cNvPr id="478" name="TextBox 477">
            <a:extLst>
              <a:ext uri="{FF2B5EF4-FFF2-40B4-BE49-F238E27FC236}">
                <a16:creationId xmlns:a16="http://schemas.microsoft.com/office/drawing/2014/main" id="{719AED12-417B-925D-8527-748F75BF677C}"/>
              </a:ext>
            </a:extLst>
          </p:cNvPr>
          <p:cNvSpPr txBox="1"/>
          <p:nvPr/>
        </p:nvSpPr>
        <p:spPr>
          <a:xfrm>
            <a:off x="10806641" y="5613106"/>
            <a:ext cx="1225840" cy="276999"/>
          </a:xfrm>
          <a:prstGeom prst="rect">
            <a:avLst/>
          </a:prstGeom>
          <a:noFill/>
        </p:spPr>
        <p:txBody>
          <a:bodyPr wrap="square">
            <a:spAutoFit/>
          </a:bodyPr>
          <a:lstStyle/>
          <a:p>
            <a:pPr algn="ctr" fontAlgn="b"/>
            <a:r>
              <a:rPr lang="en-US" sz="1200">
                <a:solidFill>
                  <a:schemeClr val="tx2"/>
                </a:solidFill>
                <a:latin typeface="Calibri" panose="020F0502020204030204" pitchFamily="34" charset="0"/>
                <a:cs typeface="Calibri" panose="020F0502020204030204" pitchFamily="34" charset="0"/>
              </a:rPr>
              <a:t>Future ‘24-‘25</a:t>
            </a:r>
          </a:p>
        </p:txBody>
      </p:sp>
      <p:cxnSp>
        <p:nvCxnSpPr>
          <p:cNvPr id="479" name="Straight Arrow Connector 478">
            <a:extLst>
              <a:ext uri="{FF2B5EF4-FFF2-40B4-BE49-F238E27FC236}">
                <a16:creationId xmlns:a16="http://schemas.microsoft.com/office/drawing/2014/main" id="{168689C4-85E6-FF2C-CCB8-F006B5A467C4}"/>
              </a:ext>
            </a:extLst>
          </p:cNvPr>
          <p:cNvCxnSpPr>
            <a:cxnSpLocks/>
            <a:stCxn id="416" idx="4"/>
          </p:cNvCxnSpPr>
          <p:nvPr/>
        </p:nvCxnSpPr>
        <p:spPr>
          <a:xfrm>
            <a:off x="11306254" y="2854777"/>
            <a:ext cx="2055" cy="2710388"/>
          </a:xfrm>
          <a:prstGeom prst="straightConnector1">
            <a:avLst/>
          </a:prstGeom>
          <a:noFill/>
          <a:ln w="28575" cap="flat" cmpd="sng" algn="ctr">
            <a:solidFill>
              <a:srgbClr val="0070C0"/>
            </a:solidFill>
            <a:prstDash val="solid"/>
            <a:miter lim="800000"/>
            <a:tailEnd type="oval"/>
          </a:ln>
          <a:effectLst/>
        </p:spPr>
      </p:cxnSp>
      <p:grpSp>
        <p:nvGrpSpPr>
          <p:cNvPr id="404" name="Group 403">
            <a:extLst>
              <a:ext uri="{FF2B5EF4-FFF2-40B4-BE49-F238E27FC236}">
                <a16:creationId xmlns:a16="http://schemas.microsoft.com/office/drawing/2014/main" id="{3CC42382-AC7F-1E3E-F018-9D4337122FD7}"/>
              </a:ext>
            </a:extLst>
          </p:cNvPr>
          <p:cNvGrpSpPr/>
          <p:nvPr/>
        </p:nvGrpSpPr>
        <p:grpSpPr>
          <a:xfrm>
            <a:off x="11045565" y="2300979"/>
            <a:ext cx="521566" cy="553998"/>
            <a:chOff x="777308" y="810712"/>
            <a:chExt cx="1427428" cy="1427428"/>
          </a:xfrm>
        </p:grpSpPr>
        <p:sp>
          <p:nvSpPr>
            <p:cNvPr id="416" name="Freeform 6">
              <a:extLst>
                <a:ext uri="{FF2B5EF4-FFF2-40B4-BE49-F238E27FC236}">
                  <a16:creationId xmlns:a16="http://schemas.microsoft.com/office/drawing/2014/main" id="{9AB736F8-55F9-6957-27CC-680A529B5767}"/>
                </a:ext>
              </a:extLst>
            </p:cNvPr>
            <p:cNvSpPr>
              <a:spLocks noChangeArrowheads="1"/>
            </p:cNvSpPr>
            <p:nvPr/>
          </p:nvSpPr>
          <p:spPr bwMode="auto">
            <a:xfrm>
              <a:off x="777308" y="810712"/>
              <a:ext cx="1427428" cy="1427428"/>
            </a:xfrm>
            <a:custGeom>
              <a:avLst/>
              <a:gdLst>
                <a:gd name="T0" fmla="*/ 1376 w 2753"/>
                <a:gd name="T1" fmla="*/ 0 h 2753"/>
                <a:gd name="T2" fmla="*/ 1376 w 2753"/>
                <a:gd name="T3" fmla="*/ 0 h 2753"/>
                <a:gd name="T4" fmla="*/ 2752 w 2753"/>
                <a:gd name="T5" fmla="*/ 1376 h 2753"/>
                <a:gd name="T6" fmla="*/ 2752 w 2753"/>
                <a:gd name="T7" fmla="*/ 1376 h 2753"/>
                <a:gd name="T8" fmla="*/ 1376 w 2753"/>
                <a:gd name="T9" fmla="*/ 2752 h 2753"/>
                <a:gd name="T10" fmla="*/ 1376 w 2753"/>
                <a:gd name="T11" fmla="*/ 2752 h 2753"/>
                <a:gd name="T12" fmla="*/ 0 w 2753"/>
                <a:gd name="T13" fmla="*/ 1376 h 2753"/>
                <a:gd name="T14" fmla="*/ 0 w 2753"/>
                <a:gd name="T15" fmla="*/ 1376 h 2753"/>
                <a:gd name="T16" fmla="*/ 1376 w 2753"/>
                <a:gd name="T17" fmla="*/ 0 h 2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3" h="2753">
                  <a:moveTo>
                    <a:pt x="1376" y="0"/>
                  </a:moveTo>
                  <a:lnTo>
                    <a:pt x="1376" y="0"/>
                  </a:lnTo>
                  <a:cubicBezTo>
                    <a:pt x="2136" y="0"/>
                    <a:pt x="2752" y="616"/>
                    <a:pt x="2752" y="1376"/>
                  </a:cubicBezTo>
                  <a:lnTo>
                    <a:pt x="2752" y="1376"/>
                  </a:lnTo>
                  <a:cubicBezTo>
                    <a:pt x="2752" y="2136"/>
                    <a:pt x="2136" y="2752"/>
                    <a:pt x="1376" y="2752"/>
                  </a:cubicBezTo>
                  <a:lnTo>
                    <a:pt x="1376" y="2752"/>
                  </a:lnTo>
                  <a:cubicBezTo>
                    <a:pt x="616" y="2752"/>
                    <a:pt x="0" y="2136"/>
                    <a:pt x="0" y="1376"/>
                  </a:cubicBezTo>
                  <a:lnTo>
                    <a:pt x="0" y="1376"/>
                  </a:lnTo>
                  <a:cubicBezTo>
                    <a:pt x="0" y="616"/>
                    <a:pt x="616" y="0"/>
                    <a:pt x="1376" y="0"/>
                  </a:cubicBezTo>
                </a:path>
              </a:pathLst>
            </a:custGeom>
            <a:noFill/>
            <a:ln w="9525" cap="flat">
              <a:solidFill>
                <a:srgbClr val="0070C0"/>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5">
                <a:defRPr/>
              </a:pPr>
              <a:endParaRPr lang="en-US" sz="3265" kern="0">
                <a:solidFill>
                  <a:srgbClr val="7F7F7F"/>
                </a:solidFill>
                <a:latin typeface="Lato Light" panose="020F0502020204030203" pitchFamily="34" charset="0"/>
              </a:endParaRPr>
            </a:p>
          </p:txBody>
        </p:sp>
        <p:sp>
          <p:nvSpPr>
            <p:cNvPr id="417" name="Freeform 7">
              <a:extLst>
                <a:ext uri="{FF2B5EF4-FFF2-40B4-BE49-F238E27FC236}">
                  <a16:creationId xmlns:a16="http://schemas.microsoft.com/office/drawing/2014/main" id="{7AE4D489-3485-46D4-E94F-0AD6B9C52875}"/>
                </a:ext>
              </a:extLst>
            </p:cNvPr>
            <p:cNvSpPr>
              <a:spLocks noChangeArrowheads="1"/>
            </p:cNvSpPr>
            <p:nvPr/>
          </p:nvSpPr>
          <p:spPr bwMode="auto">
            <a:xfrm>
              <a:off x="988645" y="1003508"/>
              <a:ext cx="1004232" cy="1004233"/>
            </a:xfrm>
            <a:custGeom>
              <a:avLst/>
              <a:gdLst>
                <a:gd name="T0" fmla="*/ 968 w 1938"/>
                <a:gd name="T1" fmla="*/ 0 h 1937"/>
                <a:gd name="T2" fmla="*/ 968 w 1938"/>
                <a:gd name="T3" fmla="*/ 0 h 1937"/>
                <a:gd name="T4" fmla="*/ 1937 w 1938"/>
                <a:gd name="T5" fmla="*/ 968 h 1937"/>
                <a:gd name="T6" fmla="*/ 1937 w 1938"/>
                <a:gd name="T7" fmla="*/ 968 h 1937"/>
                <a:gd name="T8" fmla="*/ 968 w 1938"/>
                <a:gd name="T9" fmla="*/ 1936 h 1937"/>
                <a:gd name="T10" fmla="*/ 968 w 1938"/>
                <a:gd name="T11" fmla="*/ 1936 h 1937"/>
                <a:gd name="T12" fmla="*/ 0 w 1938"/>
                <a:gd name="T13" fmla="*/ 968 h 1937"/>
                <a:gd name="T14" fmla="*/ 0 w 1938"/>
                <a:gd name="T15" fmla="*/ 968 h 1937"/>
                <a:gd name="T16" fmla="*/ 968 w 1938"/>
                <a:gd name="T17" fmla="*/ 0 h 1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8" h="1937">
                  <a:moveTo>
                    <a:pt x="968" y="0"/>
                  </a:moveTo>
                  <a:lnTo>
                    <a:pt x="968" y="0"/>
                  </a:lnTo>
                  <a:cubicBezTo>
                    <a:pt x="1503" y="0"/>
                    <a:pt x="1937" y="433"/>
                    <a:pt x="1937" y="968"/>
                  </a:cubicBezTo>
                  <a:lnTo>
                    <a:pt x="1937" y="968"/>
                  </a:lnTo>
                  <a:cubicBezTo>
                    <a:pt x="1937" y="1502"/>
                    <a:pt x="1503" y="1936"/>
                    <a:pt x="968" y="1936"/>
                  </a:cubicBezTo>
                  <a:lnTo>
                    <a:pt x="968" y="1936"/>
                  </a:lnTo>
                  <a:cubicBezTo>
                    <a:pt x="433" y="1936"/>
                    <a:pt x="0" y="1502"/>
                    <a:pt x="0" y="968"/>
                  </a:cubicBezTo>
                  <a:lnTo>
                    <a:pt x="0" y="968"/>
                  </a:lnTo>
                  <a:cubicBezTo>
                    <a:pt x="0" y="433"/>
                    <a:pt x="433" y="0"/>
                    <a:pt x="968" y="0"/>
                  </a:cubicBezTo>
                </a:path>
              </a:pathLst>
            </a:custGeom>
            <a:solidFill>
              <a:srgbClr val="FFFFFF"/>
            </a:solidFill>
            <a:ln w="9525" cap="flat">
              <a:solidFill>
                <a:srgbClr val="808080"/>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5">
                <a:defRPr/>
              </a:pPr>
              <a:endParaRPr lang="en-US" sz="3265" kern="0">
                <a:solidFill>
                  <a:srgbClr val="7F7F7F"/>
                </a:solidFill>
                <a:latin typeface="Lato Light" panose="020F0502020204030203" pitchFamily="34" charset="0"/>
              </a:endParaRPr>
            </a:p>
          </p:txBody>
        </p:sp>
      </p:grpSp>
      <p:grpSp>
        <p:nvGrpSpPr>
          <p:cNvPr id="418" name="Group 417">
            <a:extLst>
              <a:ext uri="{FF2B5EF4-FFF2-40B4-BE49-F238E27FC236}">
                <a16:creationId xmlns:a16="http://schemas.microsoft.com/office/drawing/2014/main" id="{959CD213-EDC6-10DD-59D9-57251ADA2A6D}"/>
              </a:ext>
            </a:extLst>
          </p:cNvPr>
          <p:cNvGrpSpPr/>
          <p:nvPr/>
        </p:nvGrpSpPr>
        <p:grpSpPr>
          <a:xfrm>
            <a:off x="11439161" y="4887700"/>
            <a:ext cx="182880" cy="186756"/>
            <a:chOff x="10659950" y="-459068"/>
            <a:chExt cx="234927" cy="233151"/>
          </a:xfrm>
        </p:grpSpPr>
        <p:sp>
          <p:nvSpPr>
            <p:cNvPr id="437" name="Oval 436">
              <a:extLst>
                <a:ext uri="{FF2B5EF4-FFF2-40B4-BE49-F238E27FC236}">
                  <a16:creationId xmlns:a16="http://schemas.microsoft.com/office/drawing/2014/main" id="{C6D8317A-0A2A-D2ED-860A-78A7AD50C484}"/>
                </a:ext>
              </a:extLst>
            </p:cNvPr>
            <p:cNvSpPr/>
            <p:nvPr/>
          </p:nvSpPr>
          <p:spPr>
            <a:xfrm>
              <a:off x="10659950" y="-459068"/>
              <a:ext cx="234927" cy="233151"/>
            </a:xfrm>
            <a:prstGeom prst="ellipse">
              <a:avLst/>
            </a:prstGeom>
            <a:solidFill>
              <a:srgbClr val="0041F0"/>
            </a:solidFill>
            <a:ln w="12700" cap="flat" cmpd="sng" algn="ctr">
              <a:noFill/>
              <a:prstDash val="solid"/>
              <a:miter lim="800000"/>
            </a:ln>
            <a:effectLst/>
          </p:spPr>
          <p:txBody>
            <a:bodyPr rtlCol="0" anchor="ctr"/>
            <a:lstStyle/>
            <a:p>
              <a:pPr algn="ctr">
                <a:defRPr/>
              </a:pPr>
              <a:endParaRPr lang="en-US" kern="0">
                <a:solidFill>
                  <a:srgbClr val="FFFFFF"/>
                </a:solidFill>
                <a:latin typeface="Graphik"/>
              </a:endParaRPr>
            </a:p>
          </p:txBody>
        </p:sp>
        <p:grpSp>
          <p:nvGrpSpPr>
            <p:cNvPr id="438" name="Group 40">
              <a:extLst>
                <a:ext uri="{FF2B5EF4-FFF2-40B4-BE49-F238E27FC236}">
                  <a16:creationId xmlns:a16="http://schemas.microsoft.com/office/drawing/2014/main" id="{03C478D3-4EA1-F79A-BB0B-9E5FEFD11EE6}"/>
                </a:ext>
              </a:extLst>
            </p:cNvPr>
            <p:cNvGrpSpPr>
              <a:grpSpLocks noChangeAspect="1"/>
            </p:cNvGrpSpPr>
            <p:nvPr/>
          </p:nvGrpSpPr>
          <p:grpSpPr bwMode="auto">
            <a:xfrm flipH="1">
              <a:off x="10703346" y="-407216"/>
              <a:ext cx="149503" cy="126965"/>
              <a:chOff x="4653" y="690"/>
              <a:chExt cx="441" cy="376"/>
            </a:xfrm>
            <a:solidFill>
              <a:srgbClr val="FFFFFF"/>
            </a:solidFill>
          </p:grpSpPr>
          <p:sp>
            <p:nvSpPr>
              <p:cNvPr id="439" name="Freeform 41">
                <a:extLst>
                  <a:ext uri="{FF2B5EF4-FFF2-40B4-BE49-F238E27FC236}">
                    <a16:creationId xmlns:a16="http://schemas.microsoft.com/office/drawing/2014/main" id="{C6E62595-4E49-0AD8-1ED1-4C57680C2EDC}"/>
                  </a:ext>
                </a:extLst>
              </p:cNvPr>
              <p:cNvSpPr>
                <a:spLocks noEditPoints="1"/>
              </p:cNvSpPr>
              <p:nvPr/>
            </p:nvSpPr>
            <p:spPr bwMode="auto">
              <a:xfrm>
                <a:off x="4653" y="815"/>
                <a:ext cx="110" cy="180"/>
              </a:xfrm>
              <a:custGeom>
                <a:avLst/>
                <a:gdLst>
                  <a:gd name="T0" fmla="*/ 54 w 72"/>
                  <a:gd name="T1" fmla="*/ 120 h 120"/>
                  <a:gd name="T2" fmla="*/ 18 w 72"/>
                  <a:gd name="T3" fmla="*/ 120 h 120"/>
                  <a:gd name="T4" fmla="*/ 12 w 72"/>
                  <a:gd name="T5" fmla="*/ 114 h 120"/>
                  <a:gd name="T6" fmla="*/ 12 w 72"/>
                  <a:gd name="T7" fmla="*/ 65 h 120"/>
                  <a:gd name="T8" fmla="*/ 0 w 72"/>
                  <a:gd name="T9" fmla="*/ 42 h 120"/>
                  <a:gd name="T10" fmla="*/ 0 w 72"/>
                  <a:gd name="T11" fmla="*/ 6 h 120"/>
                  <a:gd name="T12" fmla="*/ 6 w 72"/>
                  <a:gd name="T13" fmla="*/ 0 h 120"/>
                  <a:gd name="T14" fmla="*/ 66 w 72"/>
                  <a:gd name="T15" fmla="*/ 0 h 120"/>
                  <a:gd name="T16" fmla="*/ 72 w 72"/>
                  <a:gd name="T17" fmla="*/ 6 h 120"/>
                  <a:gd name="T18" fmla="*/ 72 w 72"/>
                  <a:gd name="T19" fmla="*/ 42 h 120"/>
                  <a:gd name="T20" fmla="*/ 60 w 72"/>
                  <a:gd name="T21" fmla="*/ 65 h 120"/>
                  <a:gd name="T22" fmla="*/ 60 w 72"/>
                  <a:gd name="T23" fmla="*/ 114 h 120"/>
                  <a:gd name="T24" fmla="*/ 54 w 72"/>
                  <a:gd name="T25" fmla="*/ 120 h 120"/>
                  <a:gd name="T26" fmla="*/ 24 w 72"/>
                  <a:gd name="T27" fmla="*/ 108 h 120"/>
                  <a:gd name="T28" fmla="*/ 48 w 72"/>
                  <a:gd name="T29" fmla="*/ 108 h 120"/>
                  <a:gd name="T30" fmla="*/ 48 w 72"/>
                  <a:gd name="T31" fmla="*/ 60 h 120"/>
                  <a:gd name="T32" fmla="*/ 54 w 72"/>
                  <a:gd name="T33" fmla="*/ 54 h 120"/>
                  <a:gd name="T34" fmla="*/ 60 w 72"/>
                  <a:gd name="T35" fmla="*/ 42 h 120"/>
                  <a:gd name="T36" fmla="*/ 60 w 72"/>
                  <a:gd name="T37" fmla="*/ 12 h 120"/>
                  <a:gd name="T38" fmla="*/ 12 w 72"/>
                  <a:gd name="T39" fmla="*/ 12 h 120"/>
                  <a:gd name="T40" fmla="*/ 12 w 72"/>
                  <a:gd name="T41" fmla="*/ 42 h 120"/>
                  <a:gd name="T42" fmla="*/ 18 w 72"/>
                  <a:gd name="T43" fmla="*/ 54 h 120"/>
                  <a:gd name="T44" fmla="*/ 24 w 72"/>
                  <a:gd name="T45" fmla="*/ 60 h 120"/>
                  <a:gd name="T46" fmla="*/ 24 w 72"/>
                  <a:gd name="T47" fmla="*/ 10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120">
                    <a:moveTo>
                      <a:pt x="54" y="120"/>
                    </a:moveTo>
                    <a:cubicBezTo>
                      <a:pt x="18" y="120"/>
                      <a:pt x="18" y="120"/>
                      <a:pt x="18" y="120"/>
                    </a:cubicBezTo>
                    <a:cubicBezTo>
                      <a:pt x="15" y="120"/>
                      <a:pt x="12" y="117"/>
                      <a:pt x="12" y="114"/>
                    </a:cubicBezTo>
                    <a:cubicBezTo>
                      <a:pt x="12" y="65"/>
                      <a:pt x="12" y="65"/>
                      <a:pt x="12" y="65"/>
                    </a:cubicBezTo>
                    <a:cubicBezTo>
                      <a:pt x="4" y="62"/>
                      <a:pt x="0" y="55"/>
                      <a:pt x="0" y="42"/>
                    </a:cubicBezTo>
                    <a:cubicBezTo>
                      <a:pt x="0" y="6"/>
                      <a:pt x="0" y="6"/>
                      <a:pt x="0" y="6"/>
                    </a:cubicBezTo>
                    <a:cubicBezTo>
                      <a:pt x="0" y="2"/>
                      <a:pt x="3" y="0"/>
                      <a:pt x="6" y="0"/>
                    </a:cubicBezTo>
                    <a:cubicBezTo>
                      <a:pt x="66" y="0"/>
                      <a:pt x="66" y="0"/>
                      <a:pt x="66" y="0"/>
                    </a:cubicBezTo>
                    <a:cubicBezTo>
                      <a:pt x="69" y="0"/>
                      <a:pt x="72" y="2"/>
                      <a:pt x="72" y="6"/>
                    </a:cubicBezTo>
                    <a:cubicBezTo>
                      <a:pt x="72" y="42"/>
                      <a:pt x="72" y="42"/>
                      <a:pt x="72" y="42"/>
                    </a:cubicBezTo>
                    <a:cubicBezTo>
                      <a:pt x="72" y="55"/>
                      <a:pt x="68" y="62"/>
                      <a:pt x="60" y="65"/>
                    </a:cubicBezTo>
                    <a:cubicBezTo>
                      <a:pt x="60" y="114"/>
                      <a:pt x="60" y="114"/>
                      <a:pt x="60" y="114"/>
                    </a:cubicBezTo>
                    <a:cubicBezTo>
                      <a:pt x="60" y="117"/>
                      <a:pt x="57" y="120"/>
                      <a:pt x="54" y="120"/>
                    </a:cubicBezTo>
                    <a:close/>
                    <a:moveTo>
                      <a:pt x="24" y="108"/>
                    </a:moveTo>
                    <a:cubicBezTo>
                      <a:pt x="48" y="108"/>
                      <a:pt x="48" y="108"/>
                      <a:pt x="48" y="108"/>
                    </a:cubicBezTo>
                    <a:cubicBezTo>
                      <a:pt x="48" y="60"/>
                      <a:pt x="48" y="60"/>
                      <a:pt x="48" y="60"/>
                    </a:cubicBezTo>
                    <a:cubicBezTo>
                      <a:pt x="48" y="56"/>
                      <a:pt x="51" y="54"/>
                      <a:pt x="54" y="54"/>
                    </a:cubicBezTo>
                    <a:cubicBezTo>
                      <a:pt x="57" y="54"/>
                      <a:pt x="60" y="54"/>
                      <a:pt x="60" y="42"/>
                    </a:cubicBezTo>
                    <a:cubicBezTo>
                      <a:pt x="60" y="12"/>
                      <a:pt x="60" y="12"/>
                      <a:pt x="60" y="12"/>
                    </a:cubicBezTo>
                    <a:cubicBezTo>
                      <a:pt x="12" y="12"/>
                      <a:pt x="12" y="12"/>
                      <a:pt x="12" y="12"/>
                    </a:cubicBezTo>
                    <a:cubicBezTo>
                      <a:pt x="12" y="42"/>
                      <a:pt x="12" y="42"/>
                      <a:pt x="12" y="42"/>
                    </a:cubicBezTo>
                    <a:cubicBezTo>
                      <a:pt x="12" y="54"/>
                      <a:pt x="15" y="54"/>
                      <a:pt x="18" y="54"/>
                    </a:cubicBezTo>
                    <a:cubicBezTo>
                      <a:pt x="21" y="54"/>
                      <a:pt x="24" y="56"/>
                      <a:pt x="24" y="60"/>
                    </a:cubicBezTo>
                    <a:lnTo>
                      <a:pt x="24"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a:solidFill>
                    <a:srgbClr val="96968C"/>
                  </a:solidFill>
                  <a:cs typeface="Arial" panose="020B0604020202020204" pitchFamily="34" charset="0"/>
                </a:endParaRPr>
              </a:p>
            </p:txBody>
          </p:sp>
          <p:sp>
            <p:nvSpPr>
              <p:cNvPr id="440" name="Freeform 42">
                <a:extLst>
                  <a:ext uri="{FF2B5EF4-FFF2-40B4-BE49-F238E27FC236}">
                    <a16:creationId xmlns:a16="http://schemas.microsoft.com/office/drawing/2014/main" id="{16A98EBD-8E09-5042-BBF1-599D84F21475}"/>
                  </a:ext>
                </a:extLst>
              </p:cNvPr>
              <p:cNvSpPr>
                <a:spLocks noEditPoints="1"/>
              </p:cNvSpPr>
              <p:nvPr/>
            </p:nvSpPr>
            <p:spPr bwMode="auto">
              <a:xfrm>
                <a:off x="4984" y="815"/>
                <a:ext cx="110" cy="180"/>
              </a:xfrm>
              <a:custGeom>
                <a:avLst/>
                <a:gdLst>
                  <a:gd name="T0" fmla="*/ 54 w 72"/>
                  <a:gd name="T1" fmla="*/ 120 h 120"/>
                  <a:gd name="T2" fmla="*/ 18 w 72"/>
                  <a:gd name="T3" fmla="*/ 120 h 120"/>
                  <a:gd name="T4" fmla="*/ 12 w 72"/>
                  <a:gd name="T5" fmla="*/ 114 h 120"/>
                  <a:gd name="T6" fmla="*/ 12 w 72"/>
                  <a:gd name="T7" fmla="*/ 65 h 120"/>
                  <a:gd name="T8" fmla="*/ 0 w 72"/>
                  <a:gd name="T9" fmla="*/ 42 h 120"/>
                  <a:gd name="T10" fmla="*/ 0 w 72"/>
                  <a:gd name="T11" fmla="*/ 6 h 120"/>
                  <a:gd name="T12" fmla="*/ 6 w 72"/>
                  <a:gd name="T13" fmla="*/ 0 h 120"/>
                  <a:gd name="T14" fmla="*/ 66 w 72"/>
                  <a:gd name="T15" fmla="*/ 0 h 120"/>
                  <a:gd name="T16" fmla="*/ 72 w 72"/>
                  <a:gd name="T17" fmla="*/ 6 h 120"/>
                  <a:gd name="T18" fmla="*/ 72 w 72"/>
                  <a:gd name="T19" fmla="*/ 42 h 120"/>
                  <a:gd name="T20" fmla="*/ 60 w 72"/>
                  <a:gd name="T21" fmla="*/ 65 h 120"/>
                  <a:gd name="T22" fmla="*/ 60 w 72"/>
                  <a:gd name="T23" fmla="*/ 114 h 120"/>
                  <a:gd name="T24" fmla="*/ 54 w 72"/>
                  <a:gd name="T25" fmla="*/ 120 h 120"/>
                  <a:gd name="T26" fmla="*/ 24 w 72"/>
                  <a:gd name="T27" fmla="*/ 108 h 120"/>
                  <a:gd name="T28" fmla="*/ 48 w 72"/>
                  <a:gd name="T29" fmla="*/ 108 h 120"/>
                  <a:gd name="T30" fmla="*/ 48 w 72"/>
                  <a:gd name="T31" fmla="*/ 60 h 120"/>
                  <a:gd name="T32" fmla="*/ 54 w 72"/>
                  <a:gd name="T33" fmla="*/ 54 h 120"/>
                  <a:gd name="T34" fmla="*/ 60 w 72"/>
                  <a:gd name="T35" fmla="*/ 42 h 120"/>
                  <a:gd name="T36" fmla="*/ 60 w 72"/>
                  <a:gd name="T37" fmla="*/ 12 h 120"/>
                  <a:gd name="T38" fmla="*/ 12 w 72"/>
                  <a:gd name="T39" fmla="*/ 12 h 120"/>
                  <a:gd name="T40" fmla="*/ 12 w 72"/>
                  <a:gd name="T41" fmla="*/ 42 h 120"/>
                  <a:gd name="T42" fmla="*/ 18 w 72"/>
                  <a:gd name="T43" fmla="*/ 54 h 120"/>
                  <a:gd name="T44" fmla="*/ 24 w 72"/>
                  <a:gd name="T45" fmla="*/ 60 h 120"/>
                  <a:gd name="T46" fmla="*/ 24 w 72"/>
                  <a:gd name="T47" fmla="*/ 10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120">
                    <a:moveTo>
                      <a:pt x="54" y="120"/>
                    </a:moveTo>
                    <a:cubicBezTo>
                      <a:pt x="18" y="120"/>
                      <a:pt x="18" y="120"/>
                      <a:pt x="18" y="120"/>
                    </a:cubicBezTo>
                    <a:cubicBezTo>
                      <a:pt x="15" y="120"/>
                      <a:pt x="12" y="117"/>
                      <a:pt x="12" y="114"/>
                    </a:cubicBezTo>
                    <a:cubicBezTo>
                      <a:pt x="12" y="65"/>
                      <a:pt x="12" y="65"/>
                      <a:pt x="12" y="65"/>
                    </a:cubicBezTo>
                    <a:cubicBezTo>
                      <a:pt x="4" y="62"/>
                      <a:pt x="0" y="55"/>
                      <a:pt x="0" y="42"/>
                    </a:cubicBezTo>
                    <a:cubicBezTo>
                      <a:pt x="0" y="6"/>
                      <a:pt x="0" y="6"/>
                      <a:pt x="0" y="6"/>
                    </a:cubicBezTo>
                    <a:cubicBezTo>
                      <a:pt x="0" y="2"/>
                      <a:pt x="3" y="0"/>
                      <a:pt x="6" y="0"/>
                    </a:cubicBezTo>
                    <a:cubicBezTo>
                      <a:pt x="66" y="0"/>
                      <a:pt x="66" y="0"/>
                      <a:pt x="66" y="0"/>
                    </a:cubicBezTo>
                    <a:cubicBezTo>
                      <a:pt x="69" y="0"/>
                      <a:pt x="72" y="2"/>
                      <a:pt x="72" y="6"/>
                    </a:cubicBezTo>
                    <a:cubicBezTo>
                      <a:pt x="72" y="42"/>
                      <a:pt x="72" y="42"/>
                      <a:pt x="72" y="42"/>
                    </a:cubicBezTo>
                    <a:cubicBezTo>
                      <a:pt x="72" y="55"/>
                      <a:pt x="68" y="62"/>
                      <a:pt x="60" y="65"/>
                    </a:cubicBezTo>
                    <a:cubicBezTo>
                      <a:pt x="60" y="114"/>
                      <a:pt x="60" y="114"/>
                      <a:pt x="60" y="114"/>
                    </a:cubicBezTo>
                    <a:cubicBezTo>
                      <a:pt x="60" y="117"/>
                      <a:pt x="57" y="120"/>
                      <a:pt x="54" y="120"/>
                    </a:cubicBezTo>
                    <a:close/>
                    <a:moveTo>
                      <a:pt x="24" y="108"/>
                    </a:moveTo>
                    <a:cubicBezTo>
                      <a:pt x="48" y="108"/>
                      <a:pt x="48" y="108"/>
                      <a:pt x="48" y="108"/>
                    </a:cubicBezTo>
                    <a:cubicBezTo>
                      <a:pt x="48" y="60"/>
                      <a:pt x="48" y="60"/>
                      <a:pt x="48" y="60"/>
                    </a:cubicBezTo>
                    <a:cubicBezTo>
                      <a:pt x="48" y="56"/>
                      <a:pt x="51" y="54"/>
                      <a:pt x="54" y="54"/>
                    </a:cubicBezTo>
                    <a:cubicBezTo>
                      <a:pt x="57" y="54"/>
                      <a:pt x="60" y="54"/>
                      <a:pt x="60" y="42"/>
                    </a:cubicBezTo>
                    <a:cubicBezTo>
                      <a:pt x="60" y="12"/>
                      <a:pt x="60" y="12"/>
                      <a:pt x="60" y="12"/>
                    </a:cubicBezTo>
                    <a:cubicBezTo>
                      <a:pt x="12" y="12"/>
                      <a:pt x="12" y="12"/>
                      <a:pt x="12" y="12"/>
                    </a:cubicBezTo>
                    <a:cubicBezTo>
                      <a:pt x="12" y="42"/>
                      <a:pt x="12" y="42"/>
                      <a:pt x="12" y="42"/>
                    </a:cubicBezTo>
                    <a:cubicBezTo>
                      <a:pt x="12" y="54"/>
                      <a:pt x="15" y="54"/>
                      <a:pt x="18" y="54"/>
                    </a:cubicBezTo>
                    <a:cubicBezTo>
                      <a:pt x="21" y="54"/>
                      <a:pt x="24" y="56"/>
                      <a:pt x="24" y="60"/>
                    </a:cubicBezTo>
                    <a:lnTo>
                      <a:pt x="24"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a:solidFill>
                    <a:srgbClr val="96968C"/>
                  </a:solidFill>
                  <a:cs typeface="Arial" panose="020B0604020202020204" pitchFamily="34" charset="0"/>
                </a:endParaRPr>
              </a:p>
            </p:txBody>
          </p:sp>
          <p:sp>
            <p:nvSpPr>
              <p:cNvPr id="441" name="Freeform 43">
                <a:extLst>
                  <a:ext uri="{FF2B5EF4-FFF2-40B4-BE49-F238E27FC236}">
                    <a16:creationId xmlns:a16="http://schemas.microsoft.com/office/drawing/2014/main" id="{F305F48F-A1B7-C218-3850-94C6873C5F9B}"/>
                  </a:ext>
                </a:extLst>
              </p:cNvPr>
              <p:cNvSpPr>
                <a:spLocks noEditPoints="1"/>
              </p:cNvSpPr>
              <p:nvPr/>
            </p:nvSpPr>
            <p:spPr bwMode="auto">
              <a:xfrm>
                <a:off x="4800" y="815"/>
                <a:ext cx="147" cy="251"/>
              </a:xfrm>
              <a:custGeom>
                <a:avLst/>
                <a:gdLst>
                  <a:gd name="T0" fmla="*/ 66 w 96"/>
                  <a:gd name="T1" fmla="*/ 168 h 168"/>
                  <a:gd name="T2" fmla="*/ 30 w 96"/>
                  <a:gd name="T3" fmla="*/ 168 h 168"/>
                  <a:gd name="T4" fmla="*/ 24 w 96"/>
                  <a:gd name="T5" fmla="*/ 162 h 168"/>
                  <a:gd name="T6" fmla="*/ 24 w 96"/>
                  <a:gd name="T7" fmla="*/ 95 h 168"/>
                  <a:gd name="T8" fmla="*/ 0 w 96"/>
                  <a:gd name="T9" fmla="*/ 66 h 168"/>
                  <a:gd name="T10" fmla="*/ 0 w 96"/>
                  <a:gd name="T11" fmla="*/ 6 h 168"/>
                  <a:gd name="T12" fmla="*/ 6 w 96"/>
                  <a:gd name="T13" fmla="*/ 0 h 168"/>
                  <a:gd name="T14" fmla="*/ 90 w 96"/>
                  <a:gd name="T15" fmla="*/ 0 h 168"/>
                  <a:gd name="T16" fmla="*/ 96 w 96"/>
                  <a:gd name="T17" fmla="*/ 6 h 168"/>
                  <a:gd name="T18" fmla="*/ 96 w 96"/>
                  <a:gd name="T19" fmla="*/ 66 h 168"/>
                  <a:gd name="T20" fmla="*/ 72 w 96"/>
                  <a:gd name="T21" fmla="*/ 95 h 168"/>
                  <a:gd name="T22" fmla="*/ 72 w 96"/>
                  <a:gd name="T23" fmla="*/ 162 h 168"/>
                  <a:gd name="T24" fmla="*/ 66 w 96"/>
                  <a:gd name="T25" fmla="*/ 168 h 168"/>
                  <a:gd name="T26" fmla="*/ 36 w 96"/>
                  <a:gd name="T27" fmla="*/ 156 h 168"/>
                  <a:gd name="T28" fmla="*/ 60 w 96"/>
                  <a:gd name="T29" fmla="*/ 156 h 168"/>
                  <a:gd name="T30" fmla="*/ 60 w 96"/>
                  <a:gd name="T31" fmla="*/ 90 h 168"/>
                  <a:gd name="T32" fmla="*/ 66 w 96"/>
                  <a:gd name="T33" fmla="*/ 84 h 168"/>
                  <a:gd name="T34" fmla="*/ 84 w 96"/>
                  <a:gd name="T35" fmla="*/ 66 h 168"/>
                  <a:gd name="T36" fmla="*/ 84 w 96"/>
                  <a:gd name="T37" fmla="*/ 12 h 168"/>
                  <a:gd name="T38" fmla="*/ 12 w 96"/>
                  <a:gd name="T39" fmla="*/ 12 h 168"/>
                  <a:gd name="T40" fmla="*/ 12 w 96"/>
                  <a:gd name="T41" fmla="*/ 66 h 168"/>
                  <a:gd name="T42" fmla="*/ 30 w 96"/>
                  <a:gd name="T43" fmla="*/ 84 h 168"/>
                  <a:gd name="T44" fmla="*/ 36 w 96"/>
                  <a:gd name="T45" fmla="*/ 90 h 168"/>
                  <a:gd name="T46" fmla="*/ 36 w 96"/>
                  <a:gd name="T47" fmla="*/ 15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168">
                    <a:moveTo>
                      <a:pt x="66" y="168"/>
                    </a:moveTo>
                    <a:cubicBezTo>
                      <a:pt x="30" y="168"/>
                      <a:pt x="30" y="168"/>
                      <a:pt x="30" y="168"/>
                    </a:cubicBezTo>
                    <a:cubicBezTo>
                      <a:pt x="27" y="168"/>
                      <a:pt x="24" y="165"/>
                      <a:pt x="24" y="162"/>
                    </a:cubicBezTo>
                    <a:cubicBezTo>
                      <a:pt x="24" y="95"/>
                      <a:pt x="24" y="95"/>
                      <a:pt x="24" y="95"/>
                    </a:cubicBezTo>
                    <a:cubicBezTo>
                      <a:pt x="10" y="92"/>
                      <a:pt x="0" y="80"/>
                      <a:pt x="0" y="66"/>
                    </a:cubicBezTo>
                    <a:cubicBezTo>
                      <a:pt x="0" y="6"/>
                      <a:pt x="0" y="6"/>
                      <a:pt x="0" y="6"/>
                    </a:cubicBezTo>
                    <a:cubicBezTo>
                      <a:pt x="0" y="2"/>
                      <a:pt x="3" y="0"/>
                      <a:pt x="6" y="0"/>
                    </a:cubicBezTo>
                    <a:cubicBezTo>
                      <a:pt x="90" y="0"/>
                      <a:pt x="90" y="0"/>
                      <a:pt x="90" y="0"/>
                    </a:cubicBezTo>
                    <a:cubicBezTo>
                      <a:pt x="93" y="0"/>
                      <a:pt x="96" y="2"/>
                      <a:pt x="96" y="6"/>
                    </a:cubicBezTo>
                    <a:cubicBezTo>
                      <a:pt x="96" y="66"/>
                      <a:pt x="96" y="66"/>
                      <a:pt x="96" y="66"/>
                    </a:cubicBezTo>
                    <a:cubicBezTo>
                      <a:pt x="96" y="80"/>
                      <a:pt x="86" y="92"/>
                      <a:pt x="72" y="95"/>
                    </a:cubicBezTo>
                    <a:cubicBezTo>
                      <a:pt x="72" y="162"/>
                      <a:pt x="72" y="162"/>
                      <a:pt x="72" y="162"/>
                    </a:cubicBezTo>
                    <a:cubicBezTo>
                      <a:pt x="72" y="165"/>
                      <a:pt x="69" y="168"/>
                      <a:pt x="66" y="168"/>
                    </a:cubicBezTo>
                    <a:close/>
                    <a:moveTo>
                      <a:pt x="36" y="156"/>
                    </a:moveTo>
                    <a:cubicBezTo>
                      <a:pt x="60" y="156"/>
                      <a:pt x="60" y="156"/>
                      <a:pt x="60" y="156"/>
                    </a:cubicBezTo>
                    <a:cubicBezTo>
                      <a:pt x="60" y="90"/>
                      <a:pt x="60" y="90"/>
                      <a:pt x="60" y="90"/>
                    </a:cubicBezTo>
                    <a:cubicBezTo>
                      <a:pt x="60" y="86"/>
                      <a:pt x="63" y="84"/>
                      <a:pt x="66" y="84"/>
                    </a:cubicBezTo>
                    <a:cubicBezTo>
                      <a:pt x="76" y="84"/>
                      <a:pt x="84" y="76"/>
                      <a:pt x="84" y="66"/>
                    </a:cubicBezTo>
                    <a:cubicBezTo>
                      <a:pt x="84" y="12"/>
                      <a:pt x="84" y="12"/>
                      <a:pt x="84" y="12"/>
                    </a:cubicBezTo>
                    <a:cubicBezTo>
                      <a:pt x="12" y="12"/>
                      <a:pt x="12" y="12"/>
                      <a:pt x="12" y="12"/>
                    </a:cubicBezTo>
                    <a:cubicBezTo>
                      <a:pt x="12" y="66"/>
                      <a:pt x="12" y="66"/>
                      <a:pt x="12" y="66"/>
                    </a:cubicBezTo>
                    <a:cubicBezTo>
                      <a:pt x="12" y="76"/>
                      <a:pt x="20" y="84"/>
                      <a:pt x="30" y="84"/>
                    </a:cubicBezTo>
                    <a:cubicBezTo>
                      <a:pt x="33" y="84"/>
                      <a:pt x="36" y="86"/>
                      <a:pt x="36" y="90"/>
                    </a:cubicBezTo>
                    <a:lnTo>
                      <a:pt x="36"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a:solidFill>
                    <a:srgbClr val="96968C"/>
                  </a:solidFill>
                  <a:cs typeface="Arial" panose="020B0604020202020204" pitchFamily="34" charset="0"/>
                </a:endParaRPr>
              </a:p>
            </p:txBody>
          </p:sp>
          <p:sp>
            <p:nvSpPr>
              <p:cNvPr id="442" name="Freeform 44">
                <a:extLst>
                  <a:ext uri="{FF2B5EF4-FFF2-40B4-BE49-F238E27FC236}">
                    <a16:creationId xmlns:a16="http://schemas.microsoft.com/office/drawing/2014/main" id="{9766071D-17F0-5E08-7CF7-231466A388AE}"/>
                  </a:ext>
                </a:extLst>
              </p:cNvPr>
              <p:cNvSpPr>
                <a:spLocks noEditPoints="1"/>
              </p:cNvSpPr>
              <p:nvPr/>
            </p:nvSpPr>
            <p:spPr bwMode="auto">
              <a:xfrm>
                <a:off x="4671" y="726"/>
                <a:ext cx="74" cy="71"/>
              </a:xfrm>
              <a:custGeom>
                <a:avLst/>
                <a:gdLst>
                  <a:gd name="T0" fmla="*/ 24 w 48"/>
                  <a:gd name="T1" fmla="*/ 48 h 48"/>
                  <a:gd name="T2" fmla="*/ 0 w 48"/>
                  <a:gd name="T3" fmla="*/ 24 h 48"/>
                  <a:gd name="T4" fmla="*/ 24 w 48"/>
                  <a:gd name="T5" fmla="*/ 0 h 48"/>
                  <a:gd name="T6" fmla="*/ 48 w 48"/>
                  <a:gd name="T7" fmla="*/ 24 h 48"/>
                  <a:gd name="T8" fmla="*/ 24 w 48"/>
                  <a:gd name="T9" fmla="*/ 48 h 48"/>
                  <a:gd name="T10" fmla="*/ 24 w 48"/>
                  <a:gd name="T11" fmla="*/ 12 h 48"/>
                  <a:gd name="T12" fmla="*/ 12 w 48"/>
                  <a:gd name="T13" fmla="*/ 24 h 48"/>
                  <a:gd name="T14" fmla="*/ 24 w 48"/>
                  <a:gd name="T15" fmla="*/ 36 h 48"/>
                  <a:gd name="T16" fmla="*/ 36 w 48"/>
                  <a:gd name="T17" fmla="*/ 24 h 48"/>
                  <a:gd name="T18" fmla="*/ 24 w 48"/>
                  <a:gd name="T19"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11" y="48"/>
                      <a:pt x="0" y="37"/>
                      <a:pt x="0" y="24"/>
                    </a:cubicBezTo>
                    <a:cubicBezTo>
                      <a:pt x="0" y="10"/>
                      <a:pt x="11" y="0"/>
                      <a:pt x="24" y="0"/>
                    </a:cubicBezTo>
                    <a:cubicBezTo>
                      <a:pt x="37" y="0"/>
                      <a:pt x="48" y="10"/>
                      <a:pt x="48" y="24"/>
                    </a:cubicBezTo>
                    <a:cubicBezTo>
                      <a:pt x="48" y="37"/>
                      <a:pt x="37" y="48"/>
                      <a:pt x="24" y="48"/>
                    </a:cubicBezTo>
                    <a:close/>
                    <a:moveTo>
                      <a:pt x="24" y="12"/>
                    </a:moveTo>
                    <a:cubicBezTo>
                      <a:pt x="17" y="12"/>
                      <a:pt x="12" y="17"/>
                      <a:pt x="12" y="24"/>
                    </a:cubicBezTo>
                    <a:cubicBezTo>
                      <a:pt x="12" y="30"/>
                      <a:pt x="17" y="36"/>
                      <a:pt x="24" y="36"/>
                    </a:cubicBezTo>
                    <a:cubicBezTo>
                      <a:pt x="31" y="36"/>
                      <a:pt x="36" y="30"/>
                      <a:pt x="36" y="24"/>
                    </a:cubicBezTo>
                    <a:cubicBezTo>
                      <a:pt x="36" y="17"/>
                      <a:pt x="31" y="12"/>
                      <a:pt x="2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a:solidFill>
                    <a:srgbClr val="96968C"/>
                  </a:solidFill>
                  <a:cs typeface="Arial" panose="020B0604020202020204" pitchFamily="34" charset="0"/>
                </a:endParaRPr>
              </a:p>
            </p:txBody>
          </p:sp>
          <p:sp>
            <p:nvSpPr>
              <p:cNvPr id="443" name="Freeform 45">
                <a:extLst>
                  <a:ext uri="{FF2B5EF4-FFF2-40B4-BE49-F238E27FC236}">
                    <a16:creationId xmlns:a16="http://schemas.microsoft.com/office/drawing/2014/main" id="{717DE5D9-97A5-01D3-B235-7126DB43AED9}"/>
                  </a:ext>
                </a:extLst>
              </p:cNvPr>
              <p:cNvSpPr>
                <a:spLocks noEditPoints="1"/>
              </p:cNvSpPr>
              <p:nvPr/>
            </p:nvSpPr>
            <p:spPr bwMode="auto">
              <a:xfrm>
                <a:off x="5002" y="726"/>
                <a:ext cx="74" cy="71"/>
              </a:xfrm>
              <a:custGeom>
                <a:avLst/>
                <a:gdLst>
                  <a:gd name="T0" fmla="*/ 24 w 48"/>
                  <a:gd name="T1" fmla="*/ 48 h 48"/>
                  <a:gd name="T2" fmla="*/ 0 w 48"/>
                  <a:gd name="T3" fmla="*/ 24 h 48"/>
                  <a:gd name="T4" fmla="*/ 24 w 48"/>
                  <a:gd name="T5" fmla="*/ 0 h 48"/>
                  <a:gd name="T6" fmla="*/ 48 w 48"/>
                  <a:gd name="T7" fmla="*/ 24 h 48"/>
                  <a:gd name="T8" fmla="*/ 24 w 48"/>
                  <a:gd name="T9" fmla="*/ 48 h 48"/>
                  <a:gd name="T10" fmla="*/ 24 w 48"/>
                  <a:gd name="T11" fmla="*/ 12 h 48"/>
                  <a:gd name="T12" fmla="*/ 12 w 48"/>
                  <a:gd name="T13" fmla="*/ 24 h 48"/>
                  <a:gd name="T14" fmla="*/ 24 w 48"/>
                  <a:gd name="T15" fmla="*/ 36 h 48"/>
                  <a:gd name="T16" fmla="*/ 36 w 48"/>
                  <a:gd name="T17" fmla="*/ 24 h 48"/>
                  <a:gd name="T18" fmla="*/ 24 w 48"/>
                  <a:gd name="T19"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11" y="48"/>
                      <a:pt x="0" y="37"/>
                      <a:pt x="0" y="24"/>
                    </a:cubicBezTo>
                    <a:cubicBezTo>
                      <a:pt x="0" y="10"/>
                      <a:pt x="11" y="0"/>
                      <a:pt x="24" y="0"/>
                    </a:cubicBezTo>
                    <a:cubicBezTo>
                      <a:pt x="37" y="0"/>
                      <a:pt x="48" y="10"/>
                      <a:pt x="48" y="24"/>
                    </a:cubicBezTo>
                    <a:cubicBezTo>
                      <a:pt x="48" y="37"/>
                      <a:pt x="37" y="48"/>
                      <a:pt x="24" y="48"/>
                    </a:cubicBezTo>
                    <a:close/>
                    <a:moveTo>
                      <a:pt x="24" y="12"/>
                    </a:moveTo>
                    <a:cubicBezTo>
                      <a:pt x="17" y="12"/>
                      <a:pt x="12" y="17"/>
                      <a:pt x="12" y="24"/>
                    </a:cubicBezTo>
                    <a:cubicBezTo>
                      <a:pt x="12" y="30"/>
                      <a:pt x="17" y="36"/>
                      <a:pt x="24" y="36"/>
                    </a:cubicBezTo>
                    <a:cubicBezTo>
                      <a:pt x="31" y="36"/>
                      <a:pt x="36" y="30"/>
                      <a:pt x="36" y="24"/>
                    </a:cubicBezTo>
                    <a:cubicBezTo>
                      <a:pt x="36" y="17"/>
                      <a:pt x="31" y="12"/>
                      <a:pt x="2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a:solidFill>
                    <a:srgbClr val="96968C"/>
                  </a:solidFill>
                  <a:cs typeface="Arial" panose="020B0604020202020204" pitchFamily="34" charset="0"/>
                </a:endParaRPr>
              </a:p>
            </p:txBody>
          </p:sp>
          <p:sp>
            <p:nvSpPr>
              <p:cNvPr id="444" name="Freeform 46">
                <a:extLst>
                  <a:ext uri="{FF2B5EF4-FFF2-40B4-BE49-F238E27FC236}">
                    <a16:creationId xmlns:a16="http://schemas.microsoft.com/office/drawing/2014/main" id="{4F1015F8-F3C1-8FB7-68BA-F7B0D461D450}"/>
                  </a:ext>
                </a:extLst>
              </p:cNvPr>
              <p:cNvSpPr>
                <a:spLocks noEditPoints="1"/>
              </p:cNvSpPr>
              <p:nvPr/>
            </p:nvSpPr>
            <p:spPr bwMode="auto">
              <a:xfrm>
                <a:off x="4818" y="690"/>
                <a:ext cx="111" cy="107"/>
              </a:xfrm>
              <a:custGeom>
                <a:avLst/>
                <a:gdLst>
                  <a:gd name="T0" fmla="*/ 36 w 72"/>
                  <a:gd name="T1" fmla="*/ 72 h 72"/>
                  <a:gd name="T2" fmla="*/ 0 w 72"/>
                  <a:gd name="T3" fmla="*/ 36 h 72"/>
                  <a:gd name="T4" fmla="*/ 36 w 72"/>
                  <a:gd name="T5" fmla="*/ 0 h 72"/>
                  <a:gd name="T6" fmla="*/ 72 w 72"/>
                  <a:gd name="T7" fmla="*/ 36 h 72"/>
                  <a:gd name="T8" fmla="*/ 36 w 72"/>
                  <a:gd name="T9" fmla="*/ 72 h 72"/>
                  <a:gd name="T10" fmla="*/ 36 w 72"/>
                  <a:gd name="T11" fmla="*/ 12 h 72"/>
                  <a:gd name="T12" fmla="*/ 12 w 72"/>
                  <a:gd name="T13" fmla="*/ 36 h 72"/>
                  <a:gd name="T14" fmla="*/ 36 w 72"/>
                  <a:gd name="T15" fmla="*/ 60 h 72"/>
                  <a:gd name="T16" fmla="*/ 60 w 72"/>
                  <a:gd name="T17" fmla="*/ 36 h 72"/>
                  <a:gd name="T18" fmla="*/ 36 w 72"/>
                  <a:gd name="T19" fmla="*/ 1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72"/>
                    </a:moveTo>
                    <a:cubicBezTo>
                      <a:pt x="16" y="72"/>
                      <a:pt x="0" y="55"/>
                      <a:pt x="0" y="36"/>
                    </a:cubicBezTo>
                    <a:cubicBezTo>
                      <a:pt x="0" y="16"/>
                      <a:pt x="16" y="0"/>
                      <a:pt x="36" y="0"/>
                    </a:cubicBezTo>
                    <a:cubicBezTo>
                      <a:pt x="56" y="0"/>
                      <a:pt x="72" y="16"/>
                      <a:pt x="72" y="36"/>
                    </a:cubicBezTo>
                    <a:cubicBezTo>
                      <a:pt x="72" y="55"/>
                      <a:pt x="56" y="72"/>
                      <a:pt x="36" y="72"/>
                    </a:cubicBezTo>
                    <a:close/>
                    <a:moveTo>
                      <a:pt x="36" y="12"/>
                    </a:moveTo>
                    <a:cubicBezTo>
                      <a:pt x="23" y="12"/>
                      <a:pt x="12" y="22"/>
                      <a:pt x="12" y="36"/>
                    </a:cubicBezTo>
                    <a:cubicBezTo>
                      <a:pt x="12" y="49"/>
                      <a:pt x="23" y="60"/>
                      <a:pt x="36" y="60"/>
                    </a:cubicBezTo>
                    <a:cubicBezTo>
                      <a:pt x="49" y="60"/>
                      <a:pt x="60" y="49"/>
                      <a:pt x="60" y="36"/>
                    </a:cubicBezTo>
                    <a:cubicBezTo>
                      <a:pt x="60" y="22"/>
                      <a:pt x="49" y="12"/>
                      <a:pt x="3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a:solidFill>
                    <a:srgbClr val="96968C"/>
                  </a:solidFill>
                  <a:cs typeface="Arial" panose="020B0604020202020204" pitchFamily="34" charset="0"/>
                </a:endParaRPr>
              </a:p>
            </p:txBody>
          </p:sp>
        </p:grpSp>
      </p:grpSp>
      <p:pic>
        <p:nvPicPr>
          <p:cNvPr id="445" name="Picture 444" descr="A picture containing graphics, circle, screenshot, font&#10;&#10;Description automatically generated">
            <a:extLst>
              <a:ext uri="{FF2B5EF4-FFF2-40B4-BE49-F238E27FC236}">
                <a16:creationId xmlns:a16="http://schemas.microsoft.com/office/drawing/2014/main" id="{0A6AE614-54BC-32FD-5988-BAA3F3986A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30776" y="2391066"/>
            <a:ext cx="359461" cy="359124"/>
          </a:xfrm>
          <a:prstGeom prst="rect">
            <a:avLst/>
          </a:prstGeom>
        </p:spPr>
      </p:pic>
      <p:sp>
        <p:nvSpPr>
          <p:cNvPr id="192" name="Subtitle 2">
            <a:extLst>
              <a:ext uri="{FF2B5EF4-FFF2-40B4-BE49-F238E27FC236}">
                <a16:creationId xmlns:a16="http://schemas.microsoft.com/office/drawing/2014/main" id="{DC027C65-158C-FF81-FBC7-E11A57500419}"/>
              </a:ext>
            </a:extLst>
          </p:cNvPr>
          <p:cNvSpPr txBox="1">
            <a:spLocks/>
          </p:cNvSpPr>
          <p:nvPr/>
        </p:nvSpPr>
        <p:spPr>
          <a:xfrm>
            <a:off x="11372769" y="3889964"/>
            <a:ext cx="705862" cy="890115"/>
          </a:xfrm>
          <a:prstGeom prst="rect">
            <a:avLst/>
          </a:prstGeom>
        </p:spPr>
        <p:txBody>
          <a:bodyPr vert="horz" wrap="square" lIns="0" tIns="0" rIns="0" bIns="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05">
              <a:lnSpc>
                <a:spcPct val="80000"/>
              </a:lnSpc>
              <a:tabLst>
                <a:tab pos="1428714" algn="l"/>
              </a:tabLst>
              <a:defRPr/>
            </a:pPr>
            <a:r>
              <a:rPr lang="en-US" sz="1200">
                <a:solidFill>
                  <a:srgbClr val="5C5C5C"/>
                </a:solidFill>
                <a:latin typeface="Calibri" panose="020F0502020204030204" pitchFamily="34" charset="0"/>
                <a:cs typeface="Calibri" panose="020F0502020204030204" pitchFamily="34" charset="0"/>
              </a:rPr>
              <a:t>Improve the VCE experience and streamline processes. </a:t>
            </a:r>
          </a:p>
        </p:txBody>
      </p:sp>
      <p:pic>
        <p:nvPicPr>
          <p:cNvPr id="223" name="Picture 222" descr="A picture containing graphics, font, design, screenshot&#10;&#10;Description automatically generated">
            <a:extLst>
              <a:ext uri="{FF2B5EF4-FFF2-40B4-BE49-F238E27FC236}">
                <a16:creationId xmlns:a16="http://schemas.microsoft.com/office/drawing/2014/main" id="{663A2E8F-2EB8-51B6-D894-B51BFC6C8D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60538" y="2816568"/>
            <a:ext cx="356310" cy="356310"/>
          </a:xfrm>
          <a:prstGeom prst="rect">
            <a:avLst/>
          </a:prstGeom>
        </p:spPr>
      </p:pic>
      <p:sp>
        <p:nvSpPr>
          <p:cNvPr id="2" name="Content Placeholder 1">
            <a:extLst>
              <a:ext uri="{FF2B5EF4-FFF2-40B4-BE49-F238E27FC236}">
                <a16:creationId xmlns:a16="http://schemas.microsoft.com/office/drawing/2014/main" id="{370B09DC-D1A1-0DDE-6392-DCA03D4C0AFE}"/>
              </a:ext>
            </a:extLst>
          </p:cNvPr>
          <p:cNvSpPr txBox="1">
            <a:spLocks/>
          </p:cNvSpPr>
          <p:nvPr/>
        </p:nvSpPr>
        <p:spPr>
          <a:xfrm>
            <a:off x="1446255" y="6081774"/>
            <a:ext cx="10377544" cy="395192"/>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r>
              <a:rPr lang="en-US" sz="1500">
                <a:solidFill>
                  <a:srgbClr val="000000"/>
                </a:solidFill>
                <a:latin typeface="Calibri"/>
              </a:rPr>
              <a:t>* Largest legacy systems: LTS and VA-ONCE already consolidated into the Managed S</a:t>
            </a:r>
            <a:r>
              <a:rPr lang="en-US" sz="1500" err="1">
                <a:solidFill>
                  <a:srgbClr val="000000"/>
                </a:solidFill>
                <a:latin typeface="Calibri"/>
              </a:rPr>
              <a:t>ervice</a:t>
            </a:r>
            <a:r>
              <a:rPr lang="en-US" sz="1500">
                <a:solidFill>
                  <a:srgbClr val="000000"/>
                </a:solidFill>
                <a:latin typeface="Calibri"/>
              </a:rPr>
              <a:t>. Mainframe BDN remains to be done.</a:t>
            </a:r>
          </a:p>
        </p:txBody>
      </p:sp>
      <p:grpSp>
        <p:nvGrpSpPr>
          <p:cNvPr id="9" name="Group 8">
            <a:extLst>
              <a:ext uri="{FF2B5EF4-FFF2-40B4-BE49-F238E27FC236}">
                <a16:creationId xmlns:a16="http://schemas.microsoft.com/office/drawing/2014/main" id="{30E9E04E-A045-B84C-2DAD-8B43E156BB42}"/>
              </a:ext>
            </a:extLst>
          </p:cNvPr>
          <p:cNvGrpSpPr/>
          <p:nvPr/>
        </p:nvGrpSpPr>
        <p:grpSpPr>
          <a:xfrm>
            <a:off x="4772556" y="4913051"/>
            <a:ext cx="183488" cy="180873"/>
            <a:chOff x="6865605" y="-562132"/>
            <a:chExt cx="234927" cy="234077"/>
          </a:xfrm>
        </p:grpSpPr>
        <p:sp>
          <p:nvSpPr>
            <p:cNvPr id="10" name="Oval 9">
              <a:extLst>
                <a:ext uri="{FF2B5EF4-FFF2-40B4-BE49-F238E27FC236}">
                  <a16:creationId xmlns:a16="http://schemas.microsoft.com/office/drawing/2014/main" id="{94C5A516-E8C5-F18B-338B-92BF4B7B7CED}"/>
                </a:ext>
              </a:extLst>
            </p:cNvPr>
            <p:cNvSpPr/>
            <p:nvPr/>
          </p:nvSpPr>
          <p:spPr>
            <a:xfrm>
              <a:off x="6865605" y="-562132"/>
              <a:ext cx="234927" cy="234077"/>
            </a:xfrm>
            <a:prstGeom prst="ellipse">
              <a:avLst/>
            </a:prstGeom>
            <a:solidFill>
              <a:srgbClr val="B455AA"/>
            </a:solidFill>
            <a:ln w="12700" cap="flat" cmpd="sng" algn="ctr">
              <a:noFill/>
              <a:prstDash val="solid"/>
              <a:miter lim="800000"/>
            </a:ln>
            <a:effectLst/>
          </p:spPr>
          <p:txBody>
            <a:bodyPr rtlCol="0" anchor="ctr"/>
            <a:lstStyle/>
            <a:p>
              <a:pPr algn="ctr">
                <a:defRPr/>
              </a:pPr>
              <a:endParaRPr lang="en-US" sz="2400" kern="0">
                <a:solidFill>
                  <a:srgbClr val="FFFFFF"/>
                </a:solidFill>
                <a:latin typeface="Graphik"/>
              </a:endParaRPr>
            </a:p>
          </p:txBody>
        </p:sp>
        <p:grpSp>
          <p:nvGrpSpPr>
            <p:cNvPr id="11" name="Group 28">
              <a:extLst>
                <a:ext uri="{FF2B5EF4-FFF2-40B4-BE49-F238E27FC236}">
                  <a16:creationId xmlns:a16="http://schemas.microsoft.com/office/drawing/2014/main" id="{DBB6EE11-9164-C5B9-67BF-4631AA66E607}"/>
                </a:ext>
              </a:extLst>
            </p:cNvPr>
            <p:cNvGrpSpPr>
              <a:grpSpLocks noChangeAspect="1"/>
            </p:cNvGrpSpPr>
            <p:nvPr/>
          </p:nvGrpSpPr>
          <p:grpSpPr bwMode="auto">
            <a:xfrm>
              <a:off x="6917606" y="-512642"/>
              <a:ext cx="130924" cy="126912"/>
              <a:chOff x="3659" y="1987"/>
              <a:chExt cx="359" cy="348"/>
            </a:xfrm>
            <a:solidFill>
              <a:srgbClr val="FFFFFF"/>
            </a:solidFill>
          </p:grpSpPr>
          <p:sp>
            <p:nvSpPr>
              <p:cNvPr id="12" name="Freeform 29">
                <a:extLst>
                  <a:ext uri="{FF2B5EF4-FFF2-40B4-BE49-F238E27FC236}">
                    <a16:creationId xmlns:a16="http://schemas.microsoft.com/office/drawing/2014/main" id="{01D14CA6-C8CC-C4D3-3CFC-D9B2DDECE9D0}"/>
                  </a:ext>
                </a:extLst>
              </p:cNvPr>
              <p:cNvSpPr>
                <a:spLocks noEditPoints="1"/>
              </p:cNvSpPr>
              <p:nvPr/>
            </p:nvSpPr>
            <p:spPr bwMode="auto">
              <a:xfrm>
                <a:off x="3659" y="1987"/>
                <a:ext cx="359" cy="348"/>
              </a:xfrm>
              <a:custGeom>
                <a:avLst/>
                <a:gdLst>
                  <a:gd name="T0" fmla="*/ 436 w 497"/>
                  <a:gd name="T1" fmla="*/ 335 h 482"/>
                  <a:gd name="T2" fmla="*/ 367 w 497"/>
                  <a:gd name="T3" fmla="*/ 316 h 482"/>
                  <a:gd name="T4" fmla="*/ 324 w 497"/>
                  <a:gd name="T5" fmla="*/ 307 h 482"/>
                  <a:gd name="T6" fmla="*/ 433 w 497"/>
                  <a:gd name="T7" fmla="*/ 321 h 482"/>
                  <a:gd name="T8" fmla="*/ 443 w 497"/>
                  <a:gd name="T9" fmla="*/ 190 h 482"/>
                  <a:gd name="T10" fmla="*/ 359 w 497"/>
                  <a:gd name="T11" fmla="*/ 80 h 482"/>
                  <a:gd name="T12" fmla="*/ 493 w 497"/>
                  <a:gd name="T13" fmla="*/ 47 h 482"/>
                  <a:gd name="T14" fmla="*/ 248 w 497"/>
                  <a:gd name="T15" fmla="*/ 0 h 482"/>
                  <a:gd name="T16" fmla="*/ 9 w 497"/>
                  <a:gd name="T17" fmla="*/ 42 h 482"/>
                  <a:gd name="T18" fmla="*/ 9 w 497"/>
                  <a:gd name="T19" fmla="*/ 62 h 482"/>
                  <a:gd name="T20" fmla="*/ 50 w 497"/>
                  <a:gd name="T21" fmla="*/ 131 h 482"/>
                  <a:gd name="T22" fmla="*/ 25 w 497"/>
                  <a:gd name="T23" fmla="*/ 269 h 482"/>
                  <a:gd name="T24" fmla="*/ 35 w 497"/>
                  <a:gd name="T25" fmla="*/ 280 h 482"/>
                  <a:gd name="T26" fmla="*/ 104 w 497"/>
                  <a:gd name="T27" fmla="*/ 276 h 482"/>
                  <a:gd name="T28" fmla="*/ 74 w 497"/>
                  <a:gd name="T29" fmla="*/ 131 h 482"/>
                  <a:gd name="T30" fmla="*/ 72 w 497"/>
                  <a:gd name="T31" fmla="*/ 72 h 482"/>
                  <a:gd name="T32" fmla="*/ 135 w 497"/>
                  <a:gd name="T33" fmla="*/ 117 h 482"/>
                  <a:gd name="T34" fmla="*/ 135 w 497"/>
                  <a:gd name="T35" fmla="*/ 161 h 482"/>
                  <a:gd name="T36" fmla="*/ 136 w 497"/>
                  <a:gd name="T37" fmla="*/ 239 h 482"/>
                  <a:gd name="T38" fmla="*/ 145 w 497"/>
                  <a:gd name="T39" fmla="*/ 317 h 482"/>
                  <a:gd name="T40" fmla="*/ 65 w 497"/>
                  <a:gd name="T41" fmla="*/ 339 h 482"/>
                  <a:gd name="T42" fmla="*/ 4 w 497"/>
                  <a:gd name="T43" fmla="*/ 423 h 482"/>
                  <a:gd name="T44" fmla="*/ 15 w 497"/>
                  <a:gd name="T45" fmla="*/ 482 h 482"/>
                  <a:gd name="T46" fmla="*/ 497 w 497"/>
                  <a:gd name="T47" fmla="*/ 468 h 482"/>
                  <a:gd name="T48" fmla="*/ 421 w 497"/>
                  <a:gd name="T49" fmla="*/ 190 h 482"/>
                  <a:gd name="T50" fmla="*/ 358 w 497"/>
                  <a:gd name="T51" fmla="*/ 261 h 482"/>
                  <a:gd name="T52" fmla="*/ 379 w 497"/>
                  <a:gd name="T53" fmla="*/ 225 h 482"/>
                  <a:gd name="T54" fmla="*/ 363 w 497"/>
                  <a:gd name="T55" fmla="*/ 159 h 482"/>
                  <a:gd name="T56" fmla="*/ 359 w 497"/>
                  <a:gd name="T57" fmla="*/ 110 h 482"/>
                  <a:gd name="T58" fmla="*/ 421 w 497"/>
                  <a:gd name="T59" fmla="*/ 190 h 482"/>
                  <a:gd name="T60" fmla="*/ 48 w 497"/>
                  <a:gd name="T61" fmla="*/ 261 h 482"/>
                  <a:gd name="T62" fmla="*/ 83 w 497"/>
                  <a:gd name="T63" fmla="*/ 260 h 482"/>
                  <a:gd name="T64" fmla="*/ 247 w 497"/>
                  <a:gd name="T65" fmla="*/ 20 h 482"/>
                  <a:gd name="T66" fmla="*/ 247 w 497"/>
                  <a:gd name="T67" fmla="*/ 79 h 482"/>
                  <a:gd name="T68" fmla="*/ 155 w 497"/>
                  <a:gd name="T69" fmla="*/ 85 h 482"/>
                  <a:gd name="T70" fmla="*/ 247 w 497"/>
                  <a:gd name="T71" fmla="*/ 99 h 482"/>
                  <a:gd name="T72" fmla="*/ 339 w 497"/>
                  <a:gd name="T73" fmla="*/ 83 h 482"/>
                  <a:gd name="T74" fmla="*/ 248 w 497"/>
                  <a:gd name="T75" fmla="*/ 142 h 482"/>
                  <a:gd name="T76" fmla="*/ 155 w 497"/>
                  <a:gd name="T77" fmla="*/ 85 h 482"/>
                  <a:gd name="T78" fmla="*/ 146 w 497"/>
                  <a:gd name="T79" fmla="*/ 220 h 482"/>
                  <a:gd name="T80" fmla="*/ 146 w 497"/>
                  <a:gd name="T81" fmla="*/ 180 h 482"/>
                  <a:gd name="T82" fmla="*/ 155 w 497"/>
                  <a:gd name="T83" fmla="*/ 141 h 482"/>
                  <a:gd name="T84" fmla="*/ 342 w 497"/>
                  <a:gd name="T85" fmla="*/ 139 h 482"/>
                  <a:gd name="T86" fmla="*/ 353 w 497"/>
                  <a:gd name="T87" fmla="*/ 178 h 482"/>
                  <a:gd name="T88" fmla="*/ 362 w 497"/>
                  <a:gd name="T89" fmla="*/ 213 h 482"/>
                  <a:gd name="T90" fmla="*/ 343 w 497"/>
                  <a:gd name="T91" fmla="*/ 229 h 482"/>
                  <a:gd name="T92" fmla="*/ 250 w 497"/>
                  <a:gd name="T93" fmla="*/ 321 h 482"/>
                  <a:gd name="T94" fmla="*/ 156 w 497"/>
                  <a:gd name="T95" fmla="*/ 230 h 482"/>
                  <a:gd name="T96" fmla="*/ 248 w 497"/>
                  <a:gd name="T97" fmla="*/ 341 h 482"/>
                  <a:gd name="T98" fmla="*/ 251 w 497"/>
                  <a:gd name="T99" fmla="*/ 341 h 482"/>
                  <a:gd name="T100" fmla="*/ 337 w 497"/>
                  <a:gd name="T101" fmla="*/ 331 h 482"/>
                  <a:gd name="T102" fmla="*/ 163 w 497"/>
                  <a:gd name="T103" fmla="*/ 333 h 482"/>
                  <a:gd name="T104" fmla="*/ 25 w 497"/>
                  <a:gd name="T105" fmla="*/ 462 h 482"/>
                  <a:gd name="T106" fmla="*/ 70 w 497"/>
                  <a:gd name="T107" fmla="*/ 358 h 482"/>
                  <a:gd name="T108" fmla="*/ 245 w 497"/>
                  <a:gd name="T109" fmla="*/ 436 h 482"/>
                  <a:gd name="T110" fmla="*/ 259 w 497"/>
                  <a:gd name="T111" fmla="*/ 436 h 482"/>
                  <a:gd name="T112" fmla="*/ 429 w 497"/>
                  <a:gd name="T113" fmla="*/ 355 h 482"/>
                  <a:gd name="T114" fmla="*/ 477 w 497"/>
                  <a:gd name="T115" fmla="*/ 458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7" h="482">
                    <a:moveTo>
                      <a:pt x="497" y="418"/>
                    </a:moveTo>
                    <a:cubicBezTo>
                      <a:pt x="496" y="381"/>
                      <a:pt x="472" y="348"/>
                      <a:pt x="436" y="335"/>
                    </a:cubicBezTo>
                    <a:cubicBezTo>
                      <a:pt x="436" y="335"/>
                      <a:pt x="436" y="335"/>
                      <a:pt x="368" y="318"/>
                    </a:cubicBezTo>
                    <a:cubicBezTo>
                      <a:pt x="368" y="317"/>
                      <a:pt x="367" y="317"/>
                      <a:pt x="367" y="316"/>
                    </a:cubicBezTo>
                    <a:cubicBezTo>
                      <a:pt x="363" y="314"/>
                      <a:pt x="358" y="313"/>
                      <a:pt x="355" y="315"/>
                    </a:cubicBezTo>
                    <a:cubicBezTo>
                      <a:pt x="345" y="312"/>
                      <a:pt x="335" y="310"/>
                      <a:pt x="324" y="307"/>
                    </a:cubicBezTo>
                    <a:cubicBezTo>
                      <a:pt x="332" y="300"/>
                      <a:pt x="340" y="291"/>
                      <a:pt x="346" y="282"/>
                    </a:cubicBezTo>
                    <a:cubicBezTo>
                      <a:pt x="367" y="306"/>
                      <a:pt x="398" y="322"/>
                      <a:pt x="433" y="321"/>
                    </a:cubicBezTo>
                    <a:cubicBezTo>
                      <a:pt x="439" y="321"/>
                      <a:pt x="444" y="316"/>
                      <a:pt x="444" y="310"/>
                    </a:cubicBezTo>
                    <a:cubicBezTo>
                      <a:pt x="443" y="190"/>
                      <a:pt x="443" y="190"/>
                      <a:pt x="443" y="190"/>
                    </a:cubicBezTo>
                    <a:cubicBezTo>
                      <a:pt x="443" y="139"/>
                      <a:pt x="406" y="96"/>
                      <a:pt x="359" y="82"/>
                    </a:cubicBezTo>
                    <a:cubicBezTo>
                      <a:pt x="359" y="81"/>
                      <a:pt x="359" y="80"/>
                      <a:pt x="359" y="80"/>
                    </a:cubicBezTo>
                    <a:cubicBezTo>
                      <a:pt x="391" y="74"/>
                      <a:pt x="432" y="67"/>
                      <a:pt x="485" y="57"/>
                    </a:cubicBezTo>
                    <a:cubicBezTo>
                      <a:pt x="490" y="56"/>
                      <a:pt x="493" y="52"/>
                      <a:pt x="493" y="47"/>
                    </a:cubicBezTo>
                    <a:cubicBezTo>
                      <a:pt x="493" y="42"/>
                      <a:pt x="490" y="38"/>
                      <a:pt x="485" y="38"/>
                    </a:cubicBezTo>
                    <a:cubicBezTo>
                      <a:pt x="485" y="38"/>
                      <a:pt x="485" y="38"/>
                      <a:pt x="248" y="0"/>
                    </a:cubicBezTo>
                    <a:cubicBezTo>
                      <a:pt x="248" y="0"/>
                      <a:pt x="246" y="0"/>
                      <a:pt x="245" y="0"/>
                    </a:cubicBezTo>
                    <a:cubicBezTo>
                      <a:pt x="245" y="0"/>
                      <a:pt x="245" y="0"/>
                      <a:pt x="9" y="42"/>
                    </a:cubicBezTo>
                    <a:cubicBezTo>
                      <a:pt x="4" y="42"/>
                      <a:pt x="0" y="47"/>
                      <a:pt x="0" y="52"/>
                    </a:cubicBezTo>
                    <a:cubicBezTo>
                      <a:pt x="0" y="57"/>
                      <a:pt x="4" y="60"/>
                      <a:pt x="9" y="62"/>
                    </a:cubicBezTo>
                    <a:cubicBezTo>
                      <a:pt x="9" y="62"/>
                      <a:pt x="9" y="62"/>
                      <a:pt x="50" y="68"/>
                    </a:cubicBezTo>
                    <a:cubicBezTo>
                      <a:pt x="50" y="76"/>
                      <a:pt x="50" y="94"/>
                      <a:pt x="50" y="131"/>
                    </a:cubicBezTo>
                    <a:cubicBezTo>
                      <a:pt x="50" y="133"/>
                      <a:pt x="51" y="135"/>
                      <a:pt x="53" y="137"/>
                    </a:cubicBezTo>
                    <a:cubicBezTo>
                      <a:pt x="50" y="147"/>
                      <a:pt x="44" y="178"/>
                      <a:pt x="25" y="269"/>
                    </a:cubicBezTo>
                    <a:cubicBezTo>
                      <a:pt x="25" y="271"/>
                      <a:pt x="25" y="274"/>
                      <a:pt x="28" y="277"/>
                    </a:cubicBezTo>
                    <a:cubicBezTo>
                      <a:pt x="30" y="279"/>
                      <a:pt x="32" y="280"/>
                      <a:pt x="35" y="280"/>
                    </a:cubicBezTo>
                    <a:cubicBezTo>
                      <a:pt x="35" y="280"/>
                      <a:pt x="35" y="280"/>
                      <a:pt x="95" y="280"/>
                    </a:cubicBezTo>
                    <a:cubicBezTo>
                      <a:pt x="99" y="280"/>
                      <a:pt x="102" y="278"/>
                      <a:pt x="104" y="276"/>
                    </a:cubicBezTo>
                    <a:cubicBezTo>
                      <a:pt x="105" y="273"/>
                      <a:pt x="105" y="270"/>
                      <a:pt x="105" y="268"/>
                    </a:cubicBezTo>
                    <a:cubicBezTo>
                      <a:pt x="105" y="268"/>
                      <a:pt x="105" y="268"/>
                      <a:pt x="74" y="131"/>
                    </a:cubicBezTo>
                    <a:cubicBezTo>
                      <a:pt x="74" y="130"/>
                      <a:pt x="73" y="129"/>
                      <a:pt x="73" y="128"/>
                    </a:cubicBezTo>
                    <a:cubicBezTo>
                      <a:pt x="73" y="122"/>
                      <a:pt x="73" y="108"/>
                      <a:pt x="72" y="72"/>
                    </a:cubicBezTo>
                    <a:cubicBezTo>
                      <a:pt x="89" y="74"/>
                      <a:pt x="109" y="78"/>
                      <a:pt x="135" y="82"/>
                    </a:cubicBezTo>
                    <a:cubicBezTo>
                      <a:pt x="135" y="87"/>
                      <a:pt x="135" y="98"/>
                      <a:pt x="135" y="117"/>
                    </a:cubicBezTo>
                    <a:cubicBezTo>
                      <a:pt x="135" y="117"/>
                      <a:pt x="135" y="118"/>
                      <a:pt x="135" y="119"/>
                    </a:cubicBezTo>
                    <a:cubicBezTo>
                      <a:pt x="135" y="119"/>
                      <a:pt x="135" y="119"/>
                      <a:pt x="135" y="161"/>
                    </a:cubicBezTo>
                    <a:cubicBezTo>
                      <a:pt x="122" y="167"/>
                      <a:pt x="114" y="182"/>
                      <a:pt x="114" y="200"/>
                    </a:cubicBezTo>
                    <a:cubicBezTo>
                      <a:pt x="114" y="219"/>
                      <a:pt x="123" y="234"/>
                      <a:pt x="136" y="239"/>
                    </a:cubicBezTo>
                    <a:cubicBezTo>
                      <a:pt x="139" y="267"/>
                      <a:pt x="156" y="291"/>
                      <a:pt x="176" y="308"/>
                    </a:cubicBezTo>
                    <a:cubicBezTo>
                      <a:pt x="169" y="310"/>
                      <a:pt x="159" y="313"/>
                      <a:pt x="145" y="317"/>
                    </a:cubicBezTo>
                    <a:cubicBezTo>
                      <a:pt x="142" y="316"/>
                      <a:pt x="140" y="317"/>
                      <a:pt x="138" y="318"/>
                    </a:cubicBezTo>
                    <a:cubicBezTo>
                      <a:pt x="120" y="323"/>
                      <a:pt x="96" y="330"/>
                      <a:pt x="65" y="339"/>
                    </a:cubicBezTo>
                    <a:cubicBezTo>
                      <a:pt x="63" y="339"/>
                      <a:pt x="63" y="339"/>
                      <a:pt x="63" y="339"/>
                    </a:cubicBezTo>
                    <a:cubicBezTo>
                      <a:pt x="27" y="352"/>
                      <a:pt x="3" y="385"/>
                      <a:pt x="4" y="423"/>
                    </a:cubicBezTo>
                    <a:cubicBezTo>
                      <a:pt x="4" y="423"/>
                      <a:pt x="4" y="423"/>
                      <a:pt x="4" y="472"/>
                    </a:cubicBezTo>
                    <a:cubicBezTo>
                      <a:pt x="4" y="477"/>
                      <a:pt x="9" y="482"/>
                      <a:pt x="15" y="482"/>
                    </a:cubicBezTo>
                    <a:cubicBezTo>
                      <a:pt x="15" y="482"/>
                      <a:pt x="15" y="482"/>
                      <a:pt x="487" y="478"/>
                    </a:cubicBezTo>
                    <a:cubicBezTo>
                      <a:pt x="494" y="478"/>
                      <a:pt x="497" y="473"/>
                      <a:pt x="497" y="468"/>
                    </a:cubicBezTo>
                    <a:cubicBezTo>
                      <a:pt x="497" y="468"/>
                      <a:pt x="497" y="468"/>
                      <a:pt x="497" y="418"/>
                    </a:cubicBezTo>
                    <a:close/>
                    <a:moveTo>
                      <a:pt x="421" y="190"/>
                    </a:moveTo>
                    <a:cubicBezTo>
                      <a:pt x="422" y="299"/>
                      <a:pt x="422" y="299"/>
                      <a:pt x="422" y="299"/>
                    </a:cubicBezTo>
                    <a:cubicBezTo>
                      <a:pt x="395" y="296"/>
                      <a:pt x="372" y="281"/>
                      <a:pt x="358" y="261"/>
                    </a:cubicBezTo>
                    <a:cubicBezTo>
                      <a:pt x="361" y="253"/>
                      <a:pt x="363" y="245"/>
                      <a:pt x="363" y="237"/>
                    </a:cubicBezTo>
                    <a:cubicBezTo>
                      <a:pt x="370" y="235"/>
                      <a:pt x="375" y="230"/>
                      <a:pt x="379" y="225"/>
                    </a:cubicBezTo>
                    <a:cubicBezTo>
                      <a:pt x="384" y="216"/>
                      <a:pt x="387" y="208"/>
                      <a:pt x="387" y="198"/>
                    </a:cubicBezTo>
                    <a:cubicBezTo>
                      <a:pt x="387" y="179"/>
                      <a:pt x="377" y="164"/>
                      <a:pt x="363" y="159"/>
                    </a:cubicBezTo>
                    <a:cubicBezTo>
                      <a:pt x="363" y="159"/>
                      <a:pt x="363" y="159"/>
                      <a:pt x="362" y="117"/>
                    </a:cubicBezTo>
                    <a:cubicBezTo>
                      <a:pt x="362" y="114"/>
                      <a:pt x="361" y="112"/>
                      <a:pt x="359" y="110"/>
                    </a:cubicBezTo>
                    <a:cubicBezTo>
                      <a:pt x="359" y="109"/>
                      <a:pt x="359" y="107"/>
                      <a:pt x="359" y="106"/>
                    </a:cubicBezTo>
                    <a:cubicBezTo>
                      <a:pt x="393" y="119"/>
                      <a:pt x="420" y="151"/>
                      <a:pt x="421" y="190"/>
                    </a:cubicBezTo>
                    <a:close/>
                    <a:moveTo>
                      <a:pt x="83" y="260"/>
                    </a:moveTo>
                    <a:cubicBezTo>
                      <a:pt x="83" y="260"/>
                      <a:pt x="83" y="260"/>
                      <a:pt x="48" y="261"/>
                    </a:cubicBezTo>
                    <a:cubicBezTo>
                      <a:pt x="64" y="179"/>
                      <a:pt x="64" y="179"/>
                      <a:pt x="64" y="179"/>
                    </a:cubicBezTo>
                    <a:cubicBezTo>
                      <a:pt x="64" y="179"/>
                      <a:pt x="64" y="179"/>
                      <a:pt x="83" y="260"/>
                    </a:cubicBezTo>
                    <a:close/>
                    <a:moveTo>
                      <a:pt x="70" y="51"/>
                    </a:moveTo>
                    <a:cubicBezTo>
                      <a:pt x="247" y="20"/>
                      <a:pt x="247" y="20"/>
                      <a:pt x="247" y="20"/>
                    </a:cubicBezTo>
                    <a:cubicBezTo>
                      <a:pt x="247" y="20"/>
                      <a:pt x="247" y="20"/>
                      <a:pt x="423" y="48"/>
                    </a:cubicBezTo>
                    <a:cubicBezTo>
                      <a:pt x="423" y="48"/>
                      <a:pt x="423" y="48"/>
                      <a:pt x="247" y="79"/>
                    </a:cubicBezTo>
                    <a:cubicBezTo>
                      <a:pt x="247" y="79"/>
                      <a:pt x="247" y="79"/>
                      <a:pt x="70" y="51"/>
                    </a:cubicBezTo>
                    <a:close/>
                    <a:moveTo>
                      <a:pt x="155" y="85"/>
                    </a:moveTo>
                    <a:cubicBezTo>
                      <a:pt x="181" y="89"/>
                      <a:pt x="211" y="94"/>
                      <a:pt x="246" y="99"/>
                    </a:cubicBezTo>
                    <a:cubicBezTo>
                      <a:pt x="247" y="99"/>
                      <a:pt x="247" y="99"/>
                      <a:pt x="247" y="99"/>
                    </a:cubicBezTo>
                    <a:cubicBezTo>
                      <a:pt x="249" y="99"/>
                      <a:pt x="249" y="99"/>
                      <a:pt x="249" y="99"/>
                    </a:cubicBezTo>
                    <a:cubicBezTo>
                      <a:pt x="249" y="99"/>
                      <a:pt x="249" y="99"/>
                      <a:pt x="339" y="83"/>
                    </a:cubicBezTo>
                    <a:cubicBezTo>
                      <a:pt x="339" y="90"/>
                      <a:pt x="339" y="100"/>
                      <a:pt x="339" y="116"/>
                    </a:cubicBezTo>
                    <a:cubicBezTo>
                      <a:pt x="331" y="123"/>
                      <a:pt x="302" y="141"/>
                      <a:pt x="248" y="142"/>
                    </a:cubicBezTo>
                    <a:cubicBezTo>
                      <a:pt x="195" y="142"/>
                      <a:pt x="164" y="124"/>
                      <a:pt x="156" y="117"/>
                    </a:cubicBezTo>
                    <a:cubicBezTo>
                      <a:pt x="156" y="117"/>
                      <a:pt x="156" y="117"/>
                      <a:pt x="155" y="85"/>
                    </a:cubicBezTo>
                    <a:close/>
                    <a:moveTo>
                      <a:pt x="156" y="230"/>
                    </a:moveTo>
                    <a:cubicBezTo>
                      <a:pt x="156" y="225"/>
                      <a:pt x="153" y="220"/>
                      <a:pt x="146" y="220"/>
                    </a:cubicBezTo>
                    <a:cubicBezTo>
                      <a:pt x="136" y="220"/>
                      <a:pt x="134" y="207"/>
                      <a:pt x="134" y="200"/>
                    </a:cubicBezTo>
                    <a:cubicBezTo>
                      <a:pt x="134" y="193"/>
                      <a:pt x="135" y="180"/>
                      <a:pt x="146" y="180"/>
                    </a:cubicBezTo>
                    <a:cubicBezTo>
                      <a:pt x="152" y="180"/>
                      <a:pt x="156" y="175"/>
                      <a:pt x="156" y="170"/>
                    </a:cubicBezTo>
                    <a:cubicBezTo>
                      <a:pt x="156" y="170"/>
                      <a:pt x="156" y="170"/>
                      <a:pt x="155" y="141"/>
                    </a:cubicBezTo>
                    <a:cubicBezTo>
                      <a:pt x="172" y="151"/>
                      <a:pt x="202" y="162"/>
                      <a:pt x="248" y="162"/>
                    </a:cubicBezTo>
                    <a:cubicBezTo>
                      <a:pt x="295" y="161"/>
                      <a:pt x="326" y="148"/>
                      <a:pt x="342" y="139"/>
                    </a:cubicBezTo>
                    <a:cubicBezTo>
                      <a:pt x="342" y="146"/>
                      <a:pt x="342" y="155"/>
                      <a:pt x="342" y="168"/>
                    </a:cubicBezTo>
                    <a:cubicBezTo>
                      <a:pt x="342" y="173"/>
                      <a:pt x="347" y="178"/>
                      <a:pt x="353" y="178"/>
                    </a:cubicBezTo>
                    <a:cubicBezTo>
                      <a:pt x="363" y="178"/>
                      <a:pt x="366" y="191"/>
                      <a:pt x="367" y="198"/>
                    </a:cubicBezTo>
                    <a:cubicBezTo>
                      <a:pt x="367" y="203"/>
                      <a:pt x="365" y="210"/>
                      <a:pt x="362" y="213"/>
                    </a:cubicBezTo>
                    <a:cubicBezTo>
                      <a:pt x="360" y="218"/>
                      <a:pt x="356" y="218"/>
                      <a:pt x="353" y="218"/>
                    </a:cubicBezTo>
                    <a:cubicBezTo>
                      <a:pt x="348" y="219"/>
                      <a:pt x="343" y="224"/>
                      <a:pt x="343" y="229"/>
                    </a:cubicBezTo>
                    <a:cubicBezTo>
                      <a:pt x="343" y="281"/>
                      <a:pt x="278" y="321"/>
                      <a:pt x="251" y="321"/>
                    </a:cubicBezTo>
                    <a:cubicBezTo>
                      <a:pt x="250" y="321"/>
                      <a:pt x="250" y="321"/>
                      <a:pt x="250" y="321"/>
                    </a:cubicBezTo>
                    <a:cubicBezTo>
                      <a:pt x="249" y="321"/>
                      <a:pt x="249" y="321"/>
                      <a:pt x="248" y="321"/>
                    </a:cubicBezTo>
                    <a:cubicBezTo>
                      <a:pt x="221" y="321"/>
                      <a:pt x="157" y="283"/>
                      <a:pt x="156" y="230"/>
                    </a:cubicBezTo>
                    <a:close/>
                    <a:moveTo>
                      <a:pt x="197" y="323"/>
                    </a:moveTo>
                    <a:cubicBezTo>
                      <a:pt x="216" y="335"/>
                      <a:pt x="236" y="341"/>
                      <a:pt x="248" y="341"/>
                    </a:cubicBezTo>
                    <a:cubicBezTo>
                      <a:pt x="249" y="341"/>
                      <a:pt x="249" y="341"/>
                      <a:pt x="250" y="341"/>
                    </a:cubicBezTo>
                    <a:cubicBezTo>
                      <a:pt x="250" y="341"/>
                      <a:pt x="251" y="341"/>
                      <a:pt x="251" y="341"/>
                    </a:cubicBezTo>
                    <a:cubicBezTo>
                      <a:pt x="264" y="341"/>
                      <a:pt x="283" y="334"/>
                      <a:pt x="302" y="322"/>
                    </a:cubicBezTo>
                    <a:cubicBezTo>
                      <a:pt x="307" y="324"/>
                      <a:pt x="316" y="326"/>
                      <a:pt x="337" y="331"/>
                    </a:cubicBezTo>
                    <a:cubicBezTo>
                      <a:pt x="323" y="344"/>
                      <a:pt x="298" y="369"/>
                      <a:pt x="252" y="415"/>
                    </a:cubicBezTo>
                    <a:cubicBezTo>
                      <a:pt x="252" y="415"/>
                      <a:pt x="252" y="415"/>
                      <a:pt x="163" y="333"/>
                    </a:cubicBezTo>
                    <a:cubicBezTo>
                      <a:pt x="173" y="330"/>
                      <a:pt x="185" y="327"/>
                      <a:pt x="197" y="323"/>
                    </a:cubicBezTo>
                    <a:close/>
                    <a:moveTo>
                      <a:pt x="25" y="462"/>
                    </a:moveTo>
                    <a:cubicBezTo>
                      <a:pt x="25" y="462"/>
                      <a:pt x="25" y="462"/>
                      <a:pt x="24" y="423"/>
                    </a:cubicBezTo>
                    <a:cubicBezTo>
                      <a:pt x="24" y="395"/>
                      <a:pt x="43" y="368"/>
                      <a:pt x="70" y="358"/>
                    </a:cubicBezTo>
                    <a:cubicBezTo>
                      <a:pt x="70" y="358"/>
                      <a:pt x="70" y="358"/>
                      <a:pt x="142" y="339"/>
                    </a:cubicBezTo>
                    <a:cubicBezTo>
                      <a:pt x="151" y="347"/>
                      <a:pt x="176" y="371"/>
                      <a:pt x="245" y="436"/>
                    </a:cubicBezTo>
                    <a:cubicBezTo>
                      <a:pt x="247" y="438"/>
                      <a:pt x="250" y="440"/>
                      <a:pt x="252" y="440"/>
                    </a:cubicBezTo>
                    <a:cubicBezTo>
                      <a:pt x="255" y="440"/>
                      <a:pt x="257" y="438"/>
                      <a:pt x="259" y="436"/>
                    </a:cubicBezTo>
                    <a:cubicBezTo>
                      <a:pt x="259" y="436"/>
                      <a:pt x="259" y="436"/>
                      <a:pt x="361" y="337"/>
                    </a:cubicBezTo>
                    <a:cubicBezTo>
                      <a:pt x="378" y="342"/>
                      <a:pt x="401" y="348"/>
                      <a:pt x="429" y="355"/>
                    </a:cubicBezTo>
                    <a:cubicBezTo>
                      <a:pt x="457" y="365"/>
                      <a:pt x="476" y="391"/>
                      <a:pt x="476" y="419"/>
                    </a:cubicBezTo>
                    <a:cubicBezTo>
                      <a:pt x="476" y="419"/>
                      <a:pt x="476" y="419"/>
                      <a:pt x="477" y="458"/>
                    </a:cubicBezTo>
                    <a:cubicBezTo>
                      <a:pt x="477" y="458"/>
                      <a:pt x="477" y="458"/>
                      <a:pt x="25" y="4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GB" sz="2400" kern="0">
                  <a:solidFill>
                    <a:srgbClr val="96968C"/>
                  </a:solidFill>
                  <a:cs typeface="Arial" panose="020B0604020202020204" pitchFamily="34" charset="0"/>
                </a:endParaRPr>
              </a:p>
            </p:txBody>
          </p:sp>
          <p:sp>
            <p:nvSpPr>
              <p:cNvPr id="13" name="Freeform 30">
                <a:extLst>
                  <a:ext uri="{FF2B5EF4-FFF2-40B4-BE49-F238E27FC236}">
                    <a16:creationId xmlns:a16="http://schemas.microsoft.com/office/drawing/2014/main" id="{54B12F14-8CF6-EEE1-BD0C-AEB8E1D74839}"/>
                  </a:ext>
                </a:extLst>
              </p:cNvPr>
              <p:cNvSpPr>
                <a:spLocks noEditPoints="1"/>
              </p:cNvSpPr>
              <p:nvPr/>
            </p:nvSpPr>
            <p:spPr bwMode="auto">
              <a:xfrm>
                <a:off x="3659" y="1987"/>
                <a:ext cx="359" cy="348"/>
              </a:xfrm>
              <a:custGeom>
                <a:avLst/>
                <a:gdLst>
                  <a:gd name="T0" fmla="*/ 436 w 497"/>
                  <a:gd name="T1" fmla="*/ 335 h 482"/>
                  <a:gd name="T2" fmla="*/ 367 w 497"/>
                  <a:gd name="T3" fmla="*/ 316 h 482"/>
                  <a:gd name="T4" fmla="*/ 324 w 497"/>
                  <a:gd name="T5" fmla="*/ 307 h 482"/>
                  <a:gd name="T6" fmla="*/ 433 w 497"/>
                  <a:gd name="T7" fmla="*/ 321 h 482"/>
                  <a:gd name="T8" fmla="*/ 443 w 497"/>
                  <a:gd name="T9" fmla="*/ 190 h 482"/>
                  <a:gd name="T10" fmla="*/ 359 w 497"/>
                  <a:gd name="T11" fmla="*/ 80 h 482"/>
                  <a:gd name="T12" fmla="*/ 493 w 497"/>
                  <a:gd name="T13" fmla="*/ 47 h 482"/>
                  <a:gd name="T14" fmla="*/ 248 w 497"/>
                  <a:gd name="T15" fmla="*/ 0 h 482"/>
                  <a:gd name="T16" fmla="*/ 9 w 497"/>
                  <a:gd name="T17" fmla="*/ 42 h 482"/>
                  <a:gd name="T18" fmla="*/ 9 w 497"/>
                  <a:gd name="T19" fmla="*/ 62 h 482"/>
                  <a:gd name="T20" fmla="*/ 50 w 497"/>
                  <a:gd name="T21" fmla="*/ 131 h 482"/>
                  <a:gd name="T22" fmla="*/ 25 w 497"/>
                  <a:gd name="T23" fmla="*/ 269 h 482"/>
                  <a:gd name="T24" fmla="*/ 35 w 497"/>
                  <a:gd name="T25" fmla="*/ 280 h 482"/>
                  <a:gd name="T26" fmla="*/ 104 w 497"/>
                  <a:gd name="T27" fmla="*/ 276 h 482"/>
                  <a:gd name="T28" fmla="*/ 74 w 497"/>
                  <a:gd name="T29" fmla="*/ 131 h 482"/>
                  <a:gd name="T30" fmla="*/ 72 w 497"/>
                  <a:gd name="T31" fmla="*/ 72 h 482"/>
                  <a:gd name="T32" fmla="*/ 135 w 497"/>
                  <a:gd name="T33" fmla="*/ 117 h 482"/>
                  <a:gd name="T34" fmla="*/ 135 w 497"/>
                  <a:gd name="T35" fmla="*/ 161 h 482"/>
                  <a:gd name="T36" fmla="*/ 136 w 497"/>
                  <a:gd name="T37" fmla="*/ 239 h 482"/>
                  <a:gd name="T38" fmla="*/ 145 w 497"/>
                  <a:gd name="T39" fmla="*/ 317 h 482"/>
                  <a:gd name="T40" fmla="*/ 65 w 497"/>
                  <a:gd name="T41" fmla="*/ 339 h 482"/>
                  <a:gd name="T42" fmla="*/ 4 w 497"/>
                  <a:gd name="T43" fmla="*/ 423 h 482"/>
                  <a:gd name="T44" fmla="*/ 15 w 497"/>
                  <a:gd name="T45" fmla="*/ 482 h 482"/>
                  <a:gd name="T46" fmla="*/ 497 w 497"/>
                  <a:gd name="T47" fmla="*/ 468 h 482"/>
                  <a:gd name="T48" fmla="*/ 421 w 497"/>
                  <a:gd name="T49" fmla="*/ 190 h 482"/>
                  <a:gd name="T50" fmla="*/ 358 w 497"/>
                  <a:gd name="T51" fmla="*/ 261 h 482"/>
                  <a:gd name="T52" fmla="*/ 379 w 497"/>
                  <a:gd name="T53" fmla="*/ 225 h 482"/>
                  <a:gd name="T54" fmla="*/ 363 w 497"/>
                  <a:gd name="T55" fmla="*/ 159 h 482"/>
                  <a:gd name="T56" fmla="*/ 359 w 497"/>
                  <a:gd name="T57" fmla="*/ 110 h 482"/>
                  <a:gd name="T58" fmla="*/ 421 w 497"/>
                  <a:gd name="T59" fmla="*/ 190 h 482"/>
                  <a:gd name="T60" fmla="*/ 48 w 497"/>
                  <a:gd name="T61" fmla="*/ 261 h 482"/>
                  <a:gd name="T62" fmla="*/ 83 w 497"/>
                  <a:gd name="T63" fmla="*/ 260 h 482"/>
                  <a:gd name="T64" fmla="*/ 247 w 497"/>
                  <a:gd name="T65" fmla="*/ 20 h 482"/>
                  <a:gd name="T66" fmla="*/ 247 w 497"/>
                  <a:gd name="T67" fmla="*/ 79 h 482"/>
                  <a:gd name="T68" fmla="*/ 155 w 497"/>
                  <a:gd name="T69" fmla="*/ 85 h 482"/>
                  <a:gd name="T70" fmla="*/ 247 w 497"/>
                  <a:gd name="T71" fmla="*/ 99 h 482"/>
                  <a:gd name="T72" fmla="*/ 339 w 497"/>
                  <a:gd name="T73" fmla="*/ 83 h 482"/>
                  <a:gd name="T74" fmla="*/ 248 w 497"/>
                  <a:gd name="T75" fmla="*/ 142 h 482"/>
                  <a:gd name="T76" fmla="*/ 155 w 497"/>
                  <a:gd name="T77" fmla="*/ 85 h 482"/>
                  <a:gd name="T78" fmla="*/ 146 w 497"/>
                  <a:gd name="T79" fmla="*/ 220 h 482"/>
                  <a:gd name="T80" fmla="*/ 146 w 497"/>
                  <a:gd name="T81" fmla="*/ 180 h 482"/>
                  <a:gd name="T82" fmla="*/ 155 w 497"/>
                  <a:gd name="T83" fmla="*/ 141 h 482"/>
                  <a:gd name="T84" fmla="*/ 342 w 497"/>
                  <a:gd name="T85" fmla="*/ 139 h 482"/>
                  <a:gd name="T86" fmla="*/ 353 w 497"/>
                  <a:gd name="T87" fmla="*/ 178 h 482"/>
                  <a:gd name="T88" fmla="*/ 362 w 497"/>
                  <a:gd name="T89" fmla="*/ 213 h 482"/>
                  <a:gd name="T90" fmla="*/ 343 w 497"/>
                  <a:gd name="T91" fmla="*/ 229 h 482"/>
                  <a:gd name="T92" fmla="*/ 250 w 497"/>
                  <a:gd name="T93" fmla="*/ 321 h 482"/>
                  <a:gd name="T94" fmla="*/ 156 w 497"/>
                  <a:gd name="T95" fmla="*/ 230 h 482"/>
                  <a:gd name="T96" fmla="*/ 248 w 497"/>
                  <a:gd name="T97" fmla="*/ 341 h 482"/>
                  <a:gd name="T98" fmla="*/ 251 w 497"/>
                  <a:gd name="T99" fmla="*/ 341 h 482"/>
                  <a:gd name="T100" fmla="*/ 337 w 497"/>
                  <a:gd name="T101" fmla="*/ 331 h 482"/>
                  <a:gd name="T102" fmla="*/ 163 w 497"/>
                  <a:gd name="T103" fmla="*/ 333 h 482"/>
                  <a:gd name="T104" fmla="*/ 25 w 497"/>
                  <a:gd name="T105" fmla="*/ 462 h 482"/>
                  <a:gd name="T106" fmla="*/ 70 w 497"/>
                  <a:gd name="T107" fmla="*/ 358 h 482"/>
                  <a:gd name="T108" fmla="*/ 245 w 497"/>
                  <a:gd name="T109" fmla="*/ 436 h 482"/>
                  <a:gd name="T110" fmla="*/ 259 w 497"/>
                  <a:gd name="T111" fmla="*/ 436 h 482"/>
                  <a:gd name="T112" fmla="*/ 429 w 497"/>
                  <a:gd name="T113" fmla="*/ 355 h 482"/>
                  <a:gd name="T114" fmla="*/ 477 w 497"/>
                  <a:gd name="T115" fmla="*/ 458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7" h="482">
                    <a:moveTo>
                      <a:pt x="497" y="418"/>
                    </a:moveTo>
                    <a:cubicBezTo>
                      <a:pt x="496" y="381"/>
                      <a:pt x="472" y="348"/>
                      <a:pt x="436" y="335"/>
                    </a:cubicBezTo>
                    <a:cubicBezTo>
                      <a:pt x="436" y="335"/>
                      <a:pt x="436" y="335"/>
                      <a:pt x="368" y="318"/>
                    </a:cubicBezTo>
                    <a:cubicBezTo>
                      <a:pt x="368" y="317"/>
                      <a:pt x="367" y="317"/>
                      <a:pt x="367" y="316"/>
                    </a:cubicBezTo>
                    <a:cubicBezTo>
                      <a:pt x="363" y="314"/>
                      <a:pt x="358" y="313"/>
                      <a:pt x="355" y="315"/>
                    </a:cubicBezTo>
                    <a:cubicBezTo>
                      <a:pt x="345" y="312"/>
                      <a:pt x="335" y="310"/>
                      <a:pt x="324" y="307"/>
                    </a:cubicBezTo>
                    <a:cubicBezTo>
                      <a:pt x="332" y="300"/>
                      <a:pt x="340" y="291"/>
                      <a:pt x="346" y="282"/>
                    </a:cubicBezTo>
                    <a:cubicBezTo>
                      <a:pt x="367" y="306"/>
                      <a:pt x="398" y="322"/>
                      <a:pt x="433" y="321"/>
                    </a:cubicBezTo>
                    <a:cubicBezTo>
                      <a:pt x="439" y="321"/>
                      <a:pt x="444" y="316"/>
                      <a:pt x="444" y="310"/>
                    </a:cubicBezTo>
                    <a:cubicBezTo>
                      <a:pt x="443" y="190"/>
                      <a:pt x="443" y="190"/>
                      <a:pt x="443" y="190"/>
                    </a:cubicBezTo>
                    <a:cubicBezTo>
                      <a:pt x="443" y="139"/>
                      <a:pt x="406" y="96"/>
                      <a:pt x="359" y="82"/>
                    </a:cubicBezTo>
                    <a:cubicBezTo>
                      <a:pt x="359" y="81"/>
                      <a:pt x="359" y="80"/>
                      <a:pt x="359" y="80"/>
                    </a:cubicBezTo>
                    <a:cubicBezTo>
                      <a:pt x="391" y="74"/>
                      <a:pt x="432" y="67"/>
                      <a:pt x="485" y="57"/>
                    </a:cubicBezTo>
                    <a:cubicBezTo>
                      <a:pt x="490" y="56"/>
                      <a:pt x="493" y="52"/>
                      <a:pt x="493" y="47"/>
                    </a:cubicBezTo>
                    <a:cubicBezTo>
                      <a:pt x="493" y="42"/>
                      <a:pt x="490" y="38"/>
                      <a:pt x="485" y="38"/>
                    </a:cubicBezTo>
                    <a:cubicBezTo>
                      <a:pt x="485" y="38"/>
                      <a:pt x="485" y="38"/>
                      <a:pt x="248" y="0"/>
                    </a:cubicBezTo>
                    <a:cubicBezTo>
                      <a:pt x="248" y="0"/>
                      <a:pt x="246" y="0"/>
                      <a:pt x="245" y="0"/>
                    </a:cubicBezTo>
                    <a:cubicBezTo>
                      <a:pt x="245" y="0"/>
                      <a:pt x="245" y="0"/>
                      <a:pt x="9" y="42"/>
                    </a:cubicBezTo>
                    <a:cubicBezTo>
                      <a:pt x="4" y="42"/>
                      <a:pt x="0" y="47"/>
                      <a:pt x="0" y="52"/>
                    </a:cubicBezTo>
                    <a:cubicBezTo>
                      <a:pt x="0" y="57"/>
                      <a:pt x="4" y="60"/>
                      <a:pt x="9" y="62"/>
                    </a:cubicBezTo>
                    <a:cubicBezTo>
                      <a:pt x="9" y="62"/>
                      <a:pt x="9" y="62"/>
                      <a:pt x="50" y="68"/>
                    </a:cubicBezTo>
                    <a:cubicBezTo>
                      <a:pt x="50" y="76"/>
                      <a:pt x="50" y="94"/>
                      <a:pt x="50" y="131"/>
                    </a:cubicBezTo>
                    <a:cubicBezTo>
                      <a:pt x="50" y="133"/>
                      <a:pt x="51" y="135"/>
                      <a:pt x="53" y="137"/>
                    </a:cubicBezTo>
                    <a:cubicBezTo>
                      <a:pt x="50" y="147"/>
                      <a:pt x="44" y="178"/>
                      <a:pt x="25" y="269"/>
                    </a:cubicBezTo>
                    <a:cubicBezTo>
                      <a:pt x="25" y="271"/>
                      <a:pt x="25" y="274"/>
                      <a:pt x="28" y="277"/>
                    </a:cubicBezTo>
                    <a:cubicBezTo>
                      <a:pt x="30" y="279"/>
                      <a:pt x="32" y="280"/>
                      <a:pt x="35" y="280"/>
                    </a:cubicBezTo>
                    <a:cubicBezTo>
                      <a:pt x="35" y="280"/>
                      <a:pt x="35" y="280"/>
                      <a:pt x="95" y="280"/>
                    </a:cubicBezTo>
                    <a:cubicBezTo>
                      <a:pt x="99" y="280"/>
                      <a:pt x="102" y="278"/>
                      <a:pt x="104" y="276"/>
                    </a:cubicBezTo>
                    <a:cubicBezTo>
                      <a:pt x="105" y="273"/>
                      <a:pt x="105" y="270"/>
                      <a:pt x="105" y="268"/>
                    </a:cubicBezTo>
                    <a:cubicBezTo>
                      <a:pt x="105" y="268"/>
                      <a:pt x="105" y="268"/>
                      <a:pt x="74" y="131"/>
                    </a:cubicBezTo>
                    <a:cubicBezTo>
                      <a:pt x="74" y="130"/>
                      <a:pt x="73" y="129"/>
                      <a:pt x="73" y="128"/>
                    </a:cubicBezTo>
                    <a:cubicBezTo>
                      <a:pt x="73" y="122"/>
                      <a:pt x="73" y="108"/>
                      <a:pt x="72" y="72"/>
                    </a:cubicBezTo>
                    <a:cubicBezTo>
                      <a:pt x="89" y="74"/>
                      <a:pt x="109" y="78"/>
                      <a:pt x="135" y="82"/>
                    </a:cubicBezTo>
                    <a:cubicBezTo>
                      <a:pt x="135" y="87"/>
                      <a:pt x="135" y="98"/>
                      <a:pt x="135" y="117"/>
                    </a:cubicBezTo>
                    <a:cubicBezTo>
                      <a:pt x="135" y="117"/>
                      <a:pt x="135" y="118"/>
                      <a:pt x="135" y="119"/>
                    </a:cubicBezTo>
                    <a:cubicBezTo>
                      <a:pt x="135" y="119"/>
                      <a:pt x="135" y="119"/>
                      <a:pt x="135" y="161"/>
                    </a:cubicBezTo>
                    <a:cubicBezTo>
                      <a:pt x="122" y="167"/>
                      <a:pt x="114" y="182"/>
                      <a:pt x="114" y="200"/>
                    </a:cubicBezTo>
                    <a:cubicBezTo>
                      <a:pt x="114" y="219"/>
                      <a:pt x="123" y="234"/>
                      <a:pt x="136" y="239"/>
                    </a:cubicBezTo>
                    <a:cubicBezTo>
                      <a:pt x="139" y="267"/>
                      <a:pt x="156" y="291"/>
                      <a:pt x="176" y="308"/>
                    </a:cubicBezTo>
                    <a:cubicBezTo>
                      <a:pt x="169" y="310"/>
                      <a:pt x="159" y="313"/>
                      <a:pt x="145" y="317"/>
                    </a:cubicBezTo>
                    <a:cubicBezTo>
                      <a:pt x="142" y="316"/>
                      <a:pt x="140" y="317"/>
                      <a:pt x="138" y="318"/>
                    </a:cubicBezTo>
                    <a:cubicBezTo>
                      <a:pt x="120" y="323"/>
                      <a:pt x="96" y="330"/>
                      <a:pt x="65" y="339"/>
                    </a:cubicBezTo>
                    <a:cubicBezTo>
                      <a:pt x="63" y="339"/>
                      <a:pt x="63" y="339"/>
                      <a:pt x="63" y="339"/>
                    </a:cubicBezTo>
                    <a:cubicBezTo>
                      <a:pt x="27" y="352"/>
                      <a:pt x="3" y="385"/>
                      <a:pt x="4" y="423"/>
                    </a:cubicBezTo>
                    <a:cubicBezTo>
                      <a:pt x="4" y="423"/>
                      <a:pt x="4" y="423"/>
                      <a:pt x="4" y="472"/>
                    </a:cubicBezTo>
                    <a:cubicBezTo>
                      <a:pt x="4" y="477"/>
                      <a:pt x="9" y="482"/>
                      <a:pt x="15" y="482"/>
                    </a:cubicBezTo>
                    <a:cubicBezTo>
                      <a:pt x="15" y="482"/>
                      <a:pt x="15" y="482"/>
                      <a:pt x="487" y="478"/>
                    </a:cubicBezTo>
                    <a:cubicBezTo>
                      <a:pt x="494" y="478"/>
                      <a:pt x="497" y="473"/>
                      <a:pt x="497" y="468"/>
                    </a:cubicBezTo>
                    <a:cubicBezTo>
                      <a:pt x="497" y="468"/>
                      <a:pt x="497" y="468"/>
                      <a:pt x="497" y="418"/>
                    </a:cubicBezTo>
                    <a:close/>
                    <a:moveTo>
                      <a:pt x="421" y="190"/>
                    </a:moveTo>
                    <a:cubicBezTo>
                      <a:pt x="422" y="299"/>
                      <a:pt x="422" y="299"/>
                      <a:pt x="422" y="299"/>
                    </a:cubicBezTo>
                    <a:cubicBezTo>
                      <a:pt x="395" y="296"/>
                      <a:pt x="372" y="281"/>
                      <a:pt x="358" y="261"/>
                    </a:cubicBezTo>
                    <a:cubicBezTo>
                      <a:pt x="361" y="253"/>
                      <a:pt x="363" y="245"/>
                      <a:pt x="363" y="237"/>
                    </a:cubicBezTo>
                    <a:cubicBezTo>
                      <a:pt x="370" y="235"/>
                      <a:pt x="375" y="230"/>
                      <a:pt x="379" y="225"/>
                    </a:cubicBezTo>
                    <a:cubicBezTo>
                      <a:pt x="384" y="216"/>
                      <a:pt x="387" y="208"/>
                      <a:pt x="387" y="198"/>
                    </a:cubicBezTo>
                    <a:cubicBezTo>
                      <a:pt x="387" y="179"/>
                      <a:pt x="377" y="164"/>
                      <a:pt x="363" y="159"/>
                    </a:cubicBezTo>
                    <a:cubicBezTo>
                      <a:pt x="363" y="159"/>
                      <a:pt x="363" y="159"/>
                      <a:pt x="362" y="117"/>
                    </a:cubicBezTo>
                    <a:cubicBezTo>
                      <a:pt x="362" y="114"/>
                      <a:pt x="361" y="112"/>
                      <a:pt x="359" y="110"/>
                    </a:cubicBezTo>
                    <a:cubicBezTo>
                      <a:pt x="359" y="109"/>
                      <a:pt x="359" y="107"/>
                      <a:pt x="359" y="106"/>
                    </a:cubicBezTo>
                    <a:cubicBezTo>
                      <a:pt x="393" y="119"/>
                      <a:pt x="420" y="151"/>
                      <a:pt x="421" y="190"/>
                    </a:cubicBezTo>
                    <a:close/>
                    <a:moveTo>
                      <a:pt x="83" y="260"/>
                    </a:moveTo>
                    <a:cubicBezTo>
                      <a:pt x="83" y="260"/>
                      <a:pt x="83" y="260"/>
                      <a:pt x="48" y="261"/>
                    </a:cubicBezTo>
                    <a:cubicBezTo>
                      <a:pt x="64" y="179"/>
                      <a:pt x="64" y="179"/>
                      <a:pt x="64" y="179"/>
                    </a:cubicBezTo>
                    <a:cubicBezTo>
                      <a:pt x="64" y="179"/>
                      <a:pt x="64" y="179"/>
                      <a:pt x="83" y="260"/>
                    </a:cubicBezTo>
                    <a:close/>
                    <a:moveTo>
                      <a:pt x="70" y="51"/>
                    </a:moveTo>
                    <a:cubicBezTo>
                      <a:pt x="247" y="20"/>
                      <a:pt x="247" y="20"/>
                      <a:pt x="247" y="20"/>
                    </a:cubicBezTo>
                    <a:cubicBezTo>
                      <a:pt x="247" y="20"/>
                      <a:pt x="247" y="20"/>
                      <a:pt x="423" y="48"/>
                    </a:cubicBezTo>
                    <a:cubicBezTo>
                      <a:pt x="423" y="48"/>
                      <a:pt x="423" y="48"/>
                      <a:pt x="247" y="79"/>
                    </a:cubicBezTo>
                    <a:cubicBezTo>
                      <a:pt x="247" y="79"/>
                      <a:pt x="247" y="79"/>
                      <a:pt x="70" y="51"/>
                    </a:cubicBezTo>
                    <a:close/>
                    <a:moveTo>
                      <a:pt x="155" y="85"/>
                    </a:moveTo>
                    <a:cubicBezTo>
                      <a:pt x="181" y="89"/>
                      <a:pt x="211" y="94"/>
                      <a:pt x="246" y="99"/>
                    </a:cubicBezTo>
                    <a:cubicBezTo>
                      <a:pt x="247" y="99"/>
                      <a:pt x="247" y="99"/>
                      <a:pt x="247" y="99"/>
                    </a:cubicBezTo>
                    <a:cubicBezTo>
                      <a:pt x="249" y="99"/>
                      <a:pt x="249" y="99"/>
                      <a:pt x="249" y="99"/>
                    </a:cubicBezTo>
                    <a:cubicBezTo>
                      <a:pt x="249" y="99"/>
                      <a:pt x="249" y="99"/>
                      <a:pt x="339" y="83"/>
                    </a:cubicBezTo>
                    <a:cubicBezTo>
                      <a:pt x="339" y="90"/>
                      <a:pt x="339" y="100"/>
                      <a:pt x="339" y="116"/>
                    </a:cubicBezTo>
                    <a:cubicBezTo>
                      <a:pt x="331" y="123"/>
                      <a:pt x="302" y="141"/>
                      <a:pt x="248" y="142"/>
                    </a:cubicBezTo>
                    <a:cubicBezTo>
                      <a:pt x="195" y="142"/>
                      <a:pt x="164" y="124"/>
                      <a:pt x="156" y="117"/>
                    </a:cubicBezTo>
                    <a:cubicBezTo>
                      <a:pt x="156" y="117"/>
                      <a:pt x="156" y="117"/>
                      <a:pt x="155" y="85"/>
                    </a:cubicBezTo>
                    <a:close/>
                    <a:moveTo>
                      <a:pt x="156" y="230"/>
                    </a:moveTo>
                    <a:cubicBezTo>
                      <a:pt x="156" y="225"/>
                      <a:pt x="153" y="220"/>
                      <a:pt x="146" y="220"/>
                    </a:cubicBezTo>
                    <a:cubicBezTo>
                      <a:pt x="136" y="220"/>
                      <a:pt x="134" y="207"/>
                      <a:pt x="134" y="200"/>
                    </a:cubicBezTo>
                    <a:cubicBezTo>
                      <a:pt x="134" y="193"/>
                      <a:pt x="135" y="180"/>
                      <a:pt x="146" y="180"/>
                    </a:cubicBezTo>
                    <a:cubicBezTo>
                      <a:pt x="152" y="180"/>
                      <a:pt x="156" y="175"/>
                      <a:pt x="156" y="170"/>
                    </a:cubicBezTo>
                    <a:cubicBezTo>
                      <a:pt x="156" y="170"/>
                      <a:pt x="156" y="170"/>
                      <a:pt x="155" y="141"/>
                    </a:cubicBezTo>
                    <a:cubicBezTo>
                      <a:pt x="172" y="151"/>
                      <a:pt x="202" y="162"/>
                      <a:pt x="248" y="162"/>
                    </a:cubicBezTo>
                    <a:cubicBezTo>
                      <a:pt x="295" y="161"/>
                      <a:pt x="326" y="148"/>
                      <a:pt x="342" y="139"/>
                    </a:cubicBezTo>
                    <a:cubicBezTo>
                      <a:pt x="342" y="146"/>
                      <a:pt x="342" y="155"/>
                      <a:pt x="342" y="168"/>
                    </a:cubicBezTo>
                    <a:cubicBezTo>
                      <a:pt x="342" y="173"/>
                      <a:pt x="347" y="178"/>
                      <a:pt x="353" y="178"/>
                    </a:cubicBezTo>
                    <a:cubicBezTo>
                      <a:pt x="363" y="178"/>
                      <a:pt x="366" y="191"/>
                      <a:pt x="367" y="198"/>
                    </a:cubicBezTo>
                    <a:cubicBezTo>
                      <a:pt x="367" y="203"/>
                      <a:pt x="365" y="210"/>
                      <a:pt x="362" y="213"/>
                    </a:cubicBezTo>
                    <a:cubicBezTo>
                      <a:pt x="360" y="218"/>
                      <a:pt x="356" y="218"/>
                      <a:pt x="353" y="218"/>
                    </a:cubicBezTo>
                    <a:cubicBezTo>
                      <a:pt x="348" y="219"/>
                      <a:pt x="343" y="224"/>
                      <a:pt x="343" y="229"/>
                    </a:cubicBezTo>
                    <a:cubicBezTo>
                      <a:pt x="343" y="281"/>
                      <a:pt x="278" y="321"/>
                      <a:pt x="251" y="321"/>
                    </a:cubicBezTo>
                    <a:cubicBezTo>
                      <a:pt x="250" y="321"/>
                      <a:pt x="250" y="321"/>
                      <a:pt x="250" y="321"/>
                    </a:cubicBezTo>
                    <a:cubicBezTo>
                      <a:pt x="249" y="321"/>
                      <a:pt x="249" y="321"/>
                      <a:pt x="248" y="321"/>
                    </a:cubicBezTo>
                    <a:cubicBezTo>
                      <a:pt x="221" y="321"/>
                      <a:pt x="157" y="283"/>
                      <a:pt x="156" y="230"/>
                    </a:cubicBezTo>
                    <a:close/>
                    <a:moveTo>
                      <a:pt x="197" y="323"/>
                    </a:moveTo>
                    <a:cubicBezTo>
                      <a:pt x="216" y="335"/>
                      <a:pt x="236" y="341"/>
                      <a:pt x="248" y="341"/>
                    </a:cubicBezTo>
                    <a:cubicBezTo>
                      <a:pt x="249" y="341"/>
                      <a:pt x="249" y="341"/>
                      <a:pt x="250" y="341"/>
                    </a:cubicBezTo>
                    <a:cubicBezTo>
                      <a:pt x="250" y="341"/>
                      <a:pt x="251" y="341"/>
                      <a:pt x="251" y="341"/>
                    </a:cubicBezTo>
                    <a:cubicBezTo>
                      <a:pt x="264" y="341"/>
                      <a:pt x="283" y="334"/>
                      <a:pt x="302" y="322"/>
                    </a:cubicBezTo>
                    <a:cubicBezTo>
                      <a:pt x="307" y="324"/>
                      <a:pt x="316" y="326"/>
                      <a:pt x="337" y="331"/>
                    </a:cubicBezTo>
                    <a:cubicBezTo>
                      <a:pt x="323" y="344"/>
                      <a:pt x="298" y="369"/>
                      <a:pt x="252" y="415"/>
                    </a:cubicBezTo>
                    <a:cubicBezTo>
                      <a:pt x="252" y="415"/>
                      <a:pt x="252" y="415"/>
                      <a:pt x="163" y="333"/>
                    </a:cubicBezTo>
                    <a:cubicBezTo>
                      <a:pt x="173" y="330"/>
                      <a:pt x="185" y="327"/>
                      <a:pt x="197" y="323"/>
                    </a:cubicBezTo>
                    <a:close/>
                    <a:moveTo>
                      <a:pt x="25" y="462"/>
                    </a:moveTo>
                    <a:cubicBezTo>
                      <a:pt x="25" y="462"/>
                      <a:pt x="25" y="462"/>
                      <a:pt x="24" y="423"/>
                    </a:cubicBezTo>
                    <a:cubicBezTo>
                      <a:pt x="24" y="395"/>
                      <a:pt x="43" y="368"/>
                      <a:pt x="70" y="358"/>
                    </a:cubicBezTo>
                    <a:cubicBezTo>
                      <a:pt x="70" y="358"/>
                      <a:pt x="70" y="358"/>
                      <a:pt x="142" y="339"/>
                    </a:cubicBezTo>
                    <a:cubicBezTo>
                      <a:pt x="151" y="347"/>
                      <a:pt x="176" y="371"/>
                      <a:pt x="245" y="436"/>
                    </a:cubicBezTo>
                    <a:cubicBezTo>
                      <a:pt x="247" y="438"/>
                      <a:pt x="250" y="440"/>
                      <a:pt x="252" y="440"/>
                    </a:cubicBezTo>
                    <a:cubicBezTo>
                      <a:pt x="255" y="440"/>
                      <a:pt x="257" y="438"/>
                      <a:pt x="259" y="436"/>
                    </a:cubicBezTo>
                    <a:cubicBezTo>
                      <a:pt x="259" y="436"/>
                      <a:pt x="259" y="436"/>
                      <a:pt x="361" y="337"/>
                    </a:cubicBezTo>
                    <a:cubicBezTo>
                      <a:pt x="378" y="342"/>
                      <a:pt x="401" y="348"/>
                      <a:pt x="429" y="355"/>
                    </a:cubicBezTo>
                    <a:cubicBezTo>
                      <a:pt x="457" y="365"/>
                      <a:pt x="476" y="391"/>
                      <a:pt x="476" y="419"/>
                    </a:cubicBezTo>
                    <a:cubicBezTo>
                      <a:pt x="476" y="419"/>
                      <a:pt x="476" y="419"/>
                      <a:pt x="477" y="458"/>
                    </a:cubicBezTo>
                    <a:cubicBezTo>
                      <a:pt x="477" y="458"/>
                      <a:pt x="477" y="458"/>
                      <a:pt x="25" y="4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GB" sz="2400" kern="0">
                  <a:solidFill>
                    <a:srgbClr val="96968C"/>
                  </a:solidFill>
                  <a:cs typeface="Arial" panose="020B0604020202020204" pitchFamily="34" charset="0"/>
                </a:endParaRPr>
              </a:p>
            </p:txBody>
          </p:sp>
          <p:sp>
            <p:nvSpPr>
              <p:cNvPr id="14" name="Freeform 31">
                <a:extLst>
                  <a:ext uri="{FF2B5EF4-FFF2-40B4-BE49-F238E27FC236}">
                    <a16:creationId xmlns:a16="http://schemas.microsoft.com/office/drawing/2014/main" id="{C3827965-60BD-DF48-DD1A-2F0C2316884B}"/>
                  </a:ext>
                </a:extLst>
              </p:cNvPr>
              <p:cNvSpPr>
                <a:spLocks/>
              </p:cNvSpPr>
              <p:nvPr/>
            </p:nvSpPr>
            <p:spPr bwMode="auto">
              <a:xfrm>
                <a:off x="3786" y="2110"/>
                <a:ext cx="46" cy="23"/>
              </a:xfrm>
              <a:custGeom>
                <a:avLst/>
                <a:gdLst>
                  <a:gd name="T0" fmla="*/ 21 w 63"/>
                  <a:gd name="T1" fmla="*/ 21 h 32"/>
                  <a:gd name="T2" fmla="*/ 30 w 63"/>
                  <a:gd name="T3" fmla="*/ 21 h 32"/>
                  <a:gd name="T4" fmla="*/ 32 w 63"/>
                  <a:gd name="T5" fmla="*/ 21 h 32"/>
                  <a:gd name="T6" fmla="*/ 35 w 63"/>
                  <a:gd name="T7" fmla="*/ 21 h 32"/>
                  <a:gd name="T8" fmla="*/ 42 w 63"/>
                  <a:gd name="T9" fmla="*/ 21 h 32"/>
                  <a:gd name="T10" fmla="*/ 53 w 63"/>
                  <a:gd name="T11" fmla="*/ 31 h 32"/>
                  <a:gd name="T12" fmla="*/ 63 w 63"/>
                  <a:gd name="T13" fmla="*/ 21 h 32"/>
                  <a:gd name="T14" fmla="*/ 58 w 63"/>
                  <a:gd name="T15" fmla="*/ 5 h 32"/>
                  <a:gd name="T16" fmla="*/ 35 w 63"/>
                  <a:gd name="T17" fmla="*/ 0 h 32"/>
                  <a:gd name="T18" fmla="*/ 32 w 63"/>
                  <a:gd name="T19" fmla="*/ 0 h 32"/>
                  <a:gd name="T20" fmla="*/ 30 w 63"/>
                  <a:gd name="T21" fmla="*/ 0 h 32"/>
                  <a:gd name="T22" fmla="*/ 6 w 63"/>
                  <a:gd name="T23" fmla="*/ 6 h 32"/>
                  <a:gd name="T24" fmla="*/ 0 w 63"/>
                  <a:gd name="T25" fmla="*/ 21 h 32"/>
                  <a:gd name="T26" fmla="*/ 11 w 63"/>
                  <a:gd name="T27" fmla="*/ 32 h 32"/>
                  <a:gd name="T28" fmla="*/ 21 w 63"/>
                  <a:gd name="T29" fmla="*/ 2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32">
                    <a:moveTo>
                      <a:pt x="21" y="21"/>
                    </a:moveTo>
                    <a:cubicBezTo>
                      <a:pt x="23" y="21"/>
                      <a:pt x="27" y="21"/>
                      <a:pt x="30" y="21"/>
                    </a:cubicBezTo>
                    <a:cubicBezTo>
                      <a:pt x="30" y="21"/>
                      <a:pt x="30" y="21"/>
                      <a:pt x="32" y="21"/>
                    </a:cubicBezTo>
                    <a:cubicBezTo>
                      <a:pt x="32" y="21"/>
                      <a:pt x="32" y="21"/>
                      <a:pt x="35" y="21"/>
                    </a:cubicBezTo>
                    <a:cubicBezTo>
                      <a:pt x="37" y="21"/>
                      <a:pt x="41" y="21"/>
                      <a:pt x="42" y="21"/>
                    </a:cubicBezTo>
                    <a:cubicBezTo>
                      <a:pt x="42" y="26"/>
                      <a:pt x="48" y="31"/>
                      <a:pt x="53" y="31"/>
                    </a:cubicBezTo>
                    <a:cubicBezTo>
                      <a:pt x="60" y="31"/>
                      <a:pt x="63" y="26"/>
                      <a:pt x="63" y="21"/>
                    </a:cubicBezTo>
                    <a:cubicBezTo>
                      <a:pt x="63" y="14"/>
                      <a:pt x="61" y="9"/>
                      <a:pt x="58" y="5"/>
                    </a:cubicBezTo>
                    <a:cubicBezTo>
                      <a:pt x="51" y="0"/>
                      <a:pt x="44" y="0"/>
                      <a:pt x="35" y="0"/>
                    </a:cubicBezTo>
                    <a:cubicBezTo>
                      <a:pt x="35" y="0"/>
                      <a:pt x="35" y="0"/>
                      <a:pt x="32" y="0"/>
                    </a:cubicBezTo>
                    <a:cubicBezTo>
                      <a:pt x="32" y="0"/>
                      <a:pt x="32" y="0"/>
                      <a:pt x="30" y="0"/>
                    </a:cubicBezTo>
                    <a:cubicBezTo>
                      <a:pt x="21" y="0"/>
                      <a:pt x="12" y="0"/>
                      <a:pt x="6" y="6"/>
                    </a:cubicBezTo>
                    <a:cubicBezTo>
                      <a:pt x="2" y="9"/>
                      <a:pt x="0" y="14"/>
                      <a:pt x="0" y="21"/>
                    </a:cubicBezTo>
                    <a:cubicBezTo>
                      <a:pt x="0" y="27"/>
                      <a:pt x="6" y="32"/>
                      <a:pt x="11" y="32"/>
                    </a:cubicBezTo>
                    <a:cubicBezTo>
                      <a:pt x="18" y="32"/>
                      <a:pt x="21" y="26"/>
                      <a:pt x="21"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GB" sz="2400" kern="0">
                  <a:solidFill>
                    <a:srgbClr val="96968C"/>
                  </a:solidFill>
                  <a:cs typeface="Arial" panose="020B0604020202020204" pitchFamily="34" charset="0"/>
                </a:endParaRPr>
              </a:p>
            </p:txBody>
          </p:sp>
          <p:sp>
            <p:nvSpPr>
              <p:cNvPr id="15" name="Freeform 32">
                <a:extLst>
                  <a:ext uri="{FF2B5EF4-FFF2-40B4-BE49-F238E27FC236}">
                    <a16:creationId xmlns:a16="http://schemas.microsoft.com/office/drawing/2014/main" id="{4C4AE951-6E0F-1E54-AA11-E6AABE803847}"/>
                  </a:ext>
                </a:extLst>
              </p:cNvPr>
              <p:cNvSpPr>
                <a:spLocks/>
              </p:cNvSpPr>
              <p:nvPr/>
            </p:nvSpPr>
            <p:spPr bwMode="auto">
              <a:xfrm>
                <a:off x="3845" y="2110"/>
                <a:ext cx="45" cy="23"/>
              </a:xfrm>
              <a:custGeom>
                <a:avLst/>
                <a:gdLst>
                  <a:gd name="T0" fmla="*/ 11 w 63"/>
                  <a:gd name="T1" fmla="*/ 32 h 32"/>
                  <a:gd name="T2" fmla="*/ 21 w 63"/>
                  <a:gd name="T3" fmla="*/ 21 h 32"/>
                  <a:gd name="T4" fmla="*/ 30 w 63"/>
                  <a:gd name="T5" fmla="*/ 21 h 32"/>
                  <a:gd name="T6" fmla="*/ 31 w 63"/>
                  <a:gd name="T7" fmla="*/ 21 h 32"/>
                  <a:gd name="T8" fmla="*/ 35 w 63"/>
                  <a:gd name="T9" fmla="*/ 21 h 32"/>
                  <a:gd name="T10" fmla="*/ 42 w 63"/>
                  <a:gd name="T11" fmla="*/ 21 h 32"/>
                  <a:gd name="T12" fmla="*/ 53 w 63"/>
                  <a:gd name="T13" fmla="*/ 32 h 32"/>
                  <a:gd name="T14" fmla="*/ 63 w 63"/>
                  <a:gd name="T15" fmla="*/ 21 h 32"/>
                  <a:gd name="T16" fmla="*/ 57 w 63"/>
                  <a:gd name="T17" fmla="*/ 5 h 32"/>
                  <a:gd name="T18" fmla="*/ 35 w 63"/>
                  <a:gd name="T19" fmla="*/ 0 h 32"/>
                  <a:gd name="T20" fmla="*/ 31 w 63"/>
                  <a:gd name="T21" fmla="*/ 0 h 32"/>
                  <a:gd name="T22" fmla="*/ 30 w 63"/>
                  <a:gd name="T23" fmla="*/ 0 h 32"/>
                  <a:gd name="T24" fmla="*/ 5 w 63"/>
                  <a:gd name="T25" fmla="*/ 6 h 32"/>
                  <a:gd name="T26" fmla="*/ 0 w 63"/>
                  <a:gd name="T27" fmla="*/ 22 h 32"/>
                  <a:gd name="T28" fmla="*/ 11 w 63"/>
                  <a:gd name="T2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32">
                    <a:moveTo>
                      <a:pt x="11" y="32"/>
                    </a:moveTo>
                    <a:cubicBezTo>
                      <a:pt x="18" y="32"/>
                      <a:pt x="21" y="27"/>
                      <a:pt x="21" y="21"/>
                    </a:cubicBezTo>
                    <a:cubicBezTo>
                      <a:pt x="23" y="21"/>
                      <a:pt x="26" y="21"/>
                      <a:pt x="30" y="21"/>
                    </a:cubicBezTo>
                    <a:cubicBezTo>
                      <a:pt x="30" y="21"/>
                      <a:pt x="30" y="21"/>
                      <a:pt x="31" y="21"/>
                    </a:cubicBezTo>
                    <a:cubicBezTo>
                      <a:pt x="31" y="21"/>
                      <a:pt x="31" y="21"/>
                      <a:pt x="35" y="21"/>
                    </a:cubicBezTo>
                    <a:cubicBezTo>
                      <a:pt x="37" y="21"/>
                      <a:pt x="40" y="21"/>
                      <a:pt x="42" y="21"/>
                    </a:cubicBezTo>
                    <a:cubicBezTo>
                      <a:pt x="42" y="26"/>
                      <a:pt x="47" y="32"/>
                      <a:pt x="53" y="32"/>
                    </a:cubicBezTo>
                    <a:cubicBezTo>
                      <a:pt x="59" y="31"/>
                      <a:pt x="63" y="26"/>
                      <a:pt x="63" y="21"/>
                    </a:cubicBezTo>
                    <a:cubicBezTo>
                      <a:pt x="63" y="14"/>
                      <a:pt x="61" y="9"/>
                      <a:pt x="57" y="5"/>
                    </a:cubicBezTo>
                    <a:cubicBezTo>
                      <a:pt x="50" y="0"/>
                      <a:pt x="43" y="0"/>
                      <a:pt x="35" y="0"/>
                    </a:cubicBezTo>
                    <a:cubicBezTo>
                      <a:pt x="35" y="0"/>
                      <a:pt x="35" y="0"/>
                      <a:pt x="31" y="0"/>
                    </a:cubicBezTo>
                    <a:cubicBezTo>
                      <a:pt x="31" y="0"/>
                      <a:pt x="31" y="0"/>
                      <a:pt x="30" y="0"/>
                    </a:cubicBezTo>
                    <a:cubicBezTo>
                      <a:pt x="21" y="0"/>
                      <a:pt x="12" y="1"/>
                      <a:pt x="5" y="6"/>
                    </a:cubicBezTo>
                    <a:cubicBezTo>
                      <a:pt x="2" y="9"/>
                      <a:pt x="0" y="15"/>
                      <a:pt x="0" y="22"/>
                    </a:cubicBezTo>
                    <a:cubicBezTo>
                      <a:pt x="0" y="27"/>
                      <a:pt x="5" y="32"/>
                      <a:pt x="11"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GB" sz="2400" kern="0">
                  <a:solidFill>
                    <a:srgbClr val="96968C"/>
                  </a:solidFill>
                  <a:cs typeface="Arial" panose="020B0604020202020204" pitchFamily="34" charset="0"/>
                </a:endParaRPr>
              </a:p>
            </p:txBody>
          </p:sp>
        </p:grpSp>
      </p:grpSp>
      <p:sp>
        <p:nvSpPr>
          <p:cNvPr id="17" name="TextBox 16">
            <a:extLst>
              <a:ext uri="{FF2B5EF4-FFF2-40B4-BE49-F238E27FC236}">
                <a16:creationId xmlns:a16="http://schemas.microsoft.com/office/drawing/2014/main" id="{116DF72D-0112-42F9-B34F-6A3EA3ECE337}"/>
              </a:ext>
            </a:extLst>
          </p:cNvPr>
          <p:cNvSpPr txBox="1"/>
          <p:nvPr/>
        </p:nvSpPr>
        <p:spPr>
          <a:xfrm>
            <a:off x="242193" y="2259583"/>
            <a:ext cx="4519049" cy="261610"/>
          </a:xfrm>
          <a:prstGeom prst="rect">
            <a:avLst/>
          </a:prstGeom>
          <a:noFill/>
        </p:spPr>
        <p:txBody>
          <a:bodyPr wrap="square">
            <a:spAutoFit/>
          </a:bodyPr>
          <a:lstStyle/>
          <a:p>
            <a:r>
              <a:rPr lang="en-US" sz="1100" i="1">
                <a:solidFill>
                  <a:srgbClr val="000000"/>
                </a:solidFill>
                <a:latin typeface="Calibri"/>
              </a:rPr>
              <a:t>The solid blue circles show key milestones the DGIB team has already met.</a:t>
            </a:r>
            <a:endParaRPr lang="en-US" sz="1100" i="1"/>
          </a:p>
        </p:txBody>
      </p:sp>
      <p:sp>
        <p:nvSpPr>
          <p:cNvPr id="22" name="TextBox 21">
            <a:extLst>
              <a:ext uri="{FF2B5EF4-FFF2-40B4-BE49-F238E27FC236}">
                <a16:creationId xmlns:a16="http://schemas.microsoft.com/office/drawing/2014/main" id="{F2C76941-47A8-666A-1668-616189C7EB18}"/>
              </a:ext>
            </a:extLst>
          </p:cNvPr>
          <p:cNvSpPr txBox="1"/>
          <p:nvPr/>
        </p:nvSpPr>
        <p:spPr>
          <a:xfrm>
            <a:off x="10241126" y="3054467"/>
            <a:ext cx="970557" cy="892552"/>
          </a:xfrm>
          <a:prstGeom prst="rect">
            <a:avLst/>
          </a:prstGeom>
          <a:noFill/>
        </p:spPr>
        <p:txBody>
          <a:bodyPr wrap="square">
            <a:spAutoFit/>
          </a:bodyPr>
          <a:lstStyle/>
          <a:p>
            <a:pPr algn="l" rtl="0" fontAlgn="base"/>
            <a:r>
              <a:rPr lang="en-US" sz="1300" b="1">
                <a:solidFill>
                  <a:srgbClr val="000000"/>
                </a:solidFill>
                <a:latin typeface="Calibri" panose="020F0502020204030204" pitchFamily="34" charset="0"/>
              </a:rPr>
              <a:t>CH33 Payments</a:t>
            </a:r>
          </a:p>
          <a:p>
            <a:pPr algn="l" rtl="0" fontAlgn="base"/>
            <a:r>
              <a:rPr lang="en-US" sz="1300" b="1">
                <a:solidFill>
                  <a:srgbClr val="000000"/>
                </a:solidFill>
                <a:latin typeface="Calibri" panose="020F0502020204030204" pitchFamily="34" charset="0"/>
              </a:rPr>
              <a:t>Integration  </a:t>
            </a:r>
            <a:r>
              <a:rPr lang="en-US" sz="1300">
                <a:solidFill>
                  <a:srgbClr val="000000"/>
                </a:solidFill>
                <a:latin typeface="Calibri" panose="020F0502020204030204" pitchFamily="34" charset="0"/>
              </a:rPr>
              <a:t>​</a:t>
            </a:r>
            <a:endParaRPr lang="en-US" sz="1300">
              <a:solidFill>
                <a:srgbClr val="000000"/>
              </a:solidFill>
              <a:latin typeface="Segoe UI" panose="020B0502040204020203" pitchFamily="34" charset="0"/>
            </a:endParaRPr>
          </a:p>
        </p:txBody>
      </p:sp>
      <p:sp>
        <p:nvSpPr>
          <p:cNvPr id="24" name="TextBox 23">
            <a:extLst>
              <a:ext uri="{FF2B5EF4-FFF2-40B4-BE49-F238E27FC236}">
                <a16:creationId xmlns:a16="http://schemas.microsoft.com/office/drawing/2014/main" id="{EF5C7F20-B989-1161-55B2-E6E017C79067}"/>
              </a:ext>
            </a:extLst>
          </p:cNvPr>
          <p:cNvSpPr txBox="1"/>
          <p:nvPr/>
        </p:nvSpPr>
        <p:spPr>
          <a:xfrm>
            <a:off x="9843531" y="5622879"/>
            <a:ext cx="1250864" cy="276999"/>
          </a:xfrm>
          <a:prstGeom prst="rect">
            <a:avLst/>
          </a:prstGeom>
          <a:noFill/>
        </p:spPr>
        <p:txBody>
          <a:bodyPr wrap="square">
            <a:spAutoFit/>
          </a:bodyPr>
          <a:lstStyle/>
          <a:p>
            <a:pPr algn="l" rtl="0" fontAlgn="base"/>
            <a:r>
              <a:rPr lang="en-US" sz="1200">
                <a:solidFill>
                  <a:srgbClr val="000000"/>
                </a:solidFill>
                <a:latin typeface="Calibri" panose="020F0502020204030204" pitchFamily="34" charset="0"/>
              </a:rPr>
              <a:t>Summer ‘24​</a:t>
            </a:r>
            <a:endParaRPr lang="en-US" sz="1200">
              <a:solidFill>
                <a:srgbClr val="000000"/>
              </a:solidFill>
              <a:latin typeface="Segoe UI" panose="020B0502040204020203" pitchFamily="34" charset="0"/>
            </a:endParaRPr>
          </a:p>
        </p:txBody>
      </p:sp>
      <p:cxnSp>
        <p:nvCxnSpPr>
          <p:cNvPr id="25" name="Straight Arrow Connector 24">
            <a:extLst>
              <a:ext uri="{FF2B5EF4-FFF2-40B4-BE49-F238E27FC236}">
                <a16:creationId xmlns:a16="http://schemas.microsoft.com/office/drawing/2014/main" id="{268C8344-6736-3E3B-E9F9-1DCA960C8C08}"/>
              </a:ext>
            </a:extLst>
          </p:cNvPr>
          <p:cNvCxnSpPr>
            <a:cxnSpLocks/>
          </p:cNvCxnSpPr>
          <p:nvPr/>
        </p:nvCxnSpPr>
        <p:spPr>
          <a:xfrm>
            <a:off x="10246254" y="3095428"/>
            <a:ext cx="0" cy="2407358"/>
          </a:xfrm>
          <a:prstGeom prst="straightConnector1">
            <a:avLst/>
          </a:prstGeom>
          <a:noFill/>
          <a:ln w="28575" cap="flat" cmpd="sng" algn="ctr">
            <a:solidFill>
              <a:srgbClr val="0070C0"/>
            </a:solidFill>
            <a:prstDash val="solid"/>
            <a:miter lim="800000"/>
            <a:tailEnd type="oval"/>
          </a:ln>
          <a:effectLst/>
        </p:spPr>
      </p:cxnSp>
      <p:grpSp>
        <p:nvGrpSpPr>
          <p:cNvPr id="26" name="Group 25">
            <a:extLst>
              <a:ext uri="{FF2B5EF4-FFF2-40B4-BE49-F238E27FC236}">
                <a16:creationId xmlns:a16="http://schemas.microsoft.com/office/drawing/2014/main" id="{54AA7613-E330-5EBD-2975-6A99D37887B4}"/>
              </a:ext>
            </a:extLst>
          </p:cNvPr>
          <p:cNvGrpSpPr/>
          <p:nvPr/>
        </p:nvGrpSpPr>
        <p:grpSpPr>
          <a:xfrm>
            <a:off x="9977144" y="2530849"/>
            <a:ext cx="521566" cy="553998"/>
            <a:chOff x="777308" y="810712"/>
            <a:chExt cx="1427428" cy="1427428"/>
          </a:xfrm>
        </p:grpSpPr>
        <p:sp>
          <p:nvSpPr>
            <p:cNvPr id="27" name="Freeform 6">
              <a:extLst>
                <a:ext uri="{FF2B5EF4-FFF2-40B4-BE49-F238E27FC236}">
                  <a16:creationId xmlns:a16="http://schemas.microsoft.com/office/drawing/2014/main" id="{32785E25-78D8-74C1-666D-440001ACE0DC}"/>
                </a:ext>
              </a:extLst>
            </p:cNvPr>
            <p:cNvSpPr>
              <a:spLocks noChangeArrowheads="1"/>
            </p:cNvSpPr>
            <p:nvPr/>
          </p:nvSpPr>
          <p:spPr bwMode="auto">
            <a:xfrm>
              <a:off x="777308" y="810712"/>
              <a:ext cx="1427428" cy="1427428"/>
            </a:xfrm>
            <a:custGeom>
              <a:avLst/>
              <a:gdLst>
                <a:gd name="T0" fmla="*/ 1376 w 2753"/>
                <a:gd name="T1" fmla="*/ 0 h 2753"/>
                <a:gd name="T2" fmla="*/ 1376 w 2753"/>
                <a:gd name="T3" fmla="*/ 0 h 2753"/>
                <a:gd name="T4" fmla="*/ 2752 w 2753"/>
                <a:gd name="T5" fmla="*/ 1376 h 2753"/>
                <a:gd name="T6" fmla="*/ 2752 w 2753"/>
                <a:gd name="T7" fmla="*/ 1376 h 2753"/>
                <a:gd name="T8" fmla="*/ 1376 w 2753"/>
                <a:gd name="T9" fmla="*/ 2752 h 2753"/>
                <a:gd name="T10" fmla="*/ 1376 w 2753"/>
                <a:gd name="T11" fmla="*/ 2752 h 2753"/>
                <a:gd name="T12" fmla="*/ 0 w 2753"/>
                <a:gd name="T13" fmla="*/ 1376 h 2753"/>
                <a:gd name="T14" fmla="*/ 0 w 2753"/>
                <a:gd name="T15" fmla="*/ 1376 h 2753"/>
                <a:gd name="T16" fmla="*/ 1376 w 2753"/>
                <a:gd name="T17" fmla="*/ 0 h 2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3" h="2753">
                  <a:moveTo>
                    <a:pt x="1376" y="0"/>
                  </a:moveTo>
                  <a:lnTo>
                    <a:pt x="1376" y="0"/>
                  </a:lnTo>
                  <a:cubicBezTo>
                    <a:pt x="2136" y="0"/>
                    <a:pt x="2752" y="616"/>
                    <a:pt x="2752" y="1376"/>
                  </a:cubicBezTo>
                  <a:lnTo>
                    <a:pt x="2752" y="1376"/>
                  </a:lnTo>
                  <a:cubicBezTo>
                    <a:pt x="2752" y="2136"/>
                    <a:pt x="2136" y="2752"/>
                    <a:pt x="1376" y="2752"/>
                  </a:cubicBezTo>
                  <a:lnTo>
                    <a:pt x="1376" y="2752"/>
                  </a:lnTo>
                  <a:cubicBezTo>
                    <a:pt x="616" y="2752"/>
                    <a:pt x="0" y="2136"/>
                    <a:pt x="0" y="1376"/>
                  </a:cubicBezTo>
                  <a:lnTo>
                    <a:pt x="0" y="1376"/>
                  </a:lnTo>
                  <a:cubicBezTo>
                    <a:pt x="0" y="616"/>
                    <a:pt x="616" y="0"/>
                    <a:pt x="1376" y="0"/>
                  </a:cubicBezTo>
                </a:path>
              </a:pathLst>
            </a:custGeom>
            <a:noFill/>
            <a:ln w="9525" cap="flat">
              <a:solidFill>
                <a:srgbClr val="0070C0"/>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5">
                <a:defRPr/>
              </a:pPr>
              <a:endParaRPr lang="en-US" sz="3265" kern="0">
                <a:solidFill>
                  <a:srgbClr val="7F7F7F"/>
                </a:solidFill>
                <a:latin typeface="Lato Light" panose="020F0502020204030203" pitchFamily="34" charset="0"/>
              </a:endParaRPr>
            </a:p>
          </p:txBody>
        </p:sp>
        <p:sp>
          <p:nvSpPr>
            <p:cNvPr id="28" name="Freeform 7">
              <a:extLst>
                <a:ext uri="{FF2B5EF4-FFF2-40B4-BE49-F238E27FC236}">
                  <a16:creationId xmlns:a16="http://schemas.microsoft.com/office/drawing/2014/main" id="{6A012097-7AB7-CAA1-0366-8B5D8D4A1473}"/>
                </a:ext>
              </a:extLst>
            </p:cNvPr>
            <p:cNvSpPr>
              <a:spLocks noChangeArrowheads="1"/>
            </p:cNvSpPr>
            <p:nvPr/>
          </p:nvSpPr>
          <p:spPr bwMode="auto">
            <a:xfrm>
              <a:off x="988645" y="1003508"/>
              <a:ext cx="1004232" cy="1004233"/>
            </a:xfrm>
            <a:custGeom>
              <a:avLst/>
              <a:gdLst>
                <a:gd name="T0" fmla="*/ 968 w 1938"/>
                <a:gd name="T1" fmla="*/ 0 h 1937"/>
                <a:gd name="T2" fmla="*/ 968 w 1938"/>
                <a:gd name="T3" fmla="*/ 0 h 1937"/>
                <a:gd name="T4" fmla="*/ 1937 w 1938"/>
                <a:gd name="T5" fmla="*/ 968 h 1937"/>
                <a:gd name="T6" fmla="*/ 1937 w 1938"/>
                <a:gd name="T7" fmla="*/ 968 h 1937"/>
                <a:gd name="T8" fmla="*/ 968 w 1938"/>
                <a:gd name="T9" fmla="*/ 1936 h 1937"/>
                <a:gd name="T10" fmla="*/ 968 w 1938"/>
                <a:gd name="T11" fmla="*/ 1936 h 1937"/>
                <a:gd name="T12" fmla="*/ 0 w 1938"/>
                <a:gd name="T13" fmla="*/ 968 h 1937"/>
                <a:gd name="T14" fmla="*/ 0 w 1938"/>
                <a:gd name="T15" fmla="*/ 968 h 1937"/>
                <a:gd name="T16" fmla="*/ 968 w 1938"/>
                <a:gd name="T17" fmla="*/ 0 h 1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8" h="1937">
                  <a:moveTo>
                    <a:pt x="968" y="0"/>
                  </a:moveTo>
                  <a:lnTo>
                    <a:pt x="968" y="0"/>
                  </a:lnTo>
                  <a:cubicBezTo>
                    <a:pt x="1503" y="0"/>
                    <a:pt x="1937" y="433"/>
                    <a:pt x="1937" y="968"/>
                  </a:cubicBezTo>
                  <a:lnTo>
                    <a:pt x="1937" y="968"/>
                  </a:lnTo>
                  <a:cubicBezTo>
                    <a:pt x="1937" y="1502"/>
                    <a:pt x="1503" y="1936"/>
                    <a:pt x="968" y="1936"/>
                  </a:cubicBezTo>
                  <a:lnTo>
                    <a:pt x="968" y="1936"/>
                  </a:lnTo>
                  <a:cubicBezTo>
                    <a:pt x="433" y="1936"/>
                    <a:pt x="0" y="1502"/>
                    <a:pt x="0" y="968"/>
                  </a:cubicBezTo>
                  <a:lnTo>
                    <a:pt x="0" y="968"/>
                  </a:lnTo>
                  <a:cubicBezTo>
                    <a:pt x="0" y="433"/>
                    <a:pt x="433" y="0"/>
                    <a:pt x="968" y="0"/>
                  </a:cubicBezTo>
                </a:path>
              </a:pathLst>
            </a:custGeom>
            <a:noFill/>
            <a:ln w="9525" cap="flat">
              <a:solidFill>
                <a:srgbClr val="808080"/>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5">
                <a:defRPr/>
              </a:pPr>
              <a:endParaRPr lang="en-US" sz="3265" kern="0">
                <a:solidFill>
                  <a:srgbClr val="7F7F7F"/>
                </a:solidFill>
                <a:latin typeface="Lato Light" panose="020F0502020204030203" pitchFamily="34" charset="0"/>
              </a:endParaRPr>
            </a:p>
          </p:txBody>
        </p:sp>
      </p:grpSp>
      <p:sp>
        <p:nvSpPr>
          <p:cNvPr id="30" name="Subtitle 2">
            <a:extLst>
              <a:ext uri="{FF2B5EF4-FFF2-40B4-BE49-F238E27FC236}">
                <a16:creationId xmlns:a16="http://schemas.microsoft.com/office/drawing/2014/main" id="{7598E0FB-2546-27AF-9341-67A88A7A287E}"/>
              </a:ext>
            </a:extLst>
          </p:cNvPr>
          <p:cNvSpPr txBox="1">
            <a:spLocks/>
          </p:cNvSpPr>
          <p:nvPr/>
        </p:nvSpPr>
        <p:spPr>
          <a:xfrm>
            <a:off x="10327059" y="3720911"/>
            <a:ext cx="976498" cy="1185581"/>
          </a:xfrm>
          <a:prstGeom prst="rect">
            <a:avLst/>
          </a:prstGeom>
        </p:spPr>
        <p:txBody>
          <a:bodyPr vert="horz" wrap="square" lIns="0" tIns="0" rIns="0" bIns="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05">
              <a:lnSpc>
                <a:spcPct val="80000"/>
              </a:lnSpc>
              <a:tabLst>
                <a:tab pos="1428714" algn="l"/>
              </a:tabLst>
              <a:defRPr/>
            </a:pPr>
            <a:r>
              <a:rPr lang="en-US" sz="1200">
                <a:solidFill>
                  <a:srgbClr val="5C5C5C"/>
                </a:solidFill>
                <a:latin typeface="Calibri" panose="020F0502020204030204" pitchFamily="34" charset="0"/>
                <a:cs typeface="Calibri" panose="020F0502020204030204" pitchFamily="34" charset="0"/>
              </a:rPr>
              <a:t>Transfer payment processes from BDN to </a:t>
            </a:r>
            <a:r>
              <a:rPr lang="en-US" sz="1200" err="1">
                <a:solidFill>
                  <a:srgbClr val="5C5C5C"/>
                </a:solidFill>
                <a:latin typeface="Calibri" panose="020F0502020204030204" pitchFamily="34" charset="0"/>
                <a:cs typeface="Calibri" panose="020F0502020204030204" pitchFamily="34" charset="0"/>
              </a:rPr>
              <a:t>eMPWR</a:t>
            </a:r>
            <a:r>
              <a:rPr lang="en-US" sz="1200">
                <a:solidFill>
                  <a:srgbClr val="5C5C5C"/>
                </a:solidFill>
                <a:latin typeface="Calibri" panose="020F0502020204030204" pitchFamily="34" charset="0"/>
              </a:rPr>
              <a:t>. This marks the first step in BDN decommission.</a:t>
            </a:r>
            <a:endParaRPr lang="en-US" sz="1200">
              <a:solidFill>
                <a:srgbClr val="5C5C5C"/>
              </a:solidFill>
              <a:latin typeface="Calibri" panose="020F0502020204030204" pitchFamily="34" charset="0"/>
              <a:cs typeface="Calibri" panose="020F0502020204030204" pitchFamily="34" charset="0"/>
            </a:endParaRPr>
          </a:p>
        </p:txBody>
      </p:sp>
      <p:grpSp>
        <p:nvGrpSpPr>
          <p:cNvPr id="459" name="Group 458">
            <a:extLst>
              <a:ext uri="{FF2B5EF4-FFF2-40B4-BE49-F238E27FC236}">
                <a16:creationId xmlns:a16="http://schemas.microsoft.com/office/drawing/2014/main" id="{1F6951D5-09CC-6169-4BE4-6E0A3318C42E}"/>
              </a:ext>
            </a:extLst>
          </p:cNvPr>
          <p:cNvGrpSpPr/>
          <p:nvPr/>
        </p:nvGrpSpPr>
        <p:grpSpPr>
          <a:xfrm>
            <a:off x="10326528" y="4917072"/>
            <a:ext cx="182880" cy="186756"/>
            <a:chOff x="10659950" y="-459068"/>
            <a:chExt cx="234927" cy="233151"/>
          </a:xfrm>
        </p:grpSpPr>
        <p:sp>
          <p:nvSpPr>
            <p:cNvPr id="460" name="Oval 459">
              <a:extLst>
                <a:ext uri="{FF2B5EF4-FFF2-40B4-BE49-F238E27FC236}">
                  <a16:creationId xmlns:a16="http://schemas.microsoft.com/office/drawing/2014/main" id="{AB67BC87-F391-49B4-3DD1-ED88103F1ADD}"/>
                </a:ext>
              </a:extLst>
            </p:cNvPr>
            <p:cNvSpPr/>
            <p:nvPr/>
          </p:nvSpPr>
          <p:spPr>
            <a:xfrm>
              <a:off x="10659950" y="-459068"/>
              <a:ext cx="234927" cy="233151"/>
            </a:xfrm>
            <a:prstGeom prst="ellipse">
              <a:avLst/>
            </a:prstGeom>
            <a:solidFill>
              <a:srgbClr val="0041F0"/>
            </a:solidFill>
            <a:ln w="12700" cap="flat" cmpd="sng" algn="ctr">
              <a:noFill/>
              <a:prstDash val="solid"/>
              <a:miter lim="800000"/>
            </a:ln>
            <a:effectLst/>
          </p:spPr>
          <p:txBody>
            <a:bodyPr rtlCol="0" anchor="ctr"/>
            <a:lstStyle/>
            <a:p>
              <a:pPr algn="ctr">
                <a:defRPr/>
              </a:pPr>
              <a:endParaRPr lang="en-US" kern="0">
                <a:solidFill>
                  <a:srgbClr val="FFFFFF"/>
                </a:solidFill>
                <a:latin typeface="Graphik"/>
              </a:endParaRPr>
            </a:p>
          </p:txBody>
        </p:sp>
        <p:grpSp>
          <p:nvGrpSpPr>
            <p:cNvPr id="461" name="Group 40">
              <a:extLst>
                <a:ext uri="{FF2B5EF4-FFF2-40B4-BE49-F238E27FC236}">
                  <a16:creationId xmlns:a16="http://schemas.microsoft.com/office/drawing/2014/main" id="{A155E9F5-0F31-A11A-CF69-C35E67D9F042}"/>
                </a:ext>
              </a:extLst>
            </p:cNvPr>
            <p:cNvGrpSpPr>
              <a:grpSpLocks noChangeAspect="1"/>
            </p:cNvGrpSpPr>
            <p:nvPr/>
          </p:nvGrpSpPr>
          <p:grpSpPr bwMode="auto">
            <a:xfrm flipH="1">
              <a:off x="10703346" y="-407216"/>
              <a:ext cx="149503" cy="126965"/>
              <a:chOff x="4653" y="690"/>
              <a:chExt cx="441" cy="376"/>
            </a:xfrm>
            <a:solidFill>
              <a:srgbClr val="FFFFFF"/>
            </a:solidFill>
          </p:grpSpPr>
          <p:sp>
            <p:nvSpPr>
              <p:cNvPr id="462" name="Freeform 41">
                <a:extLst>
                  <a:ext uri="{FF2B5EF4-FFF2-40B4-BE49-F238E27FC236}">
                    <a16:creationId xmlns:a16="http://schemas.microsoft.com/office/drawing/2014/main" id="{037B2F34-49ED-9994-4396-22229B8E4151}"/>
                  </a:ext>
                </a:extLst>
              </p:cNvPr>
              <p:cNvSpPr>
                <a:spLocks noEditPoints="1"/>
              </p:cNvSpPr>
              <p:nvPr/>
            </p:nvSpPr>
            <p:spPr bwMode="auto">
              <a:xfrm>
                <a:off x="4653" y="815"/>
                <a:ext cx="110" cy="180"/>
              </a:xfrm>
              <a:custGeom>
                <a:avLst/>
                <a:gdLst>
                  <a:gd name="T0" fmla="*/ 54 w 72"/>
                  <a:gd name="T1" fmla="*/ 120 h 120"/>
                  <a:gd name="T2" fmla="*/ 18 w 72"/>
                  <a:gd name="T3" fmla="*/ 120 h 120"/>
                  <a:gd name="T4" fmla="*/ 12 w 72"/>
                  <a:gd name="T5" fmla="*/ 114 h 120"/>
                  <a:gd name="T6" fmla="*/ 12 w 72"/>
                  <a:gd name="T7" fmla="*/ 65 h 120"/>
                  <a:gd name="T8" fmla="*/ 0 w 72"/>
                  <a:gd name="T9" fmla="*/ 42 h 120"/>
                  <a:gd name="T10" fmla="*/ 0 w 72"/>
                  <a:gd name="T11" fmla="*/ 6 h 120"/>
                  <a:gd name="T12" fmla="*/ 6 w 72"/>
                  <a:gd name="T13" fmla="*/ 0 h 120"/>
                  <a:gd name="T14" fmla="*/ 66 w 72"/>
                  <a:gd name="T15" fmla="*/ 0 h 120"/>
                  <a:gd name="T16" fmla="*/ 72 w 72"/>
                  <a:gd name="T17" fmla="*/ 6 h 120"/>
                  <a:gd name="T18" fmla="*/ 72 w 72"/>
                  <a:gd name="T19" fmla="*/ 42 h 120"/>
                  <a:gd name="T20" fmla="*/ 60 w 72"/>
                  <a:gd name="T21" fmla="*/ 65 h 120"/>
                  <a:gd name="T22" fmla="*/ 60 w 72"/>
                  <a:gd name="T23" fmla="*/ 114 h 120"/>
                  <a:gd name="T24" fmla="*/ 54 w 72"/>
                  <a:gd name="T25" fmla="*/ 120 h 120"/>
                  <a:gd name="T26" fmla="*/ 24 w 72"/>
                  <a:gd name="T27" fmla="*/ 108 h 120"/>
                  <a:gd name="T28" fmla="*/ 48 w 72"/>
                  <a:gd name="T29" fmla="*/ 108 h 120"/>
                  <a:gd name="T30" fmla="*/ 48 w 72"/>
                  <a:gd name="T31" fmla="*/ 60 h 120"/>
                  <a:gd name="T32" fmla="*/ 54 w 72"/>
                  <a:gd name="T33" fmla="*/ 54 h 120"/>
                  <a:gd name="T34" fmla="*/ 60 w 72"/>
                  <a:gd name="T35" fmla="*/ 42 h 120"/>
                  <a:gd name="T36" fmla="*/ 60 w 72"/>
                  <a:gd name="T37" fmla="*/ 12 h 120"/>
                  <a:gd name="T38" fmla="*/ 12 w 72"/>
                  <a:gd name="T39" fmla="*/ 12 h 120"/>
                  <a:gd name="T40" fmla="*/ 12 w 72"/>
                  <a:gd name="T41" fmla="*/ 42 h 120"/>
                  <a:gd name="T42" fmla="*/ 18 w 72"/>
                  <a:gd name="T43" fmla="*/ 54 h 120"/>
                  <a:gd name="T44" fmla="*/ 24 w 72"/>
                  <a:gd name="T45" fmla="*/ 60 h 120"/>
                  <a:gd name="T46" fmla="*/ 24 w 72"/>
                  <a:gd name="T47" fmla="*/ 10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120">
                    <a:moveTo>
                      <a:pt x="54" y="120"/>
                    </a:moveTo>
                    <a:cubicBezTo>
                      <a:pt x="18" y="120"/>
                      <a:pt x="18" y="120"/>
                      <a:pt x="18" y="120"/>
                    </a:cubicBezTo>
                    <a:cubicBezTo>
                      <a:pt x="15" y="120"/>
                      <a:pt x="12" y="117"/>
                      <a:pt x="12" y="114"/>
                    </a:cubicBezTo>
                    <a:cubicBezTo>
                      <a:pt x="12" y="65"/>
                      <a:pt x="12" y="65"/>
                      <a:pt x="12" y="65"/>
                    </a:cubicBezTo>
                    <a:cubicBezTo>
                      <a:pt x="4" y="62"/>
                      <a:pt x="0" y="55"/>
                      <a:pt x="0" y="42"/>
                    </a:cubicBezTo>
                    <a:cubicBezTo>
                      <a:pt x="0" y="6"/>
                      <a:pt x="0" y="6"/>
                      <a:pt x="0" y="6"/>
                    </a:cubicBezTo>
                    <a:cubicBezTo>
                      <a:pt x="0" y="2"/>
                      <a:pt x="3" y="0"/>
                      <a:pt x="6" y="0"/>
                    </a:cubicBezTo>
                    <a:cubicBezTo>
                      <a:pt x="66" y="0"/>
                      <a:pt x="66" y="0"/>
                      <a:pt x="66" y="0"/>
                    </a:cubicBezTo>
                    <a:cubicBezTo>
                      <a:pt x="69" y="0"/>
                      <a:pt x="72" y="2"/>
                      <a:pt x="72" y="6"/>
                    </a:cubicBezTo>
                    <a:cubicBezTo>
                      <a:pt x="72" y="42"/>
                      <a:pt x="72" y="42"/>
                      <a:pt x="72" y="42"/>
                    </a:cubicBezTo>
                    <a:cubicBezTo>
                      <a:pt x="72" y="55"/>
                      <a:pt x="68" y="62"/>
                      <a:pt x="60" y="65"/>
                    </a:cubicBezTo>
                    <a:cubicBezTo>
                      <a:pt x="60" y="114"/>
                      <a:pt x="60" y="114"/>
                      <a:pt x="60" y="114"/>
                    </a:cubicBezTo>
                    <a:cubicBezTo>
                      <a:pt x="60" y="117"/>
                      <a:pt x="57" y="120"/>
                      <a:pt x="54" y="120"/>
                    </a:cubicBezTo>
                    <a:close/>
                    <a:moveTo>
                      <a:pt x="24" y="108"/>
                    </a:moveTo>
                    <a:cubicBezTo>
                      <a:pt x="48" y="108"/>
                      <a:pt x="48" y="108"/>
                      <a:pt x="48" y="108"/>
                    </a:cubicBezTo>
                    <a:cubicBezTo>
                      <a:pt x="48" y="60"/>
                      <a:pt x="48" y="60"/>
                      <a:pt x="48" y="60"/>
                    </a:cubicBezTo>
                    <a:cubicBezTo>
                      <a:pt x="48" y="56"/>
                      <a:pt x="51" y="54"/>
                      <a:pt x="54" y="54"/>
                    </a:cubicBezTo>
                    <a:cubicBezTo>
                      <a:pt x="57" y="54"/>
                      <a:pt x="60" y="54"/>
                      <a:pt x="60" y="42"/>
                    </a:cubicBezTo>
                    <a:cubicBezTo>
                      <a:pt x="60" y="12"/>
                      <a:pt x="60" y="12"/>
                      <a:pt x="60" y="12"/>
                    </a:cubicBezTo>
                    <a:cubicBezTo>
                      <a:pt x="12" y="12"/>
                      <a:pt x="12" y="12"/>
                      <a:pt x="12" y="12"/>
                    </a:cubicBezTo>
                    <a:cubicBezTo>
                      <a:pt x="12" y="42"/>
                      <a:pt x="12" y="42"/>
                      <a:pt x="12" y="42"/>
                    </a:cubicBezTo>
                    <a:cubicBezTo>
                      <a:pt x="12" y="54"/>
                      <a:pt x="15" y="54"/>
                      <a:pt x="18" y="54"/>
                    </a:cubicBezTo>
                    <a:cubicBezTo>
                      <a:pt x="21" y="54"/>
                      <a:pt x="24" y="56"/>
                      <a:pt x="24" y="60"/>
                    </a:cubicBezTo>
                    <a:lnTo>
                      <a:pt x="24"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a:solidFill>
                    <a:srgbClr val="96968C"/>
                  </a:solidFill>
                  <a:cs typeface="Arial" panose="020B0604020202020204" pitchFamily="34" charset="0"/>
                </a:endParaRPr>
              </a:p>
            </p:txBody>
          </p:sp>
          <p:sp>
            <p:nvSpPr>
              <p:cNvPr id="464" name="Freeform 42">
                <a:extLst>
                  <a:ext uri="{FF2B5EF4-FFF2-40B4-BE49-F238E27FC236}">
                    <a16:creationId xmlns:a16="http://schemas.microsoft.com/office/drawing/2014/main" id="{4AB0473E-C18B-3C9B-4007-77760DE7C874}"/>
                  </a:ext>
                </a:extLst>
              </p:cNvPr>
              <p:cNvSpPr>
                <a:spLocks noEditPoints="1"/>
              </p:cNvSpPr>
              <p:nvPr/>
            </p:nvSpPr>
            <p:spPr bwMode="auto">
              <a:xfrm>
                <a:off x="4984" y="815"/>
                <a:ext cx="110" cy="180"/>
              </a:xfrm>
              <a:custGeom>
                <a:avLst/>
                <a:gdLst>
                  <a:gd name="T0" fmla="*/ 54 w 72"/>
                  <a:gd name="T1" fmla="*/ 120 h 120"/>
                  <a:gd name="T2" fmla="*/ 18 w 72"/>
                  <a:gd name="T3" fmla="*/ 120 h 120"/>
                  <a:gd name="T4" fmla="*/ 12 w 72"/>
                  <a:gd name="T5" fmla="*/ 114 h 120"/>
                  <a:gd name="T6" fmla="*/ 12 w 72"/>
                  <a:gd name="T7" fmla="*/ 65 h 120"/>
                  <a:gd name="T8" fmla="*/ 0 w 72"/>
                  <a:gd name="T9" fmla="*/ 42 h 120"/>
                  <a:gd name="T10" fmla="*/ 0 w 72"/>
                  <a:gd name="T11" fmla="*/ 6 h 120"/>
                  <a:gd name="T12" fmla="*/ 6 w 72"/>
                  <a:gd name="T13" fmla="*/ 0 h 120"/>
                  <a:gd name="T14" fmla="*/ 66 w 72"/>
                  <a:gd name="T15" fmla="*/ 0 h 120"/>
                  <a:gd name="T16" fmla="*/ 72 w 72"/>
                  <a:gd name="T17" fmla="*/ 6 h 120"/>
                  <a:gd name="T18" fmla="*/ 72 w 72"/>
                  <a:gd name="T19" fmla="*/ 42 h 120"/>
                  <a:gd name="T20" fmla="*/ 60 w 72"/>
                  <a:gd name="T21" fmla="*/ 65 h 120"/>
                  <a:gd name="T22" fmla="*/ 60 w 72"/>
                  <a:gd name="T23" fmla="*/ 114 h 120"/>
                  <a:gd name="T24" fmla="*/ 54 w 72"/>
                  <a:gd name="T25" fmla="*/ 120 h 120"/>
                  <a:gd name="T26" fmla="*/ 24 w 72"/>
                  <a:gd name="T27" fmla="*/ 108 h 120"/>
                  <a:gd name="T28" fmla="*/ 48 w 72"/>
                  <a:gd name="T29" fmla="*/ 108 h 120"/>
                  <a:gd name="T30" fmla="*/ 48 w 72"/>
                  <a:gd name="T31" fmla="*/ 60 h 120"/>
                  <a:gd name="T32" fmla="*/ 54 w 72"/>
                  <a:gd name="T33" fmla="*/ 54 h 120"/>
                  <a:gd name="T34" fmla="*/ 60 w 72"/>
                  <a:gd name="T35" fmla="*/ 42 h 120"/>
                  <a:gd name="T36" fmla="*/ 60 w 72"/>
                  <a:gd name="T37" fmla="*/ 12 h 120"/>
                  <a:gd name="T38" fmla="*/ 12 w 72"/>
                  <a:gd name="T39" fmla="*/ 12 h 120"/>
                  <a:gd name="T40" fmla="*/ 12 w 72"/>
                  <a:gd name="T41" fmla="*/ 42 h 120"/>
                  <a:gd name="T42" fmla="*/ 18 w 72"/>
                  <a:gd name="T43" fmla="*/ 54 h 120"/>
                  <a:gd name="T44" fmla="*/ 24 w 72"/>
                  <a:gd name="T45" fmla="*/ 60 h 120"/>
                  <a:gd name="T46" fmla="*/ 24 w 72"/>
                  <a:gd name="T47" fmla="*/ 10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120">
                    <a:moveTo>
                      <a:pt x="54" y="120"/>
                    </a:moveTo>
                    <a:cubicBezTo>
                      <a:pt x="18" y="120"/>
                      <a:pt x="18" y="120"/>
                      <a:pt x="18" y="120"/>
                    </a:cubicBezTo>
                    <a:cubicBezTo>
                      <a:pt x="15" y="120"/>
                      <a:pt x="12" y="117"/>
                      <a:pt x="12" y="114"/>
                    </a:cubicBezTo>
                    <a:cubicBezTo>
                      <a:pt x="12" y="65"/>
                      <a:pt x="12" y="65"/>
                      <a:pt x="12" y="65"/>
                    </a:cubicBezTo>
                    <a:cubicBezTo>
                      <a:pt x="4" y="62"/>
                      <a:pt x="0" y="55"/>
                      <a:pt x="0" y="42"/>
                    </a:cubicBezTo>
                    <a:cubicBezTo>
                      <a:pt x="0" y="6"/>
                      <a:pt x="0" y="6"/>
                      <a:pt x="0" y="6"/>
                    </a:cubicBezTo>
                    <a:cubicBezTo>
                      <a:pt x="0" y="2"/>
                      <a:pt x="3" y="0"/>
                      <a:pt x="6" y="0"/>
                    </a:cubicBezTo>
                    <a:cubicBezTo>
                      <a:pt x="66" y="0"/>
                      <a:pt x="66" y="0"/>
                      <a:pt x="66" y="0"/>
                    </a:cubicBezTo>
                    <a:cubicBezTo>
                      <a:pt x="69" y="0"/>
                      <a:pt x="72" y="2"/>
                      <a:pt x="72" y="6"/>
                    </a:cubicBezTo>
                    <a:cubicBezTo>
                      <a:pt x="72" y="42"/>
                      <a:pt x="72" y="42"/>
                      <a:pt x="72" y="42"/>
                    </a:cubicBezTo>
                    <a:cubicBezTo>
                      <a:pt x="72" y="55"/>
                      <a:pt x="68" y="62"/>
                      <a:pt x="60" y="65"/>
                    </a:cubicBezTo>
                    <a:cubicBezTo>
                      <a:pt x="60" y="114"/>
                      <a:pt x="60" y="114"/>
                      <a:pt x="60" y="114"/>
                    </a:cubicBezTo>
                    <a:cubicBezTo>
                      <a:pt x="60" y="117"/>
                      <a:pt x="57" y="120"/>
                      <a:pt x="54" y="120"/>
                    </a:cubicBezTo>
                    <a:close/>
                    <a:moveTo>
                      <a:pt x="24" y="108"/>
                    </a:moveTo>
                    <a:cubicBezTo>
                      <a:pt x="48" y="108"/>
                      <a:pt x="48" y="108"/>
                      <a:pt x="48" y="108"/>
                    </a:cubicBezTo>
                    <a:cubicBezTo>
                      <a:pt x="48" y="60"/>
                      <a:pt x="48" y="60"/>
                      <a:pt x="48" y="60"/>
                    </a:cubicBezTo>
                    <a:cubicBezTo>
                      <a:pt x="48" y="56"/>
                      <a:pt x="51" y="54"/>
                      <a:pt x="54" y="54"/>
                    </a:cubicBezTo>
                    <a:cubicBezTo>
                      <a:pt x="57" y="54"/>
                      <a:pt x="60" y="54"/>
                      <a:pt x="60" y="42"/>
                    </a:cubicBezTo>
                    <a:cubicBezTo>
                      <a:pt x="60" y="12"/>
                      <a:pt x="60" y="12"/>
                      <a:pt x="60" y="12"/>
                    </a:cubicBezTo>
                    <a:cubicBezTo>
                      <a:pt x="12" y="12"/>
                      <a:pt x="12" y="12"/>
                      <a:pt x="12" y="12"/>
                    </a:cubicBezTo>
                    <a:cubicBezTo>
                      <a:pt x="12" y="42"/>
                      <a:pt x="12" y="42"/>
                      <a:pt x="12" y="42"/>
                    </a:cubicBezTo>
                    <a:cubicBezTo>
                      <a:pt x="12" y="54"/>
                      <a:pt x="15" y="54"/>
                      <a:pt x="18" y="54"/>
                    </a:cubicBezTo>
                    <a:cubicBezTo>
                      <a:pt x="21" y="54"/>
                      <a:pt x="24" y="56"/>
                      <a:pt x="24" y="60"/>
                    </a:cubicBezTo>
                    <a:lnTo>
                      <a:pt x="24"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a:solidFill>
                    <a:srgbClr val="96968C"/>
                  </a:solidFill>
                  <a:cs typeface="Arial" panose="020B0604020202020204" pitchFamily="34" charset="0"/>
                </a:endParaRPr>
              </a:p>
            </p:txBody>
          </p:sp>
          <p:sp>
            <p:nvSpPr>
              <p:cNvPr id="465" name="Freeform 43">
                <a:extLst>
                  <a:ext uri="{FF2B5EF4-FFF2-40B4-BE49-F238E27FC236}">
                    <a16:creationId xmlns:a16="http://schemas.microsoft.com/office/drawing/2014/main" id="{465F9D7F-1A92-1EFE-633F-7C629C3DB5C8}"/>
                  </a:ext>
                </a:extLst>
              </p:cNvPr>
              <p:cNvSpPr>
                <a:spLocks noEditPoints="1"/>
              </p:cNvSpPr>
              <p:nvPr/>
            </p:nvSpPr>
            <p:spPr bwMode="auto">
              <a:xfrm>
                <a:off x="4800" y="815"/>
                <a:ext cx="147" cy="251"/>
              </a:xfrm>
              <a:custGeom>
                <a:avLst/>
                <a:gdLst>
                  <a:gd name="T0" fmla="*/ 66 w 96"/>
                  <a:gd name="T1" fmla="*/ 168 h 168"/>
                  <a:gd name="T2" fmla="*/ 30 w 96"/>
                  <a:gd name="T3" fmla="*/ 168 h 168"/>
                  <a:gd name="T4" fmla="*/ 24 w 96"/>
                  <a:gd name="T5" fmla="*/ 162 h 168"/>
                  <a:gd name="T6" fmla="*/ 24 w 96"/>
                  <a:gd name="T7" fmla="*/ 95 h 168"/>
                  <a:gd name="T8" fmla="*/ 0 w 96"/>
                  <a:gd name="T9" fmla="*/ 66 h 168"/>
                  <a:gd name="T10" fmla="*/ 0 w 96"/>
                  <a:gd name="T11" fmla="*/ 6 h 168"/>
                  <a:gd name="T12" fmla="*/ 6 w 96"/>
                  <a:gd name="T13" fmla="*/ 0 h 168"/>
                  <a:gd name="T14" fmla="*/ 90 w 96"/>
                  <a:gd name="T15" fmla="*/ 0 h 168"/>
                  <a:gd name="T16" fmla="*/ 96 w 96"/>
                  <a:gd name="T17" fmla="*/ 6 h 168"/>
                  <a:gd name="T18" fmla="*/ 96 w 96"/>
                  <a:gd name="T19" fmla="*/ 66 h 168"/>
                  <a:gd name="T20" fmla="*/ 72 w 96"/>
                  <a:gd name="T21" fmla="*/ 95 h 168"/>
                  <a:gd name="T22" fmla="*/ 72 w 96"/>
                  <a:gd name="T23" fmla="*/ 162 h 168"/>
                  <a:gd name="T24" fmla="*/ 66 w 96"/>
                  <a:gd name="T25" fmla="*/ 168 h 168"/>
                  <a:gd name="T26" fmla="*/ 36 w 96"/>
                  <a:gd name="T27" fmla="*/ 156 h 168"/>
                  <a:gd name="T28" fmla="*/ 60 w 96"/>
                  <a:gd name="T29" fmla="*/ 156 h 168"/>
                  <a:gd name="T30" fmla="*/ 60 w 96"/>
                  <a:gd name="T31" fmla="*/ 90 h 168"/>
                  <a:gd name="T32" fmla="*/ 66 w 96"/>
                  <a:gd name="T33" fmla="*/ 84 h 168"/>
                  <a:gd name="T34" fmla="*/ 84 w 96"/>
                  <a:gd name="T35" fmla="*/ 66 h 168"/>
                  <a:gd name="T36" fmla="*/ 84 w 96"/>
                  <a:gd name="T37" fmla="*/ 12 h 168"/>
                  <a:gd name="T38" fmla="*/ 12 w 96"/>
                  <a:gd name="T39" fmla="*/ 12 h 168"/>
                  <a:gd name="T40" fmla="*/ 12 w 96"/>
                  <a:gd name="T41" fmla="*/ 66 h 168"/>
                  <a:gd name="T42" fmla="*/ 30 w 96"/>
                  <a:gd name="T43" fmla="*/ 84 h 168"/>
                  <a:gd name="T44" fmla="*/ 36 w 96"/>
                  <a:gd name="T45" fmla="*/ 90 h 168"/>
                  <a:gd name="T46" fmla="*/ 36 w 96"/>
                  <a:gd name="T47" fmla="*/ 15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168">
                    <a:moveTo>
                      <a:pt x="66" y="168"/>
                    </a:moveTo>
                    <a:cubicBezTo>
                      <a:pt x="30" y="168"/>
                      <a:pt x="30" y="168"/>
                      <a:pt x="30" y="168"/>
                    </a:cubicBezTo>
                    <a:cubicBezTo>
                      <a:pt x="27" y="168"/>
                      <a:pt x="24" y="165"/>
                      <a:pt x="24" y="162"/>
                    </a:cubicBezTo>
                    <a:cubicBezTo>
                      <a:pt x="24" y="95"/>
                      <a:pt x="24" y="95"/>
                      <a:pt x="24" y="95"/>
                    </a:cubicBezTo>
                    <a:cubicBezTo>
                      <a:pt x="10" y="92"/>
                      <a:pt x="0" y="80"/>
                      <a:pt x="0" y="66"/>
                    </a:cubicBezTo>
                    <a:cubicBezTo>
                      <a:pt x="0" y="6"/>
                      <a:pt x="0" y="6"/>
                      <a:pt x="0" y="6"/>
                    </a:cubicBezTo>
                    <a:cubicBezTo>
                      <a:pt x="0" y="2"/>
                      <a:pt x="3" y="0"/>
                      <a:pt x="6" y="0"/>
                    </a:cubicBezTo>
                    <a:cubicBezTo>
                      <a:pt x="90" y="0"/>
                      <a:pt x="90" y="0"/>
                      <a:pt x="90" y="0"/>
                    </a:cubicBezTo>
                    <a:cubicBezTo>
                      <a:pt x="93" y="0"/>
                      <a:pt x="96" y="2"/>
                      <a:pt x="96" y="6"/>
                    </a:cubicBezTo>
                    <a:cubicBezTo>
                      <a:pt x="96" y="66"/>
                      <a:pt x="96" y="66"/>
                      <a:pt x="96" y="66"/>
                    </a:cubicBezTo>
                    <a:cubicBezTo>
                      <a:pt x="96" y="80"/>
                      <a:pt x="86" y="92"/>
                      <a:pt x="72" y="95"/>
                    </a:cubicBezTo>
                    <a:cubicBezTo>
                      <a:pt x="72" y="162"/>
                      <a:pt x="72" y="162"/>
                      <a:pt x="72" y="162"/>
                    </a:cubicBezTo>
                    <a:cubicBezTo>
                      <a:pt x="72" y="165"/>
                      <a:pt x="69" y="168"/>
                      <a:pt x="66" y="168"/>
                    </a:cubicBezTo>
                    <a:close/>
                    <a:moveTo>
                      <a:pt x="36" y="156"/>
                    </a:moveTo>
                    <a:cubicBezTo>
                      <a:pt x="60" y="156"/>
                      <a:pt x="60" y="156"/>
                      <a:pt x="60" y="156"/>
                    </a:cubicBezTo>
                    <a:cubicBezTo>
                      <a:pt x="60" y="90"/>
                      <a:pt x="60" y="90"/>
                      <a:pt x="60" y="90"/>
                    </a:cubicBezTo>
                    <a:cubicBezTo>
                      <a:pt x="60" y="86"/>
                      <a:pt x="63" y="84"/>
                      <a:pt x="66" y="84"/>
                    </a:cubicBezTo>
                    <a:cubicBezTo>
                      <a:pt x="76" y="84"/>
                      <a:pt x="84" y="76"/>
                      <a:pt x="84" y="66"/>
                    </a:cubicBezTo>
                    <a:cubicBezTo>
                      <a:pt x="84" y="12"/>
                      <a:pt x="84" y="12"/>
                      <a:pt x="84" y="12"/>
                    </a:cubicBezTo>
                    <a:cubicBezTo>
                      <a:pt x="12" y="12"/>
                      <a:pt x="12" y="12"/>
                      <a:pt x="12" y="12"/>
                    </a:cubicBezTo>
                    <a:cubicBezTo>
                      <a:pt x="12" y="66"/>
                      <a:pt x="12" y="66"/>
                      <a:pt x="12" y="66"/>
                    </a:cubicBezTo>
                    <a:cubicBezTo>
                      <a:pt x="12" y="76"/>
                      <a:pt x="20" y="84"/>
                      <a:pt x="30" y="84"/>
                    </a:cubicBezTo>
                    <a:cubicBezTo>
                      <a:pt x="33" y="84"/>
                      <a:pt x="36" y="86"/>
                      <a:pt x="36" y="90"/>
                    </a:cubicBezTo>
                    <a:lnTo>
                      <a:pt x="36"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a:solidFill>
                    <a:srgbClr val="96968C"/>
                  </a:solidFill>
                  <a:cs typeface="Arial" panose="020B0604020202020204" pitchFamily="34" charset="0"/>
                </a:endParaRPr>
              </a:p>
            </p:txBody>
          </p:sp>
          <p:sp>
            <p:nvSpPr>
              <p:cNvPr id="474" name="Freeform 44">
                <a:extLst>
                  <a:ext uri="{FF2B5EF4-FFF2-40B4-BE49-F238E27FC236}">
                    <a16:creationId xmlns:a16="http://schemas.microsoft.com/office/drawing/2014/main" id="{5C8D02DE-F945-DAF4-ECB1-D9BE7D75428F}"/>
                  </a:ext>
                </a:extLst>
              </p:cNvPr>
              <p:cNvSpPr>
                <a:spLocks noEditPoints="1"/>
              </p:cNvSpPr>
              <p:nvPr/>
            </p:nvSpPr>
            <p:spPr bwMode="auto">
              <a:xfrm>
                <a:off x="4671" y="726"/>
                <a:ext cx="74" cy="71"/>
              </a:xfrm>
              <a:custGeom>
                <a:avLst/>
                <a:gdLst>
                  <a:gd name="T0" fmla="*/ 24 w 48"/>
                  <a:gd name="T1" fmla="*/ 48 h 48"/>
                  <a:gd name="T2" fmla="*/ 0 w 48"/>
                  <a:gd name="T3" fmla="*/ 24 h 48"/>
                  <a:gd name="T4" fmla="*/ 24 w 48"/>
                  <a:gd name="T5" fmla="*/ 0 h 48"/>
                  <a:gd name="T6" fmla="*/ 48 w 48"/>
                  <a:gd name="T7" fmla="*/ 24 h 48"/>
                  <a:gd name="T8" fmla="*/ 24 w 48"/>
                  <a:gd name="T9" fmla="*/ 48 h 48"/>
                  <a:gd name="T10" fmla="*/ 24 w 48"/>
                  <a:gd name="T11" fmla="*/ 12 h 48"/>
                  <a:gd name="T12" fmla="*/ 12 w 48"/>
                  <a:gd name="T13" fmla="*/ 24 h 48"/>
                  <a:gd name="T14" fmla="*/ 24 w 48"/>
                  <a:gd name="T15" fmla="*/ 36 h 48"/>
                  <a:gd name="T16" fmla="*/ 36 w 48"/>
                  <a:gd name="T17" fmla="*/ 24 h 48"/>
                  <a:gd name="T18" fmla="*/ 24 w 48"/>
                  <a:gd name="T19"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11" y="48"/>
                      <a:pt x="0" y="37"/>
                      <a:pt x="0" y="24"/>
                    </a:cubicBezTo>
                    <a:cubicBezTo>
                      <a:pt x="0" y="10"/>
                      <a:pt x="11" y="0"/>
                      <a:pt x="24" y="0"/>
                    </a:cubicBezTo>
                    <a:cubicBezTo>
                      <a:pt x="37" y="0"/>
                      <a:pt x="48" y="10"/>
                      <a:pt x="48" y="24"/>
                    </a:cubicBezTo>
                    <a:cubicBezTo>
                      <a:pt x="48" y="37"/>
                      <a:pt x="37" y="48"/>
                      <a:pt x="24" y="48"/>
                    </a:cubicBezTo>
                    <a:close/>
                    <a:moveTo>
                      <a:pt x="24" y="12"/>
                    </a:moveTo>
                    <a:cubicBezTo>
                      <a:pt x="17" y="12"/>
                      <a:pt x="12" y="17"/>
                      <a:pt x="12" y="24"/>
                    </a:cubicBezTo>
                    <a:cubicBezTo>
                      <a:pt x="12" y="30"/>
                      <a:pt x="17" y="36"/>
                      <a:pt x="24" y="36"/>
                    </a:cubicBezTo>
                    <a:cubicBezTo>
                      <a:pt x="31" y="36"/>
                      <a:pt x="36" y="30"/>
                      <a:pt x="36" y="24"/>
                    </a:cubicBezTo>
                    <a:cubicBezTo>
                      <a:pt x="36" y="17"/>
                      <a:pt x="31" y="12"/>
                      <a:pt x="2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a:solidFill>
                    <a:srgbClr val="96968C"/>
                  </a:solidFill>
                  <a:cs typeface="Arial" panose="020B0604020202020204" pitchFamily="34" charset="0"/>
                </a:endParaRPr>
              </a:p>
            </p:txBody>
          </p:sp>
          <p:sp>
            <p:nvSpPr>
              <p:cNvPr id="475" name="Freeform 45">
                <a:extLst>
                  <a:ext uri="{FF2B5EF4-FFF2-40B4-BE49-F238E27FC236}">
                    <a16:creationId xmlns:a16="http://schemas.microsoft.com/office/drawing/2014/main" id="{CFD67D7E-A4E4-617A-AC90-A899D40E485C}"/>
                  </a:ext>
                </a:extLst>
              </p:cNvPr>
              <p:cNvSpPr>
                <a:spLocks noEditPoints="1"/>
              </p:cNvSpPr>
              <p:nvPr/>
            </p:nvSpPr>
            <p:spPr bwMode="auto">
              <a:xfrm>
                <a:off x="5002" y="726"/>
                <a:ext cx="74" cy="71"/>
              </a:xfrm>
              <a:custGeom>
                <a:avLst/>
                <a:gdLst>
                  <a:gd name="T0" fmla="*/ 24 w 48"/>
                  <a:gd name="T1" fmla="*/ 48 h 48"/>
                  <a:gd name="T2" fmla="*/ 0 w 48"/>
                  <a:gd name="T3" fmla="*/ 24 h 48"/>
                  <a:gd name="T4" fmla="*/ 24 w 48"/>
                  <a:gd name="T5" fmla="*/ 0 h 48"/>
                  <a:gd name="T6" fmla="*/ 48 w 48"/>
                  <a:gd name="T7" fmla="*/ 24 h 48"/>
                  <a:gd name="T8" fmla="*/ 24 w 48"/>
                  <a:gd name="T9" fmla="*/ 48 h 48"/>
                  <a:gd name="T10" fmla="*/ 24 w 48"/>
                  <a:gd name="T11" fmla="*/ 12 h 48"/>
                  <a:gd name="T12" fmla="*/ 12 w 48"/>
                  <a:gd name="T13" fmla="*/ 24 h 48"/>
                  <a:gd name="T14" fmla="*/ 24 w 48"/>
                  <a:gd name="T15" fmla="*/ 36 h 48"/>
                  <a:gd name="T16" fmla="*/ 36 w 48"/>
                  <a:gd name="T17" fmla="*/ 24 h 48"/>
                  <a:gd name="T18" fmla="*/ 24 w 48"/>
                  <a:gd name="T19"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11" y="48"/>
                      <a:pt x="0" y="37"/>
                      <a:pt x="0" y="24"/>
                    </a:cubicBezTo>
                    <a:cubicBezTo>
                      <a:pt x="0" y="10"/>
                      <a:pt x="11" y="0"/>
                      <a:pt x="24" y="0"/>
                    </a:cubicBezTo>
                    <a:cubicBezTo>
                      <a:pt x="37" y="0"/>
                      <a:pt x="48" y="10"/>
                      <a:pt x="48" y="24"/>
                    </a:cubicBezTo>
                    <a:cubicBezTo>
                      <a:pt x="48" y="37"/>
                      <a:pt x="37" y="48"/>
                      <a:pt x="24" y="48"/>
                    </a:cubicBezTo>
                    <a:close/>
                    <a:moveTo>
                      <a:pt x="24" y="12"/>
                    </a:moveTo>
                    <a:cubicBezTo>
                      <a:pt x="17" y="12"/>
                      <a:pt x="12" y="17"/>
                      <a:pt x="12" y="24"/>
                    </a:cubicBezTo>
                    <a:cubicBezTo>
                      <a:pt x="12" y="30"/>
                      <a:pt x="17" y="36"/>
                      <a:pt x="24" y="36"/>
                    </a:cubicBezTo>
                    <a:cubicBezTo>
                      <a:pt x="31" y="36"/>
                      <a:pt x="36" y="30"/>
                      <a:pt x="36" y="24"/>
                    </a:cubicBezTo>
                    <a:cubicBezTo>
                      <a:pt x="36" y="17"/>
                      <a:pt x="31" y="12"/>
                      <a:pt x="2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a:solidFill>
                    <a:srgbClr val="96968C"/>
                  </a:solidFill>
                  <a:cs typeface="Arial" panose="020B0604020202020204" pitchFamily="34" charset="0"/>
                </a:endParaRPr>
              </a:p>
            </p:txBody>
          </p:sp>
          <p:sp>
            <p:nvSpPr>
              <p:cNvPr id="476" name="Freeform 46">
                <a:extLst>
                  <a:ext uri="{FF2B5EF4-FFF2-40B4-BE49-F238E27FC236}">
                    <a16:creationId xmlns:a16="http://schemas.microsoft.com/office/drawing/2014/main" id="{18497ABC-260C-E23F-EE25-32143661473C}"/>
                  </a:ext>
                </a:extLst>
              </p:cNvPr>
              <p:cNvSpPr>
                <a:spLocks noEditPoints="1"/>
              </p:cNvSpPr>
              <p:nvPr/>
            </p:nvSpPr>
            <p:spPr bwMode="auto">
              <a:xfrm>
                <a:off x="4818" y="690"/>
                <a:ext cx="111" cy="107"/>
              </a:xfrm>
              <a:custGeom>
                <a:avLst/>
                <a:gdLst>
                  <a:gd name="T0" fmla="*/ 36 w 72"/>
                  <a:gd name="T1" fmla="*/ 72 h 72"/>
                  <a:gd name="T2" fmla="*/ 0 w 72"/>
                  <a:gd name="T3" fmla="*/ 36 h 72"/>
                  <a:gd name="T4" fmla="*/ 36 w 72"/>
                  <a:gd name="T5" fmla="*/ 0 h 72"/>
                  <a:gd name="T6" fmla="*/ 72 w 72"/>
                  <a:gd name="T7" fmla="*/ 36 h 72"/>
                  <a:gd name="T8" fmla="*/ 36 w 72"/>
                  <a:gd name="T9" fmla="*/ 72 h 72"/>
                  <a:gd name="T10" fmla="*/ 36 w 72"/>
                  <a:gd name="T11" fmla="*/ 12 h 72"/>
                  <a:gd name="T12" fmla="*/ 12 w 72"/>
                  <a:gd name="T13" fmla="*/ 36 h 72"/>
                  <a:gd name="T14" fmla="*/ 36 w 72"/>
                  <a:gd name="T15" fmla="*/ 60 h 72"/>
                  <a:gd name="T16" fmla="*/ 60 w 72"/>
                  <a:gd name="T17" fmla="*/ 36 h 72"/>
                  <a:gd name="T18" fmla="*/ 36 w 72"/>
                  <a:gd name="T19" fmla="*/ 1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72"/>
                    </a:moveTo>
                    <a:cubicBezTo>
                      <a:pt x="16" y="72"/>
                      <a:pt x="0" y="55"/>
                      <a:pt x="0" y="36"/>
                    </a:cubicBezTo>
                    <a:cubicBezTo>
                      <a:pt x="0" y="16"/>
                      <a:pt x="16" y="0"/>
                      <a:pt x="36" y="0"/>
                    </a:cubicBezTo>
                    <a:cubicBezTo>
                      <a:pt x="56" y="0"/>
                      <a:pt x="72" y="16"/>
                      <a:pt x="72" y="36"/>
                    </a:cubicBezTo>
                    <a:cubicBezTo>
                      <a:pt x="72" y="55"/>
                      <a:pt x="56" y="72"/>
                      <a:pt x="36" y="72"/>
                    </a:cubicBezTo>
                    <a:close/>
                    <a:moveTo>
                      <a:pt x="36" y="12"/>
                    </a:moveTo>
                    <a:cubicBezTo>
                      <a:pt x="23" y="12"/>
                      <a:pt x="12" y="22"/>
                      <a:pt x="12" y="36"/>
                    </a:cubicBezTo>
                    <a:cubicBezTo>
                      <a:pt x="12" y="49"/>
                      <a:pt x="23" y="60"/>
                      <a:pt x="36" y="60"/>
                    </a:cubicBezTo>
                    <a:cubicBezTo>
                      <a:pt x="49" y="60"/>
                      <a:pt x="60" y="49"/>
                      <a:pt x="60" y="36"/>
                    </a:cubicBezTo>
                    <a:cubicBezTo>
                      <a:pt x="60" y="22"/>
                      <a:pt x="49" y="12"/>
                      <a:pt x="3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a:solidFill>
                    <a:srgbClr val="96968C"/>
                  </a:solidFill>
                  <a:cs typeface="Arial" panose="020B0604020202020204" pitchFamily="34" charset="0"/>
                </a:endParaRPr>
              </a:p>
            </p:txBody>
          </p:sp>
        </p:grpSp>
      </p:grpSp>
      <p:grpSp>
        <p:nvGrpSpPr>
          <p:cNvPr id="20" name="Group 19">
            <a:extLst>
              <a:ext uri="{FF2B5EF4-FFF2-40B4-BE49-F238E27FC236}">
                <a16:creationId xmlns:a16="http://schemas.microsoft.com/office/drawing/2014/main" id="{03AADE17-6187-B656-0F33-F7BC39B02D02}"/>
              </a:ext>
            </a:extLst>
          </p:cNvPr>
          <p:cNvGrpSpPr/>
          <p:nvPr/>
        </p:nvGrpSpPr>
        <p:grpSpPr>
          <a:xfrm>
            <a:off x="8367284" y="4879128"/>
            <a:ext cx="182880" cy="186756"/>
            <a:chOff x="10659950" y="-459068"/>
            <a:chExt cx="234927" cy="233151"/>
          </a:xfrm>
        </p:grpSpPr>
        <p:sp>
          <p:nvSpPr>
            <p:cNvPr id="21" name="Oval 20">
              <a:extLst>
                <a:ext uri="{FF2B5EF4-FFF2-40B4-BE49-F238E27FC236}">
                  <a16:creationId xmlns:a16="http://schemas.microsoft.com/office/drawing/2014/main" id="{ED07571D-B1EA-7D7E-3C7D-8F49F6E95014}"/>
                </a:ext>
              </a:extLst>
            </p:cNvPr>
            <p:cNvSpPr/>
            <p:nvPr/>
          </p:nvSpPr>
          <p:spPr>
            <a:xfrm>
              <a:off x="10659950" y="-459068"/>
              <a:ext cx="234927" cy="233151"/>
            </a:xfrm>
            <a:prstGeom prst="ellipse">
              <a:avLst/>
            </a:prstGeom>
            <a:solidFill>
              <a:srgbClr val="0041F0"/>
            </a:solidFill>
            <a:ln w="12700" cap="flat" cmpd="sng" algn="ctr">
              <a:noFill/>
              <a:prstDash val="solid"/>
              <a:miter lim="800000"/>
            </a:ln>
            <a:effectLst/>
          </p:spPr>
          <p:txBody>
            <a:bodyPr rtlCol="0" anchor="ctr"/>
            <a:lstStyle/>
            <a:p>
              <a:pPr algn="ctr">
                <a:defRPr/>
              </a:pPr>
              <a:endParaRPr lang="en-US" kern="0">
                <a:solidFill>
                  <a:srgbClr val="FFFFFF"/>
                </a:solidFill>
                <a:latin typeface="Graphik"/>
              </a:endParaRPr>
            </a:p>
          </p:txBody>
        </p:sp>
        <p:grpSp>
          <p:nvGrpSpPr>
            <p:cNvPr id="23" name="Group 40">
              <a:extLst>
                <a:ext uri="{FF2B5EF4-FFF2-40B4-BE49-F238E27FC236}">
                  <a16:creationId xmlns:a16="http://schemas.microsoft.com/office/drawing/2014/main" id="{6E059F70-316B-6443-B9EE-93A51493F13E}"/>
                </a:ext>
              </a:extLst>
            </p:cNvPr>
            <p:cNvGrpSpPr>
              <a:grpSpLocks noChangeAspect="1"/>
            </p:cNvGrpSpPr>
            <p:nvPr/>
          </p:nvGrpSpPr>
          <p:grpSpPr bwMode="auto">
            <a:xfrm flipH="1">
              <a:off x="10703346" y="-407216"/>
              <a:ext cx="149503" cy="126965"/>
              <a:chOff x="4653" y="690"/>
              <a:chExt cx="441" cy="376"/>
            </a:xfrm>
            <a:solidFill>
              <a:srgbClr val="FFFFFF"/>
            </a:solidFill>
          </p:grpSpPr>
          <p:sp>
            <p:nvSpPr>
              <p:cNvPr id="29" name="Freeform 41">
                <a:extLst>
                  <a:ext uri="{FF2B5EF4-FFF2-40B4-BE49-F238E27FC236}">
                    <a16:creationId xmlns:a16="http://schemas.microsoft.com/office/drawing/2014/main" id="{BC98F00E-5F11-697B-65CB-51F6F37BE4F3}"/>
                  </a:ext>
                </a:extLst>
              </p:cNvPr>
              <p:cNvSpPr>
                <a:spLocks noEditPoints="1"/>
              </p:cNvSpPr>
              <p:nvPr/>
            </p:nvSpPr>
            <p:spPr bwMode="auto">
              <a:xfrm>
                <a:off x="4653" y="815"/>
                <a:ext cx="110" cy="180"/>
              </a:xfrm>
              <a:custGeom>
                <a:avLst/>
                <a:gdLst>
                  <a:gd name="T0" fmla="*/ 54 w 72"/>
                  <a:gd name="T1" fmla="*/ 120 h 120"/>
                  <a:gd name="T2" fmla="*/ 18 w 72"/>
                  <a:gd name="T3" fmla="*/ 120 h 120"/>
                  <a:gd name="T4" fmla="*/ 12 w 72"/>
                  <a:gd name="T5" fmla="*/ 114 h 120"/>
                  <a:gd name="T6" fmla="*/ 12 w 72"/>
                  <a:gd name="T7" fmla="*/ 65 h 120"/>
                  <a:gd name="T8" fmla="*/ 0 w 72"/>
                  <a:gd name="T9" fmla="*/ 42 h 120"/>
                  <a:gd name="T10" fmla="*/ 0 w 72"/>
                  <a:gd name="T11" fmla="*/ 6 h 120"/>
                  <a:gd name="T12" fmla="*/ 6 w 72"/>
                  <a:gd name="T13" fmla="*/ 0 h 120"/>
                  <a:gd name="T14" fmla="*/ 66 w 72"/>
                  <a:gd name="T15" fmla="*/ 0 h 120"/>
                  <a:gd name="T16" fmla="*/ 72 w 72"/>
                  <a:gd name="T17" fmla="*/ 6 h 120"/>
                  <a:gd name="T18" fmla="*/ 72 w 72"/>
                  <a:gd name="T19" fmla="*/ 42 h 120"/>
                  <a:gd name="T20" fmla="*/ 60 w 72"/>
                  <a:gd name="T21" fmla="*/ 65 h 120"/>
                  <a:gd name="T22" fmla="*/ 60 w 72"/>
                  <a:gd name="T23" fmla="*/ 114 h 120"/>
                  <a:gd name="T24" fmla="*/ 54 w 72"/>
                  <a:gd name="T25" fmla="*/ 120 h 120"/>
                  <a:gd name="T26" fmla="*/ 24 w 72"/>
                  <a:gd name="T27" fmla="*/ 108 h 120"/>
                  <a:gd name="T28" fmla="*/ 48 w 72"/>
                  <a:gd name="T29" fmla="*/ 108 h 120"/>
                  <a:gd name="T30" fmla="*/ 48 w 72"/>
                  <a:gd name="T31" fmla="*/ 60 h 120"/>
                  <a:gd name="T32" fmla="*/ 54 w 72"/>
                  <a:gd name="T33" fmla="*/ 54 h 120"/>
                  <a:gd name="T34" fmla="*/ 60 w 72"/>
                  <a:gd name="T35" fmla="*/ 42 h 120"/>
                  <a:gd name="T36" fmla="*/ 60 w 72"/>
                  <a:gd name="T37" fmla="*/ 12 h 120"/>
                  <a:gd name="T38" fmla="*/ 12 w 72"/>
                  <a:gd name="T39" fmla="*/ 12 h 120"/>
                  <a:gd name="T40" fmla="*/ 12 w 72"/>
                  <a:gd name="T41" fmla="*/ 42 h 120"/>
                  <a:gd name="T42" fmla="*/ 18 w 72"/>
                  <a:gd name="T43" fmla="*/ 54 h 120"/>
                  <a:gd name="T44" fmla="*/ 24 w 72"/>
                  <a:gd name="T45" fmla="*/ 60 h 120"/>
                  <a:gd name="T46" fmla="*/ 24 w 72"/>
                  <a:gd name="T47" fmla="*/ 10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120">
                    <a:moveTo>
                      <a:pt x="54" y="120"/>
                    </a:moveTo>
                    <a:cubicBezTo>
                      <a:pt x="18" y="120"/>
                      <a:pt x="18" y="120"/>
                      <a:pt x="18" y="120"/>
                    </a:cubicBezTo>
                    <a:cubicBezTo>
                      <a:pt x="15" y="120"/>
                      <a:pt x="12" y="117"/>
                      <a:pt x="12" y="114"/>
                    </a:cubicBezTo>
                    <a:cubicBezTo>
                      <a:pt x="12" y="65"/>
                      <a:pt x="12" y="65"/>
                      <a:pt x="12" y="65"/>
                    </a:cubicBezTo>
                    <a:cubicBezTo>
                      <a:pt x="4" y="62"/>
                      <a:pt x="0" y="55"/>
                      <a:pt x="0" y="42"/>
                    </a:cubicBezTo>
                    <a:cubicBezTo>
                      <a:pt x="0" y="6"/>
                      <a:pt x="0" y="6"/>
                      <a:pt x="0" y="6"/>
                    </a:cubicBezTo>
                    <a:cubicBezTo>
                      <a:pt x="0" y="2"/>
                      <a:pt x="3" y="0"/>
                      <a:pt x="6" y="0"/>
                    </a:cubicBezTo>
                    <a:cubicBezTo>
                      <a:pt x="66" y="0"/>
                      <a:pt x="66" y="0"/>
                      <a:pt x="66" y="0"/>
                    </a:cubicBezTo>
                    <a:cubicBezTo>
                      <a:pt x="69" y="0"/>
                      <a:pt x="72" y="2"/>
                      <a:pt x="72" y="6"/>
                    </a:cubicBezTo>
                    <a:cubicBezTo>
                      <a:pt x="72" y="42"/>
                      <a:pt x="72" y="42"/>
                      <a:pt x="72" y="42"/>
                    </a:cubicBezTo>
                    <a:cubicBezTo>
                      <a:pt x="72" y="55"/>
                      <a:pt x="68" y="62"/>
                      <a:pt x="60" y="65"/>
                    </a:cubicBezTo>
                    <a:cubicBezTo>
                      <a:pt x="60" y="114"/>
                      <a:pt x="60" y="114"/>
                      <a:pt x="60" y="114"/>
                    </a:cubicBezTo>
                    <a:cubicBezTo>
                      <a:pt x="60" y="117"/>
                      <a:pt x="57" y="120"/>
                      <a:pt x="54" y="120"/>
                    </a:cubicBezTo>
                    <a:close/>
                    <a:moveTo>
                      <a:pt x="24" y="108"/>
                    </a:moveTo>
                    <a:cubicBezTo>
                      <a:pt x="48" y="108"/>
                      <a:pt x="48" y="108"/>
                      <a:pt x="48" y="108"/>
                    </a:cubicBezTo>
                    <a:cubicBezTo>
                      <a:pt x="48" y="60"/>
                      <a:pt x="48" y="60"/>
                      <a:pt x="48" y="60"/>
                    </a:cubicBezTo>
                    <a:cubicBezTo>
                      <a:pt x="48" y="56"/>
                      <a:pt x="51" y="54"/>
                      <a:pt x="54" y="54"/>
                    </a:cubicBezTo>
                    <a:cubicBezTo>
                      <a:pt x="57" y="54"/>
                      <a:pt x="60" y="54"/>
                      <a:pt x="60" y="42"/>
                    </a:cubicBezTo>
                    <a:cubicBezTo>
                      <a:pt x="60" y="12"/>
                      <a:pt x="60" y="12"/>
                      <a:pt x="60" y="12"/>
                    </a:cubicBezTo>
                    <a:cubicBezTo>
                      <a:pt x="12" y="12"/>
                      <a:pt x="12" y="12"/>
                      <a:pt x="12" y="12"/>
                    </a:cubicBezTo>
                    <a:cubicBezTo>
                      <a:pt x="12" y="42"/>
                      <a:pt x="12" y="42"/>
                      <a:pt x="12" y="42"/>
                    </a:cubicBezTo>
                    <a:cubicBezTo>
                      <a:pt x="12" y="54"/>
                      <a:pt x="15" y="54"/>
                      <a:pt x="18" y="54"/>
                    </a:cubicBezTo>
                    <a:cubicBezTo>
                      <a:pt x="21" y="54"/>
                      <a:pt x="24" y="56"/>
                      <a:pt x="24" y="60"/>
                    </a:cubicBezTo>
                    <a:lnTo>
                      <a:pt x="24"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a:solidFill>
                    <a:srgbClr val="96968C"/>
                  </a:solidFill>
                  <a:cs typeface="Arial" panose="020B0604020202020204" pitchFamily="34" charset="0"/>
                </a:endParaRPr>
              </a:p>
            </p:txBody>
          </p:sp>
          <p:sp>
            <p:nvSpPr>
              <p:cNvPr id="31" name="Freeform 42">
                <a:extLst>
                  <a:ext uri="{FF2B5EF4-FFF2-40B4-BE49-F238E27FC236}">
                    <a16:creationId xmlns:a16="http://schemas.microsoft.com/office/drawing/2014/main" id="{1FFC39D1-EB6F-B41B-F13B-A0449FDEB5CD}"/>
                  </a:ext>
                </a:extLst>
              </p:cNvPr>
              <p:cNvSpPr>
                <a:spLocks noEditPoints="1"/>
              </p:cNvSpPr>
              <p:nvPr/>
            </p:nvSpPr>
            <p:spPr bwMode="auto">
              <a:xfrm>
                <a:off x="4984" y="815"/>
                <a:ext cx="110" cy="180"/>
              </a:xfrm>
              <a:custGeom>
                <a:avLst/>
                <a:gdLst>
                  <a:gd name="T0" fmla="*/ 54 w 72"/>
                  <a:gd name="T1" fmla="*/ 120 h 120"/>
                  <a:gd name="T2" fmla="*/ 18 w 72"/>
                  <a:gd name="T3" fmla="*/ 120 h 120"/>
                  <a:gd name="T4" fmla="*/ 12 w 72"/>
                  <a:gd name="T5" fmla="*/ 114 h 120"/>
                  <a:gd name="T6" fmla="*/ 12 w 72"/>
                  <a:gd name="T7" fmla="*/ 65 h 120"/>
                  <a:gd name="T8" fmla="*/ 0 w 72"/>
                  <a:gd name="T9" fmla="*/ 42 h 120"/>
                  <a:gd name="T10" fmla="*/ 0 w 72"/>
                  <a:gd name="T11" fmla="*/ 6 h 120"/>
                  <a:gd name="T12" fmla="*/ 6 w 72"/>
                  <a:gd name="T13" fmla="*/ 0 h 120"/>
                  <a:gd name="T14" fmla="*/ 66 w 72"/>
                  <a:gd name="T15" fmla="*/ 0 h 120"/>
                  <a:gd name="T16" fmla="*/ 72 w 72"/>
                  <a:gd name="T17" fmla="*/ 6 h 120"/>
                  <a:gd name="T18" fmla="*/ 72 w 72"/>
                  <a:gd name="T19" fmla="*/ 42 h 120"/>
                  <a:gd name="T20" fmla="*/ 60 w 72"/>
                  <a:gd name="T21" fmla="*/ 65 h 120"/>
                  <a:gd name="T22" fmla="*/ 60 w 72"/>
                  <a:gd name="T23" fmla="*/ 114 h 120"/>
                  <a:gd name="T24" fmla="*/ 54 w 72"/>
                  <a:gd name="T25" fmla="*/ 120 h 120"/>
                  <a:gd name="T26" fmla="*/ 24 w 72"/>
                  <a:gd name="T27" fmla="*/ 108 h 120"/>
                  <a:gd name="T28" fmla="*/ 48 w 72"/>
                  <a:gd name="T29" fmla="*/ 108 h 120"/>
                  <a:gd name="T30" fmla="*/ 48 w 72"/>
                  <a:gd name="T31" fmla="*/ 60 h 120"/>
                  <a:gd name="T32" fmla="*/ 54 w 72"/>
                  <a:gd name="T33" fmla="*/ 54 h 120"/>
                  <a:gd name="T34" fmla="*/ 60 w 72"/>
                  <a:gd name="T35" fmla="*/ 42 h 120"/>
                  <a:gd name="T36" fmla="*/ 60 w 72"/>
                  <a:gd name="T37" fmla="*/ 12 h 120"/>
                  <a:gd name="T38" fmla="*/ 12 w 72"/>
                  <a:gd name="T39" fmla="*/ 12 h 120"/>
                  <a:gd name="T40" fmla="*/ 12 w 72"/>
                  <a:gd name="T41" fmla="*/ 42 h 120"/>
                  <a:gd name="T42" fmla="*/ 18 w 72"/>
                  <a:gd name="T43" fmla="*/ 54 h 120"/>
                  <a:gd name="T44" fmla="*/ 24 w 72"/>
                  <a:gd name="T45" fmla="*/ 60 h 120"/>
                  <a:gd name="T46" fmla="*/ 24 w 72"/>
                  <a:gd name="T47" fmla="*/ 10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120">
                    <a:moveTo>
                      <a:pt x="54" y="120"/>
                    </a:moveTo>
                    <a:cubicBezTo>
                      <a:pt x="18" y="120"/>
                      <a:pt x="18" y="120"/>
                      <a:pt x="18" y="120"/>
                    </a:cubicBezTo>
                    <a:cubicBezTo>
                      <a:pt x="15" y="120"/>
                      <a:pt x="12" y="117"/>
                      <a:pt x="12" y="114"/>
                    </a:cubicBezTo>
                    <a:cubicBezTo>
                      <a:pt x="12" y="65"/>
                      <a:pt x="12" y="65"/>
                      <a:pt x="12" y="65"/>
                    </a:cubicBezTo>
                    <a:cubicBezTo>
                      <a:pt x="4" y="62"/>
                      <a:pt x="0" y="55"/>
                      <a:pt x="0" y="42"/>
                    </a:cubicBezTo>
                    <a:cubicBezTo>
                      <a:pt x="0" y="6"/>
                      <a:pt x="0" y="6"/>
                      <a:pt x="0" y="6"/>
                    </a:cubicBezTo>
                    <a:cubicBezTo>
                      <a:pt x="0" y="2"/>
                      <a:pt x="3" y="0"/>
                      <a:pt x="6" y="0"/>
                    </a:cubicBezTo>
                    <a:cubicBezTo>
                      <a:pt x="66" y="0"/>
                      <a:pt x="66" y="0"/>
                      <a:pt x="66" y="0"/>
                    </a:cubicBezTo>
                    <a:cubicBezTo>
                      <a:pt x="69" y="0"/>
                      <a:pt x="72" y="2"/>
                      <a:pt x="72" y="6"/>
                    </a:cubicBezTo>
                    <a:cubicBezTo>
                      <a:pt x="72" y="42"/>
                      <a:pt x="72" y="42"/>
                      <a:pt x="72" y="42"/>
                    </a:cubicBezTo>
                    <a:cubicBezTo>
                      <a:pt x="72" y="55"/>
                      <a:pt x="68" y="62"/>
                      <a:pt x="60" y="65"/>
                    </a:cubicBezTo>
                    <a:cubicBezTo>
                      <a:pt x="60" y="114"/>
                      <a:pt x="60" y="114"/>
                      <a:pt x="60" y="114"/>
                    </a:cubicBezTo>
                    <a:cubicBezTo>
                      <a:pt x="60" y="117"/>
                      <a:pt x="57" y="120"/>
                      <a:pt x="54" y="120"/>
                    </a:cubicBezTo>
                    <a:close/>
                    <a:moveTo>
                      <a:pt x="24" y="108"/>
                    </a:moveTo>
                    <a:cubicBezTo>
                      <a:pt x="48" y="108"/>
                      <a:pt x="48" y="108"/>
                      <a:pt x="48" y="108"/>
                    </a:cubicBezTo>
                    <a:cubicBezTo>
                      <a:pt x="48" y="60"/>
                      <a:pt x="48" y="60"/>
                      <a:pt x="48" y="60"/>
                    </a:cubicBezTo>
                    <a:cubicBezTo>
                      <a:pt x="48" y="56"/>
                      <a:pt x="51" y="54"/>
                      <a:pt x="54" y="54"/>
                    </a:cubicBezTo>
                    <a:cubicBezTo>
                      <a:pt x="57" y="54"/>
                      <a:pt x="60" y="54"/>
                      <a:pt x="60" y="42"/>
                    </a:cubicBezTo>
                    <a:cubicBezTo>
                      <a:pt x="60" y="12"/>
                      <a:pt x="60" y="12"/>
                      <a:pt x="60" y="12"/>
                    </a:cubicBezTo>
                    <a:cubicBezTo>
                      <a:pt x="12" y="12"/>
                      <a:pt x="12" y="12"/>
                      <a:pt x="12" y="12"/>
                    </a:cubicBezTo>
                    <a:cubicBezTo>
                      <a:pt x="12" y="42"/>
                      <a:pt x="12" y="42"/>
                      <a:pt x="12" y="42"/>
                    </a:cubicBezTo>
                    <a:cubicBezTo>
                      <a:pt x="12" y="54"/>
                      <a:pt x="15" y="54"/>
                      <a:pt x="18" y="54"/>
                    </a:cubicBezTo>
                    <a:cubicBezTo>
                      <a:pt x="21" y="54"/>
                      <a:pt x="24" y="56"/>
                      <a:pt x="24" y="60"/>
                    </a:cubicBezTo>
                    <a:lnTo>
                      <a:pt x="24"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a:solidFill>
                    <a:srgbClr val="96968C"/>
                  </a:solidFill>
                  <a:cs typeface="Arial" panose="020B0604020202020204" pitchFamily="34" charset="0"/>
                </a:endParaRPr>
              </a:p>
            </p:txBody>
          </p:sp>
          <p:sp>
            <p:nvSpPr>
              <p:cNvPr id="369" name="Freeform 43">
                <a:extLst>
                  <a:ext uri="{FF2B5EF4-FFF2-40B4-BE49-F238E27FC236}">
                    <a16:creationId xmlns:a16="http://schemas.microsoft.com/office/drawing/2014/main" id="{3C3B6AE6-9FD2-120F-BB61-FCFC04CAC512}"/>
                  </a:ext>
                </a:extLst>
              </p:cNvPr>
              <p:cNvSpPr>
                <a:spLocks noEditPoints="1"/>
              </p:cNvSpPr>
              <p:nvPr/>
            </p:nvSpPr>
            <p:spPr bwMode="auto">
              <a:xfrm>
                <a:off x="4800" y="815"/>
                <a:ext cx="147" cy="251"/>
              </a:xfrm>
              <a:custGeom>
                <a:avLst/>
                <a:gdLst>
                  <a:gd name="T0" fmla="*/ 66 w 96"/>
                  <a:gd name="T1" fmla="*/ 168 h 168"/>
                  <a:gd name="T2" fmla="*/ 30 w 96"/>
                  <a:gd name="T3" fmla="*/ 168 h 168"/>
                  <a:gd name="T4" fmla="*/ 24 w 96"/>
                  <a:gd name="T5" fmla="*/ 162 h 168"/>
                  <a:gd name="T6" fmla="*/ 24 w 96"/>
                  <a:gd name="T7" fmla="*/ 95 h 168"/>
                  <a:gd name="T8" fmla="*/ 0 w 96"/>
                  <a:gd name="T9" fmla="*/ 66 h 168"/>
                  <a:gd name="T10" fmla="*/ 0 w 96"/>
                  <a:gd name="T11" fmla="*/ 6 h 168"/>
                  <a:gd name="T12" fmla="*/ 6 w 96"/>
                  <a:gd name="T13" fmla="*/ 0 h 168"/>
                  <a:gd name="T14" fmla="*/ 90 w 96"/>
                  <a:gd name="T15" fmla="*/ 0 h 168"/>
                  <a:gd name="T16" fmla="*/ 96 w 96"/>
                  <a:gd name="T17" fmla="*/ 6 h 168"/>
                  <a:gd name="T18" fmla="*/ 96 w 96"/>
                  <a:gd name="T19" fmla="*/ 66 h 168"/>
                  <a:gd name="T20" fmla="*/ 72 w 96"/>
                  <a:gd name="T21" fmla="*/ 95 h 168"/>
                  <a:gd name="T22" fmla="*/ 72 w 96"/>
                  <a:gd name="T23" fmla="*/ 162 h 168"/>
                  <a:gd name="T24" fmla="*/ 66 w 96"/>
                  <a:gd name="T25" fmla="*/ 168 h 168"/>
                  <a:gd name="T26" fmla="*/ 36 w 96"/>
                  <a:gd name="T27" fmla="*/ 156 h 168"/>
                  <a:gd name="T28" fmla="*/ 60 w 96"/>
                  <a:gd name="T29" fmla="*/ 156 h 168"/>
                  <a:gd name="T30" fmla="*/ 60 w 96"/>
                  <a:gd name="T31" fmla="*/ 90 h 168"/>
                  <a:gd name="T32" fmla="*/ 66 w 96"/>
                  <a:gd name="T33" fmla="*/ 84 h 168"/>
                  <a:gd name="T34" fmla="*/ 84 w 96"/>
                  <a:gd name="T35" fmla="*/ 66 h 168"/>
                  <a:gd name="T36" fmla="*/ 84 w 96"/>
                  <a:gd name="T37" fmla="*/ 12 h 168"/>
                  <a:gd name="T38" fmla="*/ 12 w 96"/>
                  <a:gd name="T39" fmla="*/ 12 h 168"/>
                  <a:gd name="T40" fmla="*/ 12 w 96"/>
                  <a:gd name="T41" fmla="*/ 66 h 168"/>
                  <a:gd name="T42" fmla="*/ 30 w 96"/>
                  <a:gd name="T43" fmla="*/ 84 h 168"/>
                  <a:gd name="T44" fmla="*/ 36 w 96"/>
                  <a:gd name="T45" fmla="*/ 90 h 168"/>
                  <a:gd name="T46" fmla="*/ 36 w 96"/>
                  <a:gd name="T47" fmla="*/ 15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168">
                    <a:moveTo>
                      <a:pt x="66" y="168"/>
                    </a:moveTo>
                    <a:cubicBezTo>
                      <a:pt x="30" y="168"/>
                      <a:pt x="30" y="168"/>
                      <a:pt x="30" y="168"/>
                    </a:cubicBezTo>
                    <a:cubicBezTo>
                      <a:pt x="27" y="168"/>
                      <a:pt x="24" y="165"/>
                      <a:pt x="24" y="162"/>
                    </a:cubicBezTo>
                    <a:cubicBezTo>
                      <a:pt x="24" y="95"/>
                      <a:pt x="24" y="95"/>
                      <a:pt x="24" y="95"/>
                    </a:cubicBezTo>
                    <a:cubicBezTo>
                      <a:pt x="10" y="92"/>
                      <a:pt x="0" y="80"/>
                      <a:pt x="0" y="66"/>
                    </a:cubicBezTo>
                    <a:cubicBezTo>
                      <a:pt x="0" y="6"/>
                      <a:pt x="0" y="6"/>
                      <a:pt x="0" y="6"/>
                    </a:cubicBezTo>
                    <a:cubicBezTo>
                      <a:pt x="0" y="2"/>
                      <a:pt x="3" y="0"/>
                      <a:pt x="6" y="0"/>
                    </a:cubicBezTo>
                    <a:cubicBezTo>
                      <a:pt x="90" y="0"/>
                      <a:pt x="90" y="0"/>
                      <a:pt x="90" y="0"/>
                    </a:cubicBezTo>
                    <a:cubicBezTo>
                      <a:pt x="93" y="0"/>
                      <a:pt x="96" y="2"/>
                      <a:pt x="96" y="6"/>
                    </a:cubicBezTo>
                    <a:cubicBezTo>
                      <a:pt x="96" y="66"/>
                      <a:pt x="96" y="66"/>
                      <a:pt x="96" y="66"/>
                    </a:cubicBezTo>
                    <a:cubicBezTo>
                      <a:pt x="96" y="80"/>
                      <a:pt x="86" y="92"/>
                      <a:pt x="72" y="95"/>
                    </a:cubicBezTo>
                    <a:cubicBezTo>
                      <a:pt x="72" y="162"/>
                      <a:pt x="72" y="162"/>
                      <a:pt x="72" y="162"/>
                    </a:cubicBezTo>
                    <a:cubicBezTo>
                      <a:pt x="72" y="165"/>
                      <a:pt x="69" y="168"/>
                      <a:pt x="66" y="168"/>
                    </a:cubicBezTo>
                    <a:close/>
                    <a:moveTo>
                      <a:pt x="36" y="156"/>
                    </a:moveTo>
                    <a:cubicBezTo>
                      <a:pt x="60" y="156"/>
                      <a:pt x="60" y="156"/>
                      <a:pt x="60" y="156"/>
                    </a:cubicBezTo>
                    <a:cubicBezTo>
                      <a:pt x="60" y="90"/>
                      <a:pt x="60" y="90"/>
                      <a:pt x="60" y="90"/>
                    </a:cubicBezTo>
                    <a:cubicBezTo>
                      <a:pt x="60" y="86"/>
                      <a:pt x="63" y="84"/>
                      <a:pt x="66" y="84"/>
                    </a:cubicBezTo>
                    <a:cubicBezTo>
                      <a:pt x="76" y="84"/>
                      <a:pt x="84" y="76"/>
                      <a:pt x="84" y="66"/>
                    </a:cubicBezTo>
                    <a:cubicBezTo>
                      <a:pt x="84" y="12"/>
                      <a:pt x="84" y="12"/>
                      <a:pt x="84" y="12"/>
                    </a:cubicBezTo>
                    <a:cubicBezTo>
                      <a:pt x="12" y="12"/>
                      <a:pt x="12" y="12"/>
                      <a:pt x="12" y="12"/>
                    </a:cubicBezTo>
                    <a:cubicBezTo>
                      <a:pt x="12" y="66"/>
                      <a:pt x="12" y="66"/>
                      <a:pt x="12" y="66"/>
                    </a:cubicBezTo>
                    <a:cubicBezTo>
                      <a:pt x="12" y="76"/>
                      <a:pt x="20" y="84"/>
                      <a:pt x="30" y="84"/>
                    </a:cubicBezTo>
                    <a:cubicBezTo>
                      <a:pt x="33" y="84"/>
                      <a:pt x="36" y="86"/>
                      <a:pt x="36" y="90"/>
                    </a:cubicBezTo>
                    <a:lnTo>
                      <a:pt x="36"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a:solidFill>
                    <a:srgbClr val="96968C"/>
                  </a:solidFill>
                  <a:cs typeface="Arial" panose="020B0604020202020204" pitchFamily="34" charset="0"/>
                </a:endParaRPr>
              </a:p>
            </p:txBody>
          </p:sp>
          <p:sp>
            <p:nvSpPr>
              <p:cNvPr id="389" name="Freeform 44">
                <a:extLst>
                  <a:ext uri="{FF2B5EF4-FFF2-40B4-BE49-F238E27FC236}">
                    <a16:creationId xmlns:a16="http://schemas.microsoft.com/office/drawing/2014/main" id="{6B4ED470-4163-333D-B955-8A6EBF69B9B1}"/>
                  </a:ext>
                </a:extLst>
              </p:cNvPr>
              <p:cNvSpPr>
                <a:spLocks noEditPoints="1"/>
              </p:cNvSpPr>
              <p:nvPr/>
            </p:nvSpPr>
            <p:spPr bwMode="auto">
              <a:xfrm>
                <a:off x="4671" y="726"/>
                <a:ext cx="74" cy="71"/>
              </a:xfrm>
              <a:custGeom>
                <a:avLst/>
                <a:gdLst>
                  <a:gd name="T0" fmla="*/ 24 w 48"/>
                  <a:gd name="T1" fmla="*/ 48 h 48"/>
                  <a:gd name="T2" fmla="*/ 0 w 48"/>
                  <a:gd name="T3" fmla="*/ 24 h 48"/>
                  <a:gd name="T4" fmla="*/ 24 w 48"/>
                  <a:gd name="T5" fmla="*/ 0 h 48"/>
                  <a:gd name="T6" fmla="*/ 48 w 48"/>
                  <a:gd name="T7" fmla="*/ 24 h 48"/>
                  <a:gd name="T8" fmla="*/ 24 w 48"/>
                  <a:gd name="T9" fmla="*/ 48 h 48"/>
                  <a:gd name="T10" fmla="*/ 24 w 48"/>
                  <a:gd name="T11" fmla="*/ 12 h 48"/>
                  <a:gd name="T12" fmla="*/ 12 w 48"/>
                  <a:gd name="T13" fmla="*/ 24 h 48"/>
                  <a:gd name="T14" fmla="*/ 24 w 48"/>
                  <a:gd name="T15" fmla="*/ 36 h 48"/>
                  <a:gd name="T16" fmla="*/ 36 w 48"/>
                  <a:gd name="T17" fmla="*/ 24 h 48"/>
                  <a:gd name="T18" fmla="*/ 24 w 48"/>
                  <a:gd name="T19"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11" y="48"/>
                      <a:pt x="0" y="37"/>
                      <a:pt x="0" y="24"/>
                    </a:cubicBezTo>
                    <a:cubicBezTo>
                      <a:pt x="0" y="10"/>
                      <a:pt x="11" y="0"/>
                      <a:pt x="24" y="0"/>
                    </a:cubicBezTo>
                    <a:cubicBezTo>
                      <a:pt x="37" y="0"/>
                      <a:pt x="48" y="10"/>
                      <a:pt x="48" y="24"/>
                    </a:cubicBezTo>
                    <a:cubicBezTo>
                      <a:pt x="48" y="37"/>
                      <a:pt x="37" y="48"/>
                      <a:pt x="24" y="48"/>
                    </a:cubicBezTo>
                    <a:close/>
                    <a:moveTo>
                      <a:pt x="24" y="12"/>
                    </a:moveTo>
                    <a:cubicBezTo>
                      <a:pt x="17" y="12"/>
                      <a:pt x="12" y="17"/>
                      <a:pt x="12" y="24"/>
                    </a:cubicBezTo>
                    <a:cubicBezTo>
                      <a:pt x="12" y="30"/>
                      <a:pt x="17" y="36"/>
                      <a:pt x="24" y="36"/>
                    </a:cubicBezTo>
                    <a:cubicBezTo>
                      <a:pt x="31" y="36"/>
                      <a:pt x="36" y="30"/>
                      <a:pt x="36" y="24"/>
                    </a:cubicBezTo>
                    <a:cubicBezTo>
                      <a:pt x="36" y="17"/>
                      <a:pt x="31" y="12"/>
                      <a:pt x="2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a:solidFill>
                    <a:srgbClr val="96968C"/>
                  </a:solidFill>
                  <a:cs typeface="Arial" panose="020B0604020202020204" pitchFamily="34" charset="0"/>
                </a:endParaRPr>
              </a:p>
            </p:txBody>
          </p:sp>
          <p:sp>
            <p:nvSpPr>
              <p:cNvPr id="200" name="Freeform 45">
                <a:extLst>
                  <a:ext uri="{FF2B5EF4-FFF2-40B4-BE49-F238E27FC236}">
                    <a16:creationId xmlns:a16="http://schemas.microsoft.com/office/drawing/2014/main" id="{40906E70-5792-2A7D-C6F2-1B8BDA25BE72}"/>
                  </a:ext>
                </a:extLst>
              </p:cNvPr>
              <p:cNvSpPr>
                <a:spLocks noEditPoints="1"/>
              </p:cNvSpPr>
              <p:nvPr/>
            </p:nvSpPr>
            <p:spPr bwMode="auto">
              <a:xfrm>
                <a:off x="5002" y="726"/>
                <a:ext cx="74" cy="71"/>
              </a:xfrm>
              <a:custGeom>
                <a:avLst/>
                <a:gdLst>
                  <a:gd name="T0" fmla="*/ 24 w 48"/>
                  <a:gd name="T1" fmla="*/ 48 h 48"/>
                  <a:gd name="T2" fmla="*/ 0 w 48"/>
                  <a:gd name="T3" fmla="*/ 24 h 48"/>
                  <a:gd name="T4" fmla="*/ 24 w 48"/>
                  <a:gd name="T5" fmla="*/ 0 h 48"/>
                  <a:gd name="T6" fmla="*/ 48 w 48"/>
                  <a:gd name="T7" fmla="*/ 24 h 48"/>
                  <a:gd name="T8" fmla="*/ 24 w 48"/>
                  <a:gd name="T9" fmla="*/ 48 h 48"/>
                  <a:gd name="T10" fmla="*/ 24 w 48"/>
                  <a:gd name="T11" fmla="*/ 12 h 48"/>
                  <a:gd name="T12" fmla="*/ 12 w 48"/>
                  <a:gd name="T13" fmla="*/ 24 h 48"/>
                  <a:gd name="T14" fmla="*/ 24 w 48"/>
                  <a:gd name="T15" fmla="*/ 36 h 48"/>
                  <a:gd name="T16" fmla="*/ 36 w 48"/>
                  <a:gd name="T17" fmla="*/ 24 h 48"/>
                  <a:gd name="T18" fmla="*/ 24 w 48"/>
                  <a:gd name="T19"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11" y="48"/>
                      <a:pt x="0" y="37"/>
                      <a:pt x="0" y="24"/>
                    </a:cubicBezTo>
                    <a:cubicBezTo>
                      <a:pt x="0" y="10"/>
                      <a:pt x="11" y="0"/>
                      <a:pt x="24" y="0"/>
                    </a:cubicBezTo>
                    <a:cubicBezTo>
                      <a:pt x="37" y="0"/>
                      <a:pt x="48" y="10"/>
                      <a:pt x="48" y="24"/>
                    </a:cubicBezTo>
                    <a:cubicBezTo>
                      <a:pt x="48" y="37"/>
                      <a:pt x="37" y="48"/>
                      <a:pt x="24" y="48"/>
                    </a:cubicBezTo>
                    <a:close/>
                    <a:moveTo>
                      <a:pt x="24" y="12"/>
                    </a:moveTo>
                    <a:cubicBezTo>
                      <a:pt x="17" y="12"/>
                      <a:pt x="12" y="17"/>
                      <a:pt x="12" y="24"/>
                    </a:cubicBezTo>
                    <a:cubicBezTo>
                      <a:pt x="12" y="30"/>
                      <a:pt x="17" y="36"/>
                      <a:pt x="24" y="36"/>
                    </a:cubicBezTo>
                    <a:cubicBezTo>
                      <a:pt x="31" y="36"/>
                      <a:pt x="36" y="30"/>
                      <a:pt x="36" y="24"/>
                    </a:cubicBezTo>
                    <a:cubicBezTo>
                      <a:pt x="36" y="17"/>
                      <a:pt x="31" y="12"/>
                      <a:pt x="2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a:solidFill>
                    <a:srgbClr val="96968C"/>
                  </a:solidFill>
                  <a:cs typeface="Arial" panose="020B0604020202020204" pitchFamily="34" charset="0"/>
                </a:endParaRPr>
              </a:p>
            </p:txBody>
          </p:sp>
          <p:sp>
            <p:nvSpPr>
              <p:cNvPr id="221" name="Freeform 46">
                <a:extLst>
                  <a:ext uri="{FF2B5EF4-FFF2-40B4-BE49-F238E27FC236}">
                    <a16:creationId xmlns:a16="http://schemas.microsoft.com/office/drawing/2014/main" id="{1A792617-516A-50B9-24C8-C1B37896B1D8}"/>
                  </a:ext>
                </a:extLst>
              </p:cNvPr>
              <p:cNvSpPr>
                <a:spLocks noEditPoints="1"/>
              </p:cNvSpPr>
              <p:nvPr/>
            </p:nvSpPr>
            <p:spPr bwMode="auto">
              <a:xfrm>
                <a:off x="4818" y="690"/>
                <a:ext cx="111" cy="107"/>
              </a:xfrm>
              <a:custGeom>
                <a:avLst/>
                <a:gdLst>
                  <a:gd name="T0" fmla="*/ 36 w 72"/>
                  <a:gd name="T1" fmla="*/ 72 h 72"/>
                  <a:gd name="T2" fmla="*/ 0 w 72"/>
                  <a:gd name="T3" fmla="*/ 36 h 72"/>
                  <a:gd name="T4" fmla="*/ 36 w 72"/>
                  <a:gd name="T5" fmla="*/ 0 h 72"/>
                  <a:gd name="T6" fmla="*/ 72 w 72"/>
                  <a:gd name="T7" fmla="*/ 36 h 72"/>
                  <a:gd name="T8" fmla="*/ 36 w 72"/>
                  <a:gd name="T9" fmla="*/ 72 h 72"/>
                  <a:gd name="T10" fmla="*/ 36 w 72"/>
                  <a:gd name="T11" fmla="*/ 12 h 72"/>
                  <a:gd name="T12" fmla="*/ 12 w 72"/>
                  <a:gd name="T13" fmla="*/ 36 h 72"/>
                  <a:gd name="T14" fmla="*/ 36 w 72"/>
                  <a:gd name="T15" fmla="*/ 60 h 72"/>
                  <a:gd name="T16" fmla="*/ 60 w 72"/>
                  <a:gd name="T17" fmla="*/ 36 h 72"/>
                  <a:gd name="T18" fmla="*/ 36 w 72"/>
                  <a:gd name="T19" fmla="*/ 1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72"/>
                    </a:moveTo>
                    <a:cubicBezTo>
                      <a:pt x="16" y="72"/>
                      <a:pt x="0" y="55"/>
                      <a:pt x="0" y="36"/>
                    </a:cubicBezTo>
                    <a:cubicBezTo>
                      <a:pt x="0" y="16"/>
                      <a:pt x="16" y="0"/>
                      <a:pt x="36" y="0"/>
                    </a:cubicBezTo>
                    <a:cubicBezTo>
                      <a:pt x="56" y="0"/>
                      <a:pt x="72" y="16"/>
                      <a:pt x="72" y="36"/>
                    </a:cubicBezTo>
                    <a:cubicBezTo>
                      <a:pt x="72" y="55"/>
                      <a:pt x="56" y="72"/>
                      <a:pt x="36" y="72"/>
                    </a:cubicBezTo>
                    <a:close/>
                    <a:moveTo>
                      <a:pt x="36" y="12"/>
                    </a:moveTo>
                    <a:cubicBezTo>
                      <a:pt x="23" y="12"/>
                      <a:pt x="12" y="22"/>
                      <a:pt x="12" y="36"/>
                    </a:cubicBezTo>
                    <a:cubicBezTo>
                      <a:pt x="12" y="49"/>
                      <a:pt x="23" y="60"/>
                      <a:pt x="36" y="60"/>
                    </a:cubicBezTo>
                    <a:cubicBezTo>
                      <a:pt x="49" y="60"/>
                      <a:pt x="60" y="49"/>
                      <a:pt x="60" y="36"/>
                    </a:cubicBezTo>
                    <a:cubicBezTo>
                      <a:pt x="60" y="22"/>
                      <a:pt x="49" y="12"/>
                      <a:pt x="3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a:solidFill>
                    <a:srgbClr val="96968C"/>
                  </a:solidFill>
                  <a:cs typeface="Arial" panose="020B0604020202020204" pitchFamily="34" charset="0"/>
                </a:endParaRPr>
              </a:p>
            </p:txBody>
          </p:sp>
        </p:grpSp>
      </p:grpSp>
      <p:sp>
        <p:nvSpPr>
          <p:cNvPr id="6" name="TextBox 5">
            <a:extLst>
              <a:ext uri="{FF2B5EF4-FFF2-40B4-BE49-F238E27FC236}">
                <a16:creationId xmlns:a16="http://schemas.microsoft.com/office/drawing/2014/main" id="{56157378-B1E2-1935-98B4-1CF6F508ADF5}"/>
              </a:ext>
            </a:extLst>
          </p:cNvPr>
          <p:cNvSpPr txBox="1"/>
          <p:nvPr/>
        </p:nvSpPr>
        <p:spPr>
          <a:xfrm>
            <a:off x="8101716" y="2009526"/>
            <a:ext cx="821962" cy="393010"/>
          </a:xfrm>
          <a:prstGeom prst="rect">
            <a:avLst/>
          </a:prstGeom>
          <a:solidFill>
            <a:schemeClr val="accent4">
              <a:lumMod val="40000"/>
              <a:lumOff val="60000"/>
            </a:schemeClr>
          </a:solidFill>
        </p:spPr>
        <p:txBody>
          <a:bodyPr wrap="square" lIns="0" tIns="0" rIns="0" bIns="0" rtlCol="0">
            <a:noAutofit/>
          </a:bodyPr>
          <a:lstStyle/>
          <a:p>
            <a:pPr algn="l" defTabSz="228600">
              <a:spcAft>
                <a:spcPts val="1200"/>
              </a:spcAft>
            </a:pPr>
            <a:r>
              <a:rPr lang="en-US" sz="1400" b="1" noProof="0" dirty="0"/>
              <a:t>Release 5</a:t>
            </a:r>
          </a:p>
        </p:txBody>
      </p:sp>
      <p:sp>
        <p:nvSpPr>
          <p:cNvPr id="480" name="TextBox 479">
            <a:extLst>
              <a:ext uri="{FF2B5EF4-FFF2-40B4-BE49-F238E27FC236}">
                <a16:creationId xmlns:a16="http://schemas.microsoft.com/office/drawing/2014/main" id="{F1D7BD9D-EF1C-26E7-34FD-78F9C53BDBC2}"/>
              </a:ext>
            </a:extLst>
          </p:cNvPr>
          <p:cNvSpPr txBox="1"/>
          <p:nvPr/>
        </p:nvSpPr>
        <p:spPr>
          <a:xfrm>
            <a:off x="10231921" y="2028829"/>
            <a:ext cx="890348" cy="393010"/>
          </a:xfrm>
          <a:prstGeom prst="rect">
            <a:avLst/>
          </a:prstGeom>
          <a:solidFill>
            <a:schemeClr val="accent4">
              <a:lumMod val="40000"/>
              <a:lumOff val="60000"/>
            </a:schemeClr>
          </a:solidFill>
        </p:spPr>
        <p:txBody>
          <a:bodyPr wrap="square" lIns="0" tIns="0" rIns="0" bIns="0" rtlCol="0">
            <a:noAutofit/>
          </a:bodyPr>
          <a:lstStyle/>
          <a:p>
            <a:pPr algn="l" defTabSz="228600">
              <a:spcAft>
                <a:spcPts val="1200"/>
              </a:spcAft>
            </a:pPr>
            <a:r>
              <a:rPr lang="en-US" sz="1400" b="1" noProof="0" dirty="0"/>
              <a:t>Release 6</a:t>
            </a:r>
          </a:p>
        </p:txBody>
      </p:sp>
    </p:spTree>
    <p:extLst>
      <p:ext uri="{BB962C8B-B14F-4D97-AF65-F5344CB8AC3E}">
        <p14:creationId xmlns:p14="http://schemas.microsoft.com/office/powerpoint/2010/main" val="2276659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3C719193-C4DC-D901-E1FC-DC0D1FD145AB}"/>
              </a:ext>
            </a:extLst>
          </p:cNvPr>
          <p:cNvSpPr txBox="1"/>
          <p:nvPr/>
        </p:nvSpPr>
        <p:spPr>
          <a:xfrm>
            <a:off x="3258326" y="4047502"/>
            <a:ext cx="5515508" cy="2222701"/>
          </a:xfrm>
          <a:prstGeom prst="rect">
            <a:avLst/>
          </a:prstGeom>
          <a:solidFill>
            <a:schemeClr val="bg2"/>
          </a:solidFill>
        </p:spPr>
        <p:txBody>
          <a:bodyPr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28600">
              <a:spcAft>
                <a:spcPts val="400"/>
              </a:spcAft>
            </a:pPr>
            <a:endParaRPr lang="en-US">
              <a:solidFill>
                <a:schemeClr val="accent2"/>
              </a:solidFill>
              <a:latin typeface="Arial" panose="020B0604020202020204"/>
              <a:cs typeface="Arial" panose="020B0604020202020204"/>
            </a:endParaRPr>
          </a:p>
        </p:txBody>
      </p:sp>
      <p:sp>
        <p:nvSpPr>
          <p:cNvPr id="25" name="TextBox 24">
            <a:extLst>
              <a:ext uri="{FF2B5EF4-FFF2-40B4-BE49-F238E27FC236}">
                <a16:creationId xmlns:a16="http://schemas.microsoft.com/office/drawing/2014/main" id="{47CB0343-894F-1786-00B0-4EEE6A0C4B6B}"/>
              </a:ext>
            </a:extLst>
          </p:cNvPr>
          <p:cNvSpPr txBox="1"/>
          <p:nvPr/>
        </p:nvSpPr>
        <p:spPr>
          <a:xfrm>
            <a:off x="8759337" y="1828781"/>
            <a:ext cx="3439797" cy="4437515"/>
          </a:xfrm>
          <a:prstGeom prst="rect">
            <a:avLst/>
          </a:prstGeom>
          <a:solidFill>
            <a:schemeClr val="accent4">
              <a:lumMod val="20000"/>
              <a:lumOff val="80000"/>
            </a:schemeClr>
          </a:solidFill>
        </p:spPr>
        <p:txBody>
          <a:bodyPr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28600">
              <a:spcAft>
                <a:spcPts val="400"/>
              </a:spcAft>
            </a:pPr>
            <a:endParaRPr lang="en-US" sz="2400">
              <a:latin typeface="Calibri"/>
              <a:cs typeface="Calibri"/>
            </a:endParaRPr>
          </a:p>
        </p:txBody>
      </p:sp>
      <p:sp>
        <p:nvSpPr>
          <p:cNvPr id="2" name="TextBox 1">
            <a:extLst>
              <a:ext uri="{FF2B5EF4-FFF2-40B4-BE49-F238E27FC236}">
                <a16:creationId xmlns:a16="http://schemas.microsoft.com/office/drawing/2014/main" id="{315E45DB-917A-C49A-A858-46291FE9168B}"/>
              </a:ext>
            </a:extLst>
          </p:cNvPr>
          <p:cNvSpPr txBox="1"/>
          <p:nvPr/>
        </p:nvSpPr>
        <p:spPr>
          <a:xfrm>
            <a:off x="7989992" y="1633663"/>
            <a:ext cx="4206194" cy="2423359"/>
          </a:xfrm>
          <a:prstGeom prst="rect">
            <a:avLst/>
          </a:prstGeom>
          <a:solidFill>
            <a:schemeClr val="bg2"/>
          </a:solidFill>
        </p:spPr>
        <p:txBody>
          <a:bodyPr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28600">
              <a:spcAft>
                <a:spcPts val="400"/>
              </a:spcAft>
            </a:pPr>
            <a:endParaRPr lang="en-US">
              <a:solidFill>
                <a:schemeClr val="accent2"/>
              </a:solidFill>
              <a:latin typeface="Arial" panose="020B0604020202020204"/>
              <a:cs typeface="Arial" panose="020B0604020202020204"/>
            </a:endParaRPr>
          </a:p>
        </p:txBody>
      </p:sp>
      <p:sp>
        <p:nvSpPr>
          <p:cNvPr id="27" name="TextBox 26">
            <a:extLst>
              <a:ext uri="{FF2B5EF4-FFF2-40B4-BE49-F238E27FC236}">
                <a16:creationId xmlns:a16="http://schemas.microsoft.com/office/drawing/2014/main" id="{87A05BEF-E83A-489C-FFFF-8370CD65B6BB}"/>
              </a:ext>
            </a:extLst>
          </p:cNvPr>
          <p:cNvSpPr txBox="1"/>
          <p:nvPr/>
        </p:nvSpPr>
        <p:spPr>
          <a:xfrm>
            <a:off x="-29160" y="1644065"/>
            <a:ext cx="3832975" cy="2423359"/>
          </a:xfrm>
          <a:prstGeom prst="rect">
            <a:avLst/>
          </a:prstGeom>
          <a:solidFill>
            <a:schemeClr val="bg2"/>
          </a:solidFill>
        </p:spPr>
        <p:txBody>
          <a:bodyPr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28600">
              <a:spcAft>
                <a:spcPts val="400"/>
              </a:spcAft>
            </a:pPr>
            <a:endParaRPr lang="en-US">
              <a:solidFill>
                <a:schemeClr val="accent2"/>
              </a:solidFill>
              <a:latin typeface="Arial" panose="020B0604020202020204"/>
              <a:cs typeface="Arial" panose="020B0604020202020204"/>
            </a:endParaRPr>
          </a:p>
        </p:txBody>
      </p:sp>
      <p:sp>
        <p:nvSpPr>
          <p:cNvPr id="29" name="TextBox 28">
            <a:extLst>
              <a:ext uri="{FF2B5EF4-FFF2-40B4-BE49-F238E27FC236}">
                <a16:creationId xmlns:a16="http://schemas.microsoft.com/office/drawing/2014/main" id="{9A4BB531-EC8C-764D-0017-2B6958CC3022}"/>
              </a:ext>
            </a:extLst>
          </p:cNvPr>
          <p:cNvSpPr txBox="1"/>
          <p:nvPr/>
        </p:nvSpPr>
        <p:spPr>
          <a:xfrm>
            <a:off x="3765178" y="1647803"/>
            <a:ext cx="5008656" cy="2419621"/>
          </a:xfrm>
          <a:prstGeom prst="rect">
            <a:avLst/>
          </a:prstGeom>
          <a:solidFill>
            <a:schemeClr val="bg2">
              <a:lumMod val="90000"/>
            </a:schemeClr>
          </a:solidFill>
        </p:spPr>
        <p:txBody>
          <a:bodyPr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28600">
              <a:spcAft>
                <a:spcPts val="400"/>
              </a:spcAft>
            </a:pPr>
            <a:endParaRPr lang="en-US" sz="4800">
              <a:solidFill>
                <a:schemeClr val="accent2">
                  <a:lumMod val="75000"/>
                </a:schemeClr>
              </a:solidFill>
              <a:latin typeface="Calibri"/>
              <a:cs typeface="Calibri"/>
            </a:endParaRPr>
          </a:p>
        </p:txBody>
      </p:sp>
      <p:sp>
        <p:nvSpPr>
          <p:cNvPr id="31" name="Title 1">
            <a:extLst>
              <a:ext uri="{FF2B5EF4-FFF2-40B4-BE49-F238E27FC236}">
                <a16:creationId xmlns:a16="http://schemas.microsoft.com/office/drawing/2014/main" id="{406CB677-C834-A988-9775-1DBE9B2729F0}"/>
              </a:ext>
            </a:extLst>
          </p:cNvPr>
          <p:cNvSpPr>
            <a:spLocks noGrp="1"/>
          </p:cNvSpPr>
          <p:nvPr>
            <p:ph type="title"/>
          </p:nvPr>
        </p:nvSpPr>
        <p:spPr>
          <a:xfrm>
            <a:off x="74890" y="494285"/>
            <a:ext cx="11430000" cy="478202"/>
          </a:xfrm>
        </p:spPr>
        <p:txBody>
          <a:bodyPr/>
          <a:lstStyle/>
          <a:p>
            <a:pPr algn="ctr"/>
            <a:r>
              <a:rPr lang="en-US" sz="4800" dirty="0">
                <a:latin typeface="Calibri"/>
                <a:cs typeface="Calibri"/>
              </a:rPr>
              <a:t>Enrollment Manager (June 2023)</a:t>
            </a:r>
            <a:endParaRPr lang="en-US" sz="4800" dirty="0"/>
          </a:p>
        </p:txBody>
      </p:sp>
      <p:sp>
        <p:nvSpPr>
          <p:cNvPr id="37" name="TextBox 36">
            <a:extLst>
              <a:ext uri="{FF2B5EF4-FFF2-40B4-BE49-F238E27FC236}">
                <a16:creationId xmlns:a16="http://schemas.microsoft.com/office/drawing/2014/main" id="{5DE08D0A-AA3A-2634-57ED-B2A7FE8787FE}"/>
              </a:ext>
            </a:extLst>
          </p:cNvPr>
          <p:cNvSpPr txBox="1"/>
          <p:nvPr/>
        </p:nvSpPr>
        <p:spPr>
          <a:xfrm>
            <a:off x="2351" y="4043765"/>
            <a:ext cx="3801464" cy="2227952"/>
          </a:xfrm>
          <a:prstGeom prst="rect">
            <a:avLst/>
          </a:prstGeom>
          <a:solidFill>
            <a:schemeClr val="accent4">
              <a:lumMod val="20000"/>
              <a:lumOff val="80000"/>
            </a:schemeClr>
          </a:solidFill>
        </p:spPr>
        <p:txBody>
          <a:bodyPr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28600">
              <a:spcAft>
                <a:spcPts val="400"/>
              </a:spcAft>
            </a:pPr>
            <a:endParaRPr lang="en-US" sz="4800">
              <a:solidFill>
                <a:schemeClr val="accent2">
                  <a:lumMod val="75000"/>
                </a:schemeClr>
              </a:solidFill>
              <a:latin typeface="Calibri"/>
              <a:cs typeface="Calibri"/>
            </a:endParaRPr>
          </a:p>
        </p:txBody>
      </p:sp>
      <p:cxnSp>
        <p:nvCxnSpPr>
          <p:cNvPr id="39" name="Straight Arrow Connector 38">
            <a:extLst>
              <a:ext uri="{FF2B5EF4-FFF2-40B4-BE49-F238E27FC236}">
                <a16:creationId xmlns:a16="http://schemas.microsoft.com/office/drawing/2014/main" id="{C14E3953-274B-7BA6-4CB3-6F7BFC81ECED}"/>
              </a:ext>
            </a:extLst>
          </p:cNvPr>
          <p:cNvCxnSpPr>
            <a:cxnSpLocks/>
          </p:cNvCxnSpPr>
          <p:nvPr/>
        </p:nvCxnSpPr>
        <p:spPr>
          <a:xfrm>
            <a:off x="8773834" y="1644065"/>
            <a:ext cx="15342" cy="4607771"/>
          </a:xfrm>
          <a:prstGeom prst="straightConnector1">
            <a:avLst/>
          </a:prstGeom>
          <a:ln w="12700">
            <a:solidFill>
              <a:srgbClr val="64BBAC"/>
            </a:solidFill>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7F196D05-0268-7B1B-3BB6-A6474B6C9304}"/>
              </a:ext>
            </a:extLst>
          </p:cNvPr>
          <p:cNvCxnSpPr>
            <a:cxnSpLocks/>
          </p:cNvCxnSpPr>
          <p:nvPr/>
        </p:nvCxnSpPr>
        <p:spPr>
          <a:xfrm flipH="1">
            <a:off x="0" y="6244439"/>
            <a:ext cx="12278525" cy="14794"/>
          </a:xfrm>
          <a:prstGeom prst="straightConnector1">
            <a:avLst/>
          </a:prstGeom>
          <a:ln w="12700">
            <a:solidFill>
              <a:srgbClr val="64BBAC"/>
            </a:solidFill>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3136CAA2-E161-0717-59B7-B9C336AEF46F}"/>
              </a:ext>
            </a:extLst>
          </p:cNvPr>
          <p:cNvCxnSpPr>
            <a:cxnSpLocks/>
          </p:cNvCxnSpPr>
          <p:nvPr/>
        </p:nvCxnSpPr>
        <p:spPr>
          <a:xfrm flipH="1" flipV="1">
            <a:off x="-23010" y="1683857"/>
            <a:ext cx="12222144" cy="3907"/>
          </a:xfrm>
          <a:prstGeom prst="straightConnector1">
            <a:avLst/>
          </a:prstGeom>
          <a:ln w="12700">
            <a:solidFill>
              <a:srgbClr val="64BBAC"/>
            </a:solidFill>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12397334-DAD8-1D57-20C4-F07F82A96FB9}"/>
              </a:ext>
            </a:extLst>
          </p:cNvPr>
          <p:cNvCxnSpPr>
            <a:cxnSpLocks/>
          </p:cNvCxnSpPr>
          <p:nvPr/>
        </p:nvCxnSpPr>
        <p:spPr>
          <a:xfrm>
            <a:off x="3756245" y="1644065"/>
            <a:ext cx="16537" cy="4629875"/>
          </a:xfrm>
          <a:prstGeom prst="straightConnector1">
            <a:avLst/>
          </a:prstGeom>
          <a:ln w="12700">
            <a:solidFill>
              <a:srgbClr val="64BBAC"/>
            </a:solidFill>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36948F03-055D-737E-7D18-65EC5EB65CD2}"/>
              </a:ext>
            </a:extLst>
          </p:cNvPr>
          <p:cNvCxnSpPr>
            <a:cxnSpLocks/>
          </p:cNvCxnSpPr>
          <p:nvPr/>
        </p:nvCxnSpPr>
        <p:spPr>
          <a:xfrm flipH="1">
            <a:off x="-32378" y="4043765"/>
            <a:ext cx="12228563" cy="26515"/>
          </a:xfrm>
          <a:prstGeom prst="straightConnector1">
            <a:avLst/>
          </a:prstGeom>
          <a:ln w="12700">
            <a:solidFill>
              <a:srgbClr val="64BBAC"/>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5A469973-F60A-A23A-573E-C82F12F6FD59}"/>
              </a:ext>
            </a:extLst>
          </p:cNvPr>
          <p:cNvSpPr txBox="1"/>
          <p:nvPr/>
        </p:nvSpPr>
        <p:spPr>
          <a:xfrm>
            <a:off x="2973976" y="4562528"/>
            <a:ext cx="5229609" cy="1159292"/>
          </a:xfrm>
          <a:prstGeom prst="rect">
            <a:avLst/>
          </a:prstGeom>
          <a:noFill/>
        </p:spPr>
        <p:txBody>
          <a:bodyPr wrap="square" lIns="91440" tIns="45720" rIns="91440" bIns="45720" anchor="t">
            <a:spAutoFit/>
          </a:bodyPr>
          <a:lstStyle/>
          <a:p>
            <a:pPr algn="ctr" defTabSz="228600">
              <a:spcAft>
                <a:spcPts val="400"/>
              </a:spcAft>
            </a:pPr>
            <a:endParaRPr lang="en-US">
              <a:solidFill>
                <a:schemeClr val="accent2">
                  <a:lumMod val="75000"/>
                </a:schemeClr>
              </a:solidFill>
              <a:latin typeface="Calibri"/>
              <a:cs typeface="Calibri"/>
            </a:endParaRPr>
          </a:p>
          <a:p>
            <a:pPr algn="ctr" defTabSz="228600">
              <a:spcAft>
                <a:spcPts val="400"/>
              </a:spcAft>
            </a:pPr>
            <a:endParaRPr lang="en-US" sz="4800" b="1">
              <a:solidFill>
                <a:schemeClr val="accent2">
                  <a:lumMod val="75000"/>
                </a:schemeClr>
              </a:solidFill>
              <a:latin typeface="Calibri"/>
              <a:cs typeface="Calibri"/>
            </a:endParaRPr>
          </a:p>
        </p:txBody>
      </p:sp>
      <p:sp>
        <p:nvSpPr>
          <p:cNvPr id="51" name="TextBox 50">
            <a:extLst>
              <a:ext uri="{FF2B5EF4-FFF2-40B4-BE49-F238E27FC236}">
                <a16:creationId xmlns:a16="http://schemas.microsoft.com/office/drawing/2014/main" id="{11F2E436-DB2C-5A37-C3AE-949A807F5D21}"/>
              </a:ext>
            </a:extLst>
          </p:cNvPr>
          <p:cNvSpPr txBox="1"/>
          <p:nvPr/>
        </p:nvSpPr>
        <p:spPr>
          <a:xfrm>
            <a:off x="9095753" y="1840878"/>
            <a:ext cx="2953660" cy="1713290"/>
          </a:xfrm>
          <a:prstGeom prst="rect">
            <a:avLst/>
          </a:prstGeom>
          <a:noFill/>
        </p:spPr>
        <p:txBody>
          <a:bodyPr wrap="square" lIns="91440" tIns="45720" rIns="91440" bIns="45720" anchor="t">
            <a:spAutoFit/>
          </a:bodyPr>
          <a:lstStyle/>
          <a:p>
            <a:pPr algn="ctr" defTabSz="228600">
              <a:spcAft>
                <a:spcPts val="400"/>
              </a:spcAft>
            </a:pPr>
            <a:r>
              <a:rPr lang="en-US" sz="4800" b="1" dirty="0">
                <a:solidFill>
                  <a:schemeClr val="accent2"/>
                </a:solidFill>
                <a:latin typeface="Calibri"/>
                <a:cs typeface="Calibri"/>
              </a:rPr>
              <a:t>14,569+</a:t>
            </a:r>
          </a:p>
          <a:p>
            <a:pPr algn="ctr" defTabSz="228600">
              <a:spcAft>
                <a:spcPts val="400"/>
              </a:spcAft>
            </a:pPr>
            <a:r>
              <a:rPr lang="en-US" dirty="0">
                <a:latin typeface="Calibri"/>
                <a:cs typeface="Calibri"/>
              </a:rPr>
              <a:t>Distinct users successfully accessed Enrollment Manager.</a:t>
            </a:r>
          </a:p>
        </p:txBody>
      </p:sp>
      <p:sp>
        <p:nvSpPr>
          <p:cNvPr id="55" name="TextBox 54">
            <a:extLst>
              <a:ext uri="{FF2B5EF4-FFF2-40B4-BE49-F238E27FC236}">
                <a16:creationId xmlns:a16="http://schemas.microsoft.com/office/drawing/2014/main" id="{1FA66FD7-9CCD-3523-627C-B3F6216901E3}"/>
              </a:ext>
            </a:extLst>
          </p:cNvPr>
          <p:cNvSpPr txBox="1"/>
          <p:nvPr/>
        </p:nvSpPr>
        <p:spPr>
          <a:xfrm>
            <a:off x="3995283" y="4132275"/>
            <a:ext cx="4533946" cy="206210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defTabSz="228600">
              <a:spcAft>
                <a:spcPts val="1200"/>
              </a:spcAft>
            </a:pPr>
            <a:r>
              <a:rPr lang="en-US" sz="4800" b="1" dirty="0">
                <a:solidFill>
                  <a:schemeClr val="accent2"/>
                </a:solidFill>
                <a:latin typeface="Calibri"/>
                <a:cs typeface="Calibri"/>
              </a:rPr>
              <a:t>81.7%</a:t>
            </a:r>
            <a:r>
              <a:rPr kumimoji="0" lang="en-US" sz="1400" b="0" i="1" u="none" strike="noStrike" kern="1200" cap="none" spc="0" normalizeH="0" baseline="0" noProof="0" dirty="0">
                <a:ln>
                  <a:noFill/>
                </a:ln>
                <a:solidFill>
                  <a:srgbClr val="000000"/>
                </a:solidFill>
                <a:effectLst/>
                <a:uLnTx/>
                <a:uFillTx/>
                <a:latin typeface="Calibri"/>
                <a:ea typeface="+mn-ea"/>
                <a:cs typeface="Calibri"/>
              </a:rPr>
              <a:t> </a:t>
            </a:r>
            <a:br>
              <a:rPr kumimoji="0" lang="en-US" sz="1400" b="0" i="1" u="none" strike="noStrike" kern="1200" cap="none" spc="0" normalizeH="0" baseline="0" noProof="0" dirty="0">
                <a:ln>
                  <a:noFill/>
                </a:ln>
                <a:solidFill>
                  <a:srgbClr val="000000"/>
                </a:solidFill>
                <a:effectLst/>
                <a:uLnTx/>
                <a:uFillTx/>
                <a:latin typeface="Calibri"/>
                <a:ea typeface="+mn-ea"/>
                <a:cs typeface="Calibri"/>
              </a:rPr>
            </a:br>
            <a:r>
              <a:rPr kumimoji="0" lang="en-US" sz="1400" b="0" i="1" u="none" strike="noStrike" kern="1200" cap="none" spc="0" normalizeH="0" baseline="0" noProof="0" dirty="0">
                <a:ln>
                  <a:noFill/>
                </a:ln>
                <a:solidFill>
                  <a:srgbClr val="000000"/>
                </a:solidFill>
                <a:effectLst/>
                <a:uLnTx/>
                <a:uFillTx/>
                <a:latin typeface="Calibri"/>
                <a:ea typeface="+mn-ea"/>
                <a:cs typeface="Calibri"/>
              </a:rPr>
              <a:t>As of May 10, 2023</a:t>
            </a:r>
            <a:endParaRPr lang="en-US" dirty="0">
              <a:solidFill>
                <a:schemeClr val="accent2"/>
              </a:solidFill>
              <a:highlight>
                <a:srgbClr val="FF00FF"/>
              </a:highlight>
            </a:endParaRPr>
          </a:p>
          <a:p>
            <a:pPr algn="ctr" defTabSz="228600"/>
            <a:r>
              <a:rPr lang="en-US" dirty="0">
                <a:latin typeface="Calibri"/>
                <a:cs typeface="Calibri"/>
              </a:rPr>
              <a:t>Of covered institutions* have at least one SCO that completed all training courses. </a:t>
            </a:r>
          </a:p>
          <a:p>
            <a:pPr algn="ctr" defTabSz="228600"/>
            <a:endParaRPr lang="en-US" sz="1200" dirty="0">
              <a:latin typeface="Calibri"/>
              <a:ea typeface="+mn-lt"/>
              <a:cs typeface="Calibri"/>
            </a:endParaRPr>
          </a:p>
          <a:p>
            <a:pPr algn="ctr" defTabSz="228600"/>
            <a:r>
              <a:rPr lang="en-US" sz="1400" dirty="0">
                <a:latin typeface="Calibri"/>
                <a:ea typeface="+mn-lt"/>
                <a:cs typeface="Calibri"/>
              </a:rPr>
              <a:t>*</a:t>
            </a:r>
            <a:r>
              <a:rPr lang="en-US" sz="1400" i="1" dirty="0">
                <a:latin typeface="Calibri"/>
                <a:ea typeface="+mn-lt"/>
                <a:cs typeface="Calibri"/>
              </a:rPr>
              <a:t>I</a:t>
            </a:r>
            <a:r>
              <a:rPr lang="en-US" sz="1400" i="1" dirty="0">
                <a:latin typeface="Calibri"/>
                <a:cs typeface="Calibri"/>
              </a:rPr>
              <a:t>nstitutions with</a:t>
            </a:r>
            <a:r>
              <a:rPr lang="en-US" sz="1400" dirty="0">
                <a:latin typeface="Calibri"/>
                <a:cs typeface="Calibri"/>
              </a:rPr>
              <a:t> </a:t>
            </a:r>
            <a:r>
              <a:rPr lang="en-US" sz="1400" i="1" dirty="0">
                <a:latin typeface="Calibri"/>
                <a:cs typeface="Calibri"/>
              </a:rPr>
              <a:t>at least 20 GI Bill students.</a:t>
            </a:r>
            <a:endParaRPr lang="en-US" sz="1400" dirty="0">
              <a:latin typeface="Calibri"/>
              <a:ea typeface="+mn-lt"/>
              <a:cs typeface="+mn-lt"/>
            </a:endParaRPr>
          </a:p>
        </p:txBody>
      </p:sp>
      <p:sp>
        <p:nvSpPr>
          <p:cNvPr id="57" name="TextBox 56">
            <a:extLst>
              <a:ext uri="{FF2B5EF4-FFF2-40B4-BE49-F238E27FC236}">
                <a16:creationId xmlns:a16="http://schemas.microsoft.com/office/drawing/2014/main" id="{80E4030E-9E87-3F15-BA11-DC6EC5D81246}"/>
              </a:ext>
            </a:extLst>
          </p:cNvPr>
          <p:cNvSpPr txBox="1"/>
          <p:nvPr/>
        </p:nvSpPr>
        <p:spPr>
          <a:xfrm>
            <a:off x="3854675" y="1945745"/>
            <a:ext cx="4858152" cy="200054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defTabSz="228600">
              <a:spcAft>
                <a:spcPts val="1200"/>
              </a:spcAft>
            </a:pPr>
            <a:r>
              <a:rPr lang="en-US" sz="4800" b="1" dirty="0">
                <a:solidFill>
                  <a:schemeClr val="accent2"/>
                </a:solidFill>
                <a:latin typeface="Calibri"/>
                <a:cs typeface="Calibri"/>
              </a:rPr>
              <a:t>1,030,430+</a:t>
            </a:r>
          </a:p>
          <a:p>
            <a:pPr algn="ctr" defTabSz="228600"/>
            <a:r>
              <a:rPr lang="en-US" dirty="0">
                <a:latin typeface="Calibri"/>
                <a:cs typeface="Calibri"/>
              </a:rPr>
              <a:t>Enrollment certifications for all chapters have been submitted since Enrollment Manager go live,</a:t>
            </a:r>
            <a:endParaRPr lang="en-US" dirty="0">
              <a:ea typeface="+mn-lt"/>
              <a:cs typeface="+mn-lt"/>
            </a:endParaRPr>
          </a:p>
          <a:p>
            <a:pPr algn="ctr" defTabSz="228600"/>
            <a:endParaRPr lang="en-US" dirty="0">
              <a:latin typeface="Calibri"/>
              <a:ea typeface="+mn-lt"/>
              <a:cs typeface="Calibri"/>
            </a:endParaRPr>
          </a:p>
          <a:p>
            <a:pPr algn="ctr" defTabSz="228600">
              <a:spcAft>
                <a:spcPts val="1200"/>
              </a:spcAft>
            </a:pPr>
            <a:endParaRPr lang="en-US" dirty="0"/>
          </a:p>
        </p:txBody>
      </p:sp>
      <p:sp>
        <p:nvSpPr>
          <p:cNvPr id="59" name="TextBox 58">
            <a:extLst>
              <a:ext uri="{FF2B5EF4-FFF2-40B4-BE49-F238E27FC236}">
                <a16:creationId xmlns:a16="http://schemas.microsoft.com/office/drawing/2014/main" id="{B6BA52BD-5BFA-C366-BB30-48386375D7C7}"/>
              </a:ext>
            </a:extLst>
          </p:cNvPr>
          <p:cNvSpPr txBox="1"/>
          <p:nvPr/>
        </p:nvSpPr>
        <p:spPr>
          <a:xfrm>
            <a:off x="41131" y="1967842"/>
            <a:ext cx="3554048" cy="200054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defTabSz="228600">
              <a:spcAft>
                <a:spcPts val="1200"/>
              </a:spcAft>
            </a:pPr>
            <a:r>
              <a:rPr lang="en-US" sz="4800" b="1" dirty="0">
                <a:solidFill>
                  <a:schemeClr val="accent2"/>
                </a:solidFill>
                <a:latin typeface="Calibri"/>
                <a:cs typeface="Calibri"/>
              </a:rPr>
              <a:t>10,490+</a:t>
            </a:r>
          </a:p>
          <a:p>
            <a:pPr algn="ctr" defTabSz="228600"/>
            <a:r>
              <a:rPr lang="en-US" dirty="0">
                <a:latin typeface="Calibri"/>
                <a:cs typeface="Calibri"/>
              </a:rPr>
              <a:t>Institutions have submitted enrollments.</a:t>
            </a:r>
            <a:endParaRPr lang="en-US" dirty="0">
              <a:ea typeface="+mn-lt"/>
              <a:cs typeface="+mn-lt"/>
            </a:endParaRPr>
          </a:p>
          <a:p>
            <a:pPr algn="ctr" defTabSz="228600"/>
            <a:endParaRPr lang="en-US" dirty="0">
              <a:latin typeface="Calibri"/>
              <a:ea typeface="+mn-lt"/>
              <a:cs typeface="Calibri"/>
            </a:endParaRPr>
          </a:p>
          <a:p>
            <a:pPr algn="ctr" defTabSz="228600">
              <a:spcAft>
                <a:spcPts val="1200"/>
              </a:spcAft>
            </a:pPr>
            <a:endParaRPr lang="en-US" dirty="0"/>
          </a:p>
        </p:txBody>
      </p:sp>
      <p:sp>
        <p:nvSpPr>
          <p:cNvPr id="61" name="TextBox 60">
            <a:extLst>
              <a:ext uri="{FF2B5EF4-FFF2-40B4-BE49-F238E27FC236}">
                <a16:creationId xmlns:a16="http://schemas.microsoft.com/office/drawing/2014/main" id="{C2814A58-8CEA-AC8A-4203-64FA900AFC2B}"/>
              </a:ext>
            </a:extLst>
          </p:cNvPr>
          <p:cNvSpPr txBox="1"/>
          <p:nvPr/>
        </p:nvSpPr>
        <p:spPr>
          <a:xfrm>
            <a:off x="74890" y="3951130"/>
            <a:ext cx="3690285" cy="212365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defTabSz="228600"/>
            <a:endParaRPr lang="en-US" dirty="0">
              <a:highlight>
                <a:srgbClr val="FFFF00"/>
              </a:highlight>
              <a:latin typeface="Calibri"/>
              <a:ea typeface="+mn-lt"/>
              <a:cs typeface="Calibri"/>
            </a:endParaRPr>
          </a:p>
          <a:p>
            <a:pPr algn="ctr" defTabSz="228600"/>
            <a:r>
              <a:rPr lang="en-US" sz="4800" b="1" dirty="0">
                <a:solidFill>
                  <a:schemeClr val="accent2"/>
                </a:solidFill>
                <a:latin typeface="Calibri"/>
                <a:cs typeface="Calibri"/>
              </a:rPr>
              <a:t>190</a:t>
            </a:r>
            <a:r>
              <a:rPr lang="en-US" dirty="0">
                <a:latin typeface="Calibri"/>
                <a:cs typeface="Calibri"/>
              </a:rPr>
              <a:t> </a:t>
            </a:r>
          </a:p>
          <a:p>
            <a:pPr algn="ctr" defTabSz="228600"/>
            <a:r>
              <a:rPr lang="en-US" dirty="0">
                <a:latin typeface="Calibri"/>
                <a:cs typeface="Calibri"/>
              </a:rPr>
              <a:t>Enrollment Manager emails sent to SCOs, </a:t>
            </a:r>
            <a:r>
              <a:rPr lang="en-US" sz="1800" dirty="0">
                <a:effectLst/>
                <a:latin typeface="Calibri" panose="020F0502020204030204" pitchFamily="34" charset="0"/>
                <a:ea typeface="Calibri" panose="020F0502020204030204" pitchFamily="34" charset="0"/>
              </a:rPr>
              <a:t>State Approving Agencies (SAAs), EDU staff, and relevant stakeholders</a:t>
            </a:r>
            <a:r>
              <a:rPr lang="en-US" dirty="0">
                <a:latin typeface="Calibri"/>
                <a:cs typeface="Calibri"/>
              </a:rPr>
              <a:t>.</a:t>
            </a:r>
            <a:endParaRPr lang="en-US" dirty="0">
              <a:latin typeface="Calibri"/>
              <a:ea typeface="+mn-lt"/>
              <a:cs typeface="+mn-lt"/>
            </a:endParaRPr>
          </a:p>
          <a:p>
            <a:pPr algn="ctr" defTabSz="228600">
              <a:spcAft>
                <a:spcPts val="1200"/>
              </a:spcAft>
            </a:pPr>
            <a:endParaRPr lang="en-US" dirty="0">
              <a:highlight>
                <a:srgbClr val="FFFF00"/>
              </a:highlight>
              <a:cs typeface="Arial"/>
            </a:endParaRPr>
          </a:p>
        </p:txBody>
      </p:sp>
      <p:sp>
        <p:nvSpPr>
          <p:cNvPr id="6" name="TextBox 5">
            <a:extLst>
              <a:ext uri="{FF2B5EF4-FFF2-40B4-BE49-F238E27FC236}">
                <a16:creationId xmlns:a16="http://schemas.microsoft.com/office/drawing/2014/main" id="{B172C63B-DDA3-C897-A397-54F306F6CD73}"/>
              </a:ext>
            </a:extLst>
          </p:cNvPr>
          <p:cNvSpPr txBox="1"/>
          <p:nvPr/>
        </p:nvSpPr>
        <p:spPr>
          <a:xfrm>
            <a:off x="8965302" y="4101776"/>
            <a:ext cx="2953660" cy="1436291"/>
          </a:xfrm>
          <a:prstGeom prst="rect">
            <a:avLst/>
          </a:prstGeom>
          <a:noFill/>
        </p:spPr>
        <p:txBody>
          <a:bodyPr wrap="square" lIns="91440" tIns="45720" rIns="91440" bIns="45720" anchor="t">
            <a:spAutoFit/>
          </a:bodyPr>
          <a:lstStyle/>
          <a:p>
            <a:pPr algn="ctr" defTabSz="228600">
              <a:spcAft>
                <a:spcPts val="400"/>
              </a:spcAft>
            </a:pPr>
            <a:r>
              <a:rPr lang="en-US" sz="4800" b="1" dirty="0">
                <a:solidFill>
                  <a:schemeClr val="accent2"/>
                </a:solidFill>
                <a:latin typeface="Calibri"/>
                <a:cs typeface="Calibri"/>
              </a:rPr>
              <a:t>99%</a:t>
            </a:r>
          </a:p>
          <a:p>
            <a:pPr algn="ctr"/>
            <a:r>
              <a:rPr lang="en-US" dirty="0">
                <a:latin typeface="Calibri" panose="020F0502020204030204" pitchFamily="34" charset="0"/>
                <a:cs typeface="Calibri" panose="020F0502020204030204" pitchFamily="34" charset="0"/>
              </a:rPr>
              <a:t>Of users who have attempted to login are in the system. </a:t>
            </a:r>
          </a:p>
        </p:txBody>
      </p:sp>
    </p:spTree>
    <p:extLst>
      <p:ext uri="{BB962C8B-B14F-4D97-AF65-F5344CB8AC3E}">
        <p14:creationId xmlns:p14="http://schemas.microsoft.com/office/powerpoint/2010/main" val="14569588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37536&quot;&gt;&lt;object type=&quot;3&quot; unique_id=&quot;37537&quot;&gt;&lt;property id=&quot;20148&quot; value=&quot;5&quot;/&gt;&lt;property id=&quot;20300&quot; value=&quot;Slide 1 - &amp;quot; School Certifying Official Enrollment Manager Event VBA Education Service&amp;quot;&quot;/&gt;&lt;property id=&quot;20307&quot; value=&quot;267&quot;/&gt;&lt;/object&gt;&lt;object type=&quot;3&quot; unique_id=&quot;37538&quot;&gt;&lt;property id=&quot;20148&quot; value=&quot;5&quot;/&gt;&lt;property id=&quot;20300&quot; value=&quot;Slide 2 - &amp;quot;SCO EM Event Recommendation&amp;quot;&quot;/&gt;&lt;property id=&quot;20307&quot; value=&quot;2146847441&quot;/&gt;&lt;/object&gt;&lt;object type=&quot;3&quot; unique_id=&quot;37539&quot;&gt;&lt;property id=&quot;20148&quot; value=&quot;5&quot;/&gt;&lt;property id=&quot;20300&quot; value=&quot;Slide 3 - &amp;quot;EM Modernization Fair Stations&amp;quot;&quot;/&gt;&lt;property id=&quot;20307&quot; value=&quot;2146847451&quot;/&gt;&lt;/object&gt;&lt;object type=&quot;3&quot; unique_id=&quot;37540&quot;&gt;&lt;property id=&quot;20148&quot; value=&quot;5&quot;/&gt;&lt;property id=&quot;20300&quot; value=&quot;Slide 4 - &amp;quot;Event Venue Comparison&amp;quot;&quot;/&gt;&lt;property id=&quot;20307&quot; value=&quot;2146847450&quot;/&gt;&lt;/object&gt;&lt;object type=&quot;3&quot; unique_id=&quot;37541&quot;&gt;&lt;property id=&quot;20148&quot; value=&quot;5&quot;/&gt;&lt;property id=&quot;20300&quot; value=&quot;Slide 5 - &amp;quot;EM SCO Workshop Timeline and Activities&amp;quot;&quot;/&gt;&lt;property id=&quot;20307&quot; value=&quot;273&quot;/&gt;&lt;/object&gt;&lt;object type=&quot;3&quot; unique_id=&quot;37542&quot;&gt;&lt;property id=&quot;20148&quot; value=&quot;5&quot;/&gt;&lt;property id=&quot;20300&quot; value=&quot;Slide 6&quot;/&gt;&lt;property id=&quot;20307&quot; value=&quot;838841117&quot;/&gt;&lt;/object&gt;&lt;/object&gt;&lt;object type=&quot;8&quot; unique_id=&quot;37550&quot;&gt;&lt;/object&gt;&lt;/object&gt;&lt;/database&gt;"/>
  <p:tag name="MMPROD_NEXTUNIQUEID" val="10010"/>
  <p:tag name="SECTOMILLISECCONVERTED" val="1"/>
</p:tagLst>
</file>

<file path=ppt/theme/theme1.xml><?xml version="1.0" encoding="utf-8"?>
<a:theme xmlns:a="http://schemas.openxmlformats.org/drawingml/2006/main" name="10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GIB">
  <a:themeElements>
    <a:clrScheme name="Custom 1">
      <a:dk1>
        <a:srgbClr val="000000"/>
      </a:dk1>
      <a:lt1>
        <a:srgbClr val="FFFFFF"/>
      </a:lt1>
      <a:dk2>
        <a:srgbClr val="1A1D28"/>
      </a:dk2>
      <a:lt2>
        <a:srgbClr val="E5F2F7"/>
      </a:lt2>
      <a:accent1>
        <a:srgbClr val="0C7CBB"/>
      </a:accent1>
      <a:accent2>
        <a:srgbClr val="004279"/>
      </a:accent2>
      <a:accent3>
        <a:srgbClr val="C7D7EB"/>
      </a:accent3>
      <a:accent4>
        <a:srgbClr val="598426"/>
      </a:accent4>
      <a:accent5>
        <a:srgbClr val="F2C217"/>
      </a:accent5>
      <a:accent6>
        <a:srgbClr val="F4A81B"/>
      </a:accent6>
      <a:hlink>
        <a:srgbClr val="0E7BBA"/>
      </a:hlink>
      <a:folHlink>
        <a:srgbClr val="6AC6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5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defTabSz="228600">
          <a:spcAft>
            <a:spcPts val="1200"/>
          </a:spcAft>
          <a:defRPr noProof="0" dirty="0" smtClean="0"/>
        </a:defPPr>
      </a:lstStyle>
    </a:txDef>
  </a:objectDefaults>
  <a:extraClrSchemeLst/>
  <a:extLst>
    <a:ext uri="{05A4C25C-085E-4340-85A3-A5531E510DB2}">
      <thm15:themeFamily xmlns:thm15="http://schemas.microsoft.com/office/thememl/2012/main" name="Acc_CoreTemplate_Graphik_100820" id="{49DBA5FE-D7D0-7E4B-91FA-5CF7CE14D163}" vid="{DBC2176E-0E90-094E-B41E-2DF55F50486E}"/>
    </a:ext>
  </a:extLst>
</a:theme>
</file>

<file path=ppt/theme/theme3.xml><?xml version="1.0" encoding="utf-8"?>
<a:theme xmlns:a="http://schemas.openxmlformats.org/drawingml/2006/main" name="1_DGIB">
  <a:themeElements>
    <a:clrScheme name="Custom 1">
      <a:dk1>
        <a:srgbClr val="000000"/>
      </a:dk1>
      <a:lt1>
        <a:srgbClr val="FFFFFF"/>
      </a:lt1>
      <a:dk2>
        <a:srgbClr val="1A1D28"/>
      </a:dk2>
      <a:lt2>
        <a:srgbClr val="E5F2F7"/>
      </a:lt2>
      <a:accent1>
        <a:srgbClr val="0C7CBB"/>
      </a:accent1>
      <a:accent2>
        <a:srgbClr val="004279"/>
      </a:accent2>
      <a:accent3>
        <a:srgbClr val="C7D7EB"/>
      </a:accent3>
      <a:accent4>
        <a:srgbClr val="598426"/>
      </a:accent4>
      <a:accent5>
        <a:srgbClr val="F2C217"/>
      </a:accent5>
      <a:accent6>
        <a:srgbClr val="F4A81B"/>
      </a:accent6>
      <a:hlink>
        <a:srgbClr val="0E7BBA"/>
      </a:hlink>
      <a:folHlink>
        <a:srgbClr val="6AC6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5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defTabSz="228600">
          <a:spcAft>
            <a:spcPts val="1200"/>
          </a:spcAft>
          <a:defRPr noProof="0" dirty="0" smtClean="0"/>
        </a:defPPr>
      </a:lstStyle>
    </a:txDef>
  </a:objectDefaults>
  <a:extraClrSchemeLst/>
  <a:extLst>
    <a:ext uri="{05A4C25C-085E-4340-85A3-A5531E510DB2}">
      <thm15:themeFamily xmlns:thm15="http://schemas.microsoft.com/office/thememl/2012/main" name="WI SCO Conference Deck_Working Slides.potx" id="{2BB27825-546E-45F7-8E9E-F647AD88F56A}" vid="{CD57A25D-F8D1-4227-BCF2-FFA91392E3D3}"/>
    </a:ext>
  </a:extLst>
</a:theme>
</file>

<file path=ppt/theme/theme4.xml><?xml version="1.0" encoding="utf-8"?>
<a:theme xmlns:a="http://schemas.openxmlformats.org/drawingml/2006/main" name="DGIB">
  <a:themeElements>
    <a:clrScheme name="Custom 1">
      <a:dk1>
        <a:srgbClr val="000000"/>
      </a:dk1>
      <a:lt1>
        <a:srgbClr val="FFFFFF"/>
      </a:lt1>
      <a:dk2>
        <a:srgbClr val="1A1D28"/>
      </a:dk2>
      <a:lt2>
        <a:srgbClr val="E5F2F7"/>
      </a:lt2>
      <a:accent1>
        <a:srgbClr val="0C7CBB"/>
      </a:accent1>
      <a:accent2>
        <a:srgbClr val="004279"/>
      </a:accent2>
      <a:accent3>
        <a:srgbClr val="C7D7EB"/>
      </a:accent3>
      <a:accent4>
        <a:srgbClr val="598426"/>
      </a:accent4>
      <a:accent5>
        <a:srgbClr val="F2C217"/>
      </a:accent5>
      <a:accent6>
        <a:srgbClr val="F4A81B"/>
      </a:accent6>
      <a:hlink>
        <a:srgbClr val="0E7BBA"/>
      </a:hlink>
      <a:folHlink>
        <a:srgbClr val="6AC6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5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defTabSz="228600">
          <a:spcAft>
            <a:spcPts val="1200"/>
          </a:spcAft>
          <a:defRPr noProof="0" dirty="0" smtClean="0"/>
        </a:defPPr>
      </a:lstStyle>
    </a:txDef>
  </a:objectDefaults>
  <a:extraClrSchemeLst/>
  <a:extLst>
    <a:ext uri="{05A4C25C-085E-4340-85A3-A5531E510DB2}">
      <thm15:themeFamily xmlns:thm15="http://schemas.microsoft.com/office/thememl/2012/main" name="Acc_CoreTemplate_Graphik_100820" id="{49DBA5FE-D7D0-7E4B-91FA-5CF7CE14D163}" vid="{DBC2176E-0E90-094E-B41E-2DF55F50486E}"/>
    </a:ext>
  </a:extLst>
</a:theme>
</file>

<file path=ppt/theme/theme5.xml><?xml version="1.0" encoding="utf-8"?>
<a:theme xmlns:a="http://schemas.openxmlformats.org/drawingml/2006/main" name="DGIB">
  <a:themeElements>
    <a:clrScheme name="Custom 1">
      <a:dk1>
        <a:srgbClr val="000000"/>
      </a:dk1>
      <a:lt1>
        <a:srgbClr val="FFFFFF"/>
      </a:lt1>
      <a:dk2>
        <a:srgbClr val="1A1D28"/>
      </a:dk2>
      <a:lt2>
        <a:srgbClr val="E5F2F7"/>
      </a:lt2>
      <a:accent1>
        <a:srgbClr val="0C7CBB"/>
      </a:accent1>
      <a:accent2>
        <a:srgbClr val="004279"/>
      </a:accent2>
      <a:accent3>
        <a:srgbClr val="C7D7EB"/>
      </a:accent3>
      <a:accent4>
        <a:srgbClr val="598426"/>
      </a:accent4>
      <a:accent5>
        <a:srgbClr val="F2C217"/>
      </a:accent5>
      <a:accent6>
        <a:srgbClr val="F4A81B"/>
      </a:accent6>
      <a:hlink>
        <a:srgbClr val="0E7BBA"/>
      </a:hlink>
      <a:folHlink>
        <a:srgbClr val="6AC6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5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defTabSz="228600">
          <a:spcAft>
            <a:spcPts val="1200"/>
          </a:spcAft>
          <a:defRPr noProof="0" dirty="0" smtClean="0"/>
        </a:defPPr>
      </a:lstStyle>
    </a:txDef>
  </a:objectDefaults>
  <a:extraClrSchemeLst/>
  <a:extLst>
    <a:ext uri="{05A4C25C-085E-4340-85A3-A5531E510DB2}">
      <thm15:themeFamily xmlns:thm15="http://schemas.microsoft.com/office/thememl/2012/main" name="Acc_CoreTemplate_Graphik_100820" id="{49DBA5FE-D7D0-7E4B-91FA-5CF7CE14D163}" vid="{DBC2176E-0E90-094E-B41E-2DF55F50486E}"/>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60D6A3C963EA48B7AC60755DF72636" ma:contentTypeVersion="16" ma:contentTypeDescription="Create a new document." ma:contentTypeScope="" ma:versionID="7634bdcad39f262640e86492777edab4">
  <xsd:schema xmlns:xsd="http://www.w3.org/2001/XMLSchema" xmlns:xs="http://www.w3.org/2001/XMLSchema" xmlns:p="http://schemas.microsoft.com/office/2006/metadata/properties" xmlns:ns2="08e25bd3-5a06-43c9-ae08-f8fec766f57c" xmlns:ns3="2a56b2d1-d21f-471f-8574-3d81f8fcf1d3" targetNamespace="http://schemas.microsoft.com/office/2006/metadata/properties" ma:root="true" ma:fieldsID="388b2cc523487249d6cc76d02baffa41" ns2:_="" ns3:_="">
    <xsd:import namespace="08e25bd3-5a06-43c9-ae08-f8fec766f57c"/>
    <xsd:import namespace="2a56b2d1-d21f-471f-8574-3d81f8fcf1d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e25bd3-5a06-43c9-ae08-f8fec766f57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4b0b5e75-d0fb-438c-a36c-c72c3fc11c6c}" ma:internalName="TaxCatchAll" ma:showField="CatchAllData" ma:web="08e25bd3-5a06-43c9-ae08-f8fec766f57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a56b2d1-d21f-471f-8574-3d81f8fcf1d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f0ac6538-d41a-4f9a-bd67-5f7ae81a6d74"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08e25bd3-5a06-43c9-ae08-f8fec766f57c">
      <UserInfo>
        <DisplayName>Matta, Hirdesh K.</DisplayName>
        <AccountId>140</AccountId>
        <AccountType/>
      </UserInfo>
      <UserInfo>
        <DisplayName>Anania, Victoria</DisplayName>
        <AccountId>92</AccountId>
        <AccountType/>
      </UserInfo>
      <UserInfo>
        <DisplayName>Pollard, Maggie</DisplayName>
        <AccountId>20</AccountId>
        <AccountType/>
      </UserInfo>
      <UserInfo>
        <DisplayName>Duggan, K. [DCG Solutions LLC]</DisplayName>
        <AccountId>225</AccountId>
        <AccountType/>
      </UserInfo>
      <UserInfo>
        <DisplayName>Burr, Caroline E.</DisplayName>
        <AccountId>107</AccountId>
        <AccountType/>
      </UserInfo>
      <UserInfo>
        <DisplayName>Jolly, Savannah</DisplayName>
        <AccountId>431</AccountId>
        <AccountType/>
      </UserInfo>
      <UserInfo>
        <DisplayName>Meyer, Hannah [THE DISTRICT COMMUNICATIONS GROUP, LLC]</DisplayName>
        <AccountId>1006</AccountId>
        <AccountType/>
      </UserInfo>
      <UserInfo>
        <DisplayName>Luckett, Alison</DisplayName>
        <AccountId>843</AccountId>
        <AccountType/>
      </UserInfo>
      <UserInfo>
        <DisplayName>Herrick, Isabel</DisplayName>
        <AccountId>104</AccountId>
        <AccountType/>
      </UserInfo>
      <UserInfo>
        <DisplayName>Bey, Asha</DisplayName>
        <AccountId>488</AccountId>
        <AccountType/>
      </UserInfo>
      <UserInfo>
        <DisplayName>Swartzer, Alyssa</DisplayName>
        <AccountId>1485</AccountId>
        <AccountType/>
      </UserInfo>
      <UserInfo>
        <DisplayName>SharingLinks.82a9b7e0-67b7-4475-be23-10eb38fc1375.Flexible.aaed7a29-7df2-4e3c-8446-7804a6e9e3fb</DisplayName>
        <AccountId>274</AccountId>
        <AccountType/>
      </UserInfo>
      <UserInfo>
        <DisplayName>You, Jianzhang [SYSTEMS ENGINEERING SOLUTIONS CORPORATION]</DisplayName>
        <AccountId>178</AccountId>
        <AccountType/>
      </UserInfo>
      <UserInfo>
        <DisplayName>SharingLinks.29be1fd1-4c3d-4659-bae1-63564d500b4b.OrganizationEdit.712de0eb-1cf3-4567-afaa-7ed6a22bc61f</DisplayName>
        <AccountId>266</AccountId>
        <AccountType/>
      </UserInfo>
      <UserInfo>
        <DisplayName>VanVleet, Beth Ann</DisplayName>
        <AccountId>2116</AccountId>
        <AccountType/>
      </UserInfo>
      <UserInfo>
        <DisplayName>Noori, Zarbana [ASM Research]</DisplayName>
        <AccountId>131</AccountId>
        <AccountType/>
      </UserInfo>
      <UserInfo>
        <DisplayName>Hughes, Brett [ASM Research]</DisplayName>
        <AccountId>135</AccountId>
        <AccountType/>
      </UserInfo>
    </SharedWithUsers>
    <MediaLengthInSeconds xmlns="2a56b2d1-d21f-471f-8574-3d81f8fcf1d3" xsi:nil="true"/>
    <TaxCatchAll xmlns="08e25bd3-5a06-43c9-ae08-f8fec766f57c" xsi:nil="true"/>
    <lcf76f155ced4ddcb4097134ff3c332f xmlns="2a56b2d1-d21f-471f-8574-3d81f8fcf1d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3AEBC78-E9CA-4DF8-8724-520D6A737B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e25bd3-5a06-43c9-ae08-f8fec766f57c"/>
    <ds:schemaRef ds:uri="2a56b2d1-d21f-471f-8574-3d81f8fcf1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8BB934F-A2CA-4E18-9152-77BB6B685FFB}">
  <ds:schemaRefs>
    <ds:schemaRef ds:uri="http://schemas.microsoft.com/sharepoint/v3/contenttype/forms"/>
  </ds:schemaRefs>
</ds:datastoreItem>
</file>

<file path=customXml/itemProps3.xml><?xml version="1.0" encoding="utf-8"?>
<ds:datastoreItem xmlns:ds="http://schemas.openxmlformats.org/officeDocument/2006/customXml" ds:itemID="{43E6471B-5572-493B-8DC0-940045783C9C}">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2a56b2d1-d21f-471f-8574-3d81f8fcf1d3"/>
    <ds:schemaRef ds:uri="08e25bd3-5a06-43c9-ae08-f8fec766f57c"/>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22967</TotalTime>
  <Words>3222</Words>
  <Application>Microsoft Office PowerPoint</Application>
  <PresentationFormat>Widescreen</PresentationFormat>
  <Paragraphs>562</Paragraphs>
  <Slides>28</Slides>
  <Notes>12</Notes>
  <HiddenSlides>0</HiddenSlides>
  <MMClips>0</MMClips>
  <ScaleCrop>false</ScaleCrop>
  <HeadingPairs>
    <vt:vector size="6" baseType="variant">
      <vt:variant>
        <vt:lpstr>Fonts Used</vt:lpstr>
      </vt:variant>
      <vt:variant>
        <vt:i4>13</vt:i4>
      </vt:variant>
      <vt:variant>
        <vt:lpstr>Theme</vt:lpstr>
      </vt:variant>
      <vt:variant>
        <vt:i4>5</vt:i4>
      </vt:variant>
      <vt:variant>
        <vt:lpstr>Slide Titles</vt:lpstr>
      </vt:variant>
      <vt:variant>
        <vt:i4>28</vt:i4>
      </vt:variant>
    </vt:vector>
  </HeadingPairs>
  <TitlesOfParts>
    <vt:vector size="46" baseType="lpstr">
      <vt:lpstr>Arial</vt:lpstr>
      <vt:lpstr>Arial Black</vt:lpstr>
      <vt:lpstr>Arial Narrow</vt:lpstr>
      <vt:lpstr>Calibri</vt:lpstr>
      <vt:lpstr>Calibri Light</vt:lpstr>
      <vt:lpstr>Courier New</vt:lpstr>
      <vt:lpstr>Graphik</vt:lpstr>
      <vt:lpstr>Lato Light</vt:lpstr>
      <vt:lpstr>Myriad Pro</vt:lpstr>
      <vt:lpstr>Segoe UI</vt:lpstr>
      <vt:lpstr>Symbol</vt:lpstr>
      <vt:lpstr>System Font</vt:lpstr>
      <vt:lpstr>Wingdings</vt:lpstr>
      <vt:lpstr>10_Office Theme</vt:lpstr>
      <vt:lpstr>DGIB</vt:lpstr>
      <vt:lpstr>1_DGIB</vt:lpstr>
      <vt:lpstr>DGIB</vt:lpstr>
      <vt:lpstr>DGIB</vt:lpstr>
      <vt:lpstr>  Pursuit of Continuous Improvement  An Update to the WAVES Conference  Joseph Garcia Executive Director, Education Service</vt:lpstr>
      <vt:lpstr>Education Service (EDU) Update Agenda</vt:lpstr>
      <vt:lpstr>80 Years of GI Bill Benefits</vt:lpstr>
      <vt:lpstr>PowerPoint Presentation</vt:lpstr>
      <vt:lpstr>PowerPoint Presentation</vt:lpstr>
      <vt:lpstr>Program Integrity especially important</vt:lpstr>
      <vt:lpstr>PowerPoint Presentation</vt:lpstr>
      <vt:lpstr>PowerPoint Presentation</vt:lpstr>
      <vt:lpstr>Enrollment Manager (June 2023)</vt:lpstr>
      <vt:lpstr>PowerPoint Presentation</vt:lpstr>
      <vt:lpstr>PowerPoint Presentation</vt:lpstr>
      <vt:lpstr>PowerPoint Presentation</vt:lpstr>
      <vt:lpstr>PowerPoint Presentation</vt:lpstr>
      <vt:lpstr>Supplemental &amp; Original Claims Automation Update </vt:lpstr>
      <vt:lpstr>Digital GI Bill Automation Overview  Program Initiatives and Improvements</vt:lpstr>
      <vt:lpstr>Staffing &amp; Recruitment (FY22 vs. 2023)</vt:lpstr>
      <vt:lpstr>Staffing &amp; Recruitment (FY23 vs. FY24)</vt:lpstr>
      <vt:lpstr>AC&amp;L New Mentoring Program</vt:lpstr>
      <vt:lpstr>FY23 Program Approvals*</vt:lpstr>
      <vt:lpstr>FY24 Program Approvals*</vt:lpstr>
      <vt:lpstr>Risk Based Surveys Reduction</vt:lpstr>
      <vt:lpstr>PowerPoint Presentation</vt:lpstr>
      <vt:lpstr>PowerPoint Presentation</vt:lpstr>
      <vt:lpstr>Communication and Outreach </vt:lpstr>
      <vt:lpstr>Legislation (proposed)</vt:lpstr>
      <vt:lpstr>Rudisill Issue and Supreme Court Decision</vt:lpstr>
      <vt:lpstr>Rudisill Supreme Court Decision Impact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GI Bill</dc:title>
  <dc:creator>Riordan, Johnny</dc:creator>
  <cp:lastModifiedBy>Garcia, Joseph L.</cp:lastModifiedBy>
  <cp:revision>144</cp:revision>
  <cp:lastPrinted>2022-12-27T13:23:05Z</cp:lastPrinted>
  <dcterms:created xsi:type="dcterms:W3CDTF">2021-11-12T14:36:44Z</dcterms:created>
  <dcterms:modified xsi:type="dcterms:W3CDTF">2024-07-16T18:44:23Z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0x0101008E6AA1AF51A5134D8D97E1AA6C213948</vt:lpwstr>
  </property>
  <property fmtid="{D5CDD505-2E9C-101B-9397-08002B2CF9AE}" pid="3" name="ComplianceAssetId">
    <vt:lpwstr/>
  </property>
  <property fmtid="{D5CDD505-2E9C-101B-9397-08002B2CF9AE}" pid="4" name="_ExtendedDescription">
    <vt:lpwstr/>
  </property>
  <property fmtid="{D5CDD505-2E9C-101B-9397-08002B2CF9AE}" pid="5" name="TriggerFlowInfo">
    <vt:lpwstr/>
  </property>
  <property fmtid="{D5CDD505-2E9C-101B-9397-08002B2CF9AE}" pid="6" name="MediaServiceImageTags">
    <vt:lpwstr/>
  </property>
</Properties>
</file>