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2" r:id="rId4"/>
    <p:sldMasterId id="2147483713" r:id="rId5"/>
    <p:sldMasterId id="2147483714" r:id="rId6"/>
    <p:sldMasterId id="214748371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Lst>
  <p:sldSz cy="6858000" cx="12192000"/>
  <p:notesSz cx="6858000" cy="9144000"/>
  <p:embeddedFontLst>
    <p:embeddedFont>
      <p:font typeface="Bitter"/>
      <p:regular r:id="rId39"/>
      <p:bold r:id="rId40"/>
      <p:italic r:id="rId41"/>
      <p:boldItalic r:id="rId42"/>
    </p:embeddedFont>
    <p:embeddedFont>
      <p:font typeface="Love Ya Like A Sister"/>
      <p:regular r:id="rId43"/>
    </p:embeddedFont>
    <p:embeddedFont>
      <p:font typeface="Open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0F2661A-0FB8-48C3-A7F6-96F7E06F4198}">
  <a:tblStyle styleId="{80F2661A-0FB8-48C3-A7F6-96F7E06F4198}"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5F8FB"/>
          </a:solidFill>
        </a:fill>
      </a:tcStyle>
    </a:wholeTbl>
    <a:band1H>
      <a:tcTxStyle/>
      <a:tcStyle>
        <a:fill>
          <a:solidFill>
            <a:srgbClr val="EBF0F7"/>
          </a:solidFill>
        </a:fill>
      </a:tcStyle>
    </a:band1H>
    <a:band2H>
      <a:tcTxStyle/>
    </a:band2H>
    <a:band1V>
      <a:tcTxStyle/>
      <a:tcStyle>
        <a:fill>
          <a:solidFill>
            <a:srgbClr val="EBF0F7"/>
          </a:solidFill>
        </a:fill>
      </a:tcStyle>
    </a:band1V>
    <a:band2V>
      <a:tcTxStyle/>
    </a:band2V>
    <a:lastCol>
      <a:tcTxStyle b="on" i="off"/>
    </a:lastCol>
    <a:firstCol>
      <a:tcTxStyle b="on" i="off"/>
    </a:firstCol>
    <a:lastRow>
      <a:tcTxStyle b="on" i="off"/>
      <a:tcStyle>
        <a:tcBdr>
          <a:top>
            <a:ln cap="flat" cmpd="sng" w="50800">
              <a:solidFill>
                <a:schemeClr val="dk1"/>
              </a:solidFill>
              <a:prstDash val="solid"/>
              <a:round/>
              <a:headEnd len="sm" w="sm" type="none"/>
              <a:tailEnd len="sm" w="sm" type="none"/>
            </a:ln>
          </a:top>
        </a:tcBdr>
        <a:fill>
          <a:solidFill>
            <a:srgbClr val="F5F8FB"/>
          </a:solidFill>
        </a:fill>
      </a:tcStyle>
    </a:lastRow>
    <a:seCell>
      <a:tcTxStyle/>
    </a:seCell>
    <a:swCell>
      <a:tcTxStyle/>
    </a:swCell>
    <a:firstRow>
      <a:tcTxStyle b="on" i="off">
        <a:font>
          <a:latin typeface="Calibri"/>
          <a:ea typeface="Calibri"/>
          <a:cs typeface="Calibri"/>
        </a:font>
        <a:schemeClr val="lt1"/>
      </a:tcTxStyle>
      <a:tcStyle>
        <a:fill>
          <a:solidFill>
            <a:schemeClr val="accent4"/>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Bitter-bold.fntdata"/><Relationship Id="rId20" Type="http://schemas.openxmlformats.org/officeDocument/2006/relationships/slide" Target="slides/slide12.xml"/><Relationship Id="rId42" Type="http://schemas.openxmlformats.org/officeDocument/2006/relationships/font" Target="fonts/Bitter-boldItalic.fntdata"/><Relationship Id="rId41" Type="http://schemas.openxmlformats.org/officeDocument/2006/relationships/font" Target="fonts/Bitter-italic.fntdata"/><Relationship Id="rId22" Type="http://schemas.openxmlformats.org/officeDocument/2006/relationships/slide" Target="slides/slide14.xml"/><Relationship Id="rId44" Type="http://schemas.openxmlformats.org/officeDocument/2006/relationships/font" Target="fonts/OpenSans-regular.fntdata"/><Relationship Id="rId21" Type="http://schemas.openxmlformats.org/officeDocument/2006/relationships/slide" Target="slides/slide13.xml"/><Relationship Id="rId43" Type="http://schemas.openxmlformats.org/officeDocument/2006/relationships/font" Target="fonts/LoveYaLikeASister-regular.fntdata"/><Relationship Id="rId24" Type="http://schemas.openxmlformats.org/officeDocument/2006/relationships/slide" Target="slides/slide16.xml"/><Relationship Id="rId46" Type="http://schemas.openxmlformats.org/officeDocument/2006/relationships/font" Target="fonts/OpenSans-italic.fntdata"/><Relationship Id="rId23" Type="http://schemas.openxmlformats.org/officeDocument/2006/relationships/slide" Target="slides/slide15.xml"/><Relationship Id="rId45" Type="http://schemas.openxmlformats.org/officeDocument/2006/relationships/font" Target="fonts/OpenSa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47" Type="http://schemas.openxmlformats.org/officeDocument/2006/relationships/font" Target="fonts/OpenSans-boldItalic.fntdata"/><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1.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slide" Target="slides/slide29.xml"/><Relationship Id="rId14" Type="http://schemas.openxmlformats.org/officeDocument/2006/relationships/slide" Target="slides/slide6.xml"/><Relationship Id="rId36" Type="http://schemas.openxmlformats.org/officeDocument/2006/relationships/slide" Target="slides/slide28.xml"/><Relationship Id="rId17" Type="http://schemas.openxmlformats.org/officeDocument/2006/relationships/slide" Target="slides/slide9.xml"/><Relationship Id="rId39" Type="http://schemas.openxmlformats.org/officeDocument/2006/relationships/font" Target="fonts/Bitter-regular.fntdata"/><Relationship Id="rId16" Type="http://schemas.openxmlformats.org/officeDocument/2006/relationships/slide" Target="slides/slide8.xml"/><Relationship Id="rId38" Type="http://schemas.openxmlformats.org/officeDocument/2006/relationships/slide" Target="slides/slide30.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VA has specific requirements for record retention.  </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For student records, the school or training establishment must keep records of each period a VA beneficiary was enrolled for a minimum of three years after the period has ended.    </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For advertising records, the school or training establishment must keep a record of all advertising used for the preceding 12-month period.  This includes copies of all promotional, sales, or enrollment materials. </a:t>
            </a:r>
            <a:endParaRPr/>
          </a:p>
        </p:txBody>
      </p:sp>
      <p:sp>
        <p:nvSpPr>
          <p:cNvPr id="582" name="Google Shape;58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Noto Sans Symbols"/>
              <a:buNone/>
            </a:pPr>
            <a:r>
              <a:rPr lang="en-US"/>
              <a:t>In this section we will discuss the steps in the compliance survey process.  These steps are the initial notification of a compliance survey, survey preparation, the Entrance Briefing, review of records, the Exit Briefing, and notification of the compliance survey findings. </a:t>
            </a:r>
            <a:endParaRPr/>
          </a:p>
        </p:txBody>
      </p:sp>
      <p:sp>
        <p:nvSpPr>
          <p:cNvPr id="601" name="Google Shape;60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VA or its agents will routinely notify facilities of an approaching compliance survey via email or phone. 38 USC 3693 codified the requirement VA provide not more than 10 business days notice for the upcoming survey.  </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Additionally, a survey notification packet will be sent. </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p:txBody>
      </p:sp>
      <p:sp>
        <p:nvSpPr>
          <p:cNvPr id="610" name="Google Shape;61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Once you receive the survey notification packet, you need to start preparing for the survey.  Review the survey notification packet carefully and gather all the requested information.</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The packet includes:</a:t>
            </a:r>
            <a:endParaRPr/>
          </a:p>
          <a:p>
            <a:pPr indent="-285750" lvl="0" marL="28575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A required records checklist for school and student documents</a:t>
            </a:r>
            <a:endParaRPr/>
          </a:p>
          <a:p>
            <a:pPr indent="-285750" lvl="0" marL="28575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A Required School Information Form</a:t>
            </a:r>
            <a:endParaRPr/>
          </a:p>
          <a:p>
            <a:pPr indent="-285750" lvl="0" marL="28575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A School Procedures Questionnaire</a:t>
            </a:r>
            <a:endParaRPr/>
          </a:p>
          <a:p>
            <a:pPr indent="-285750" lvl="0" marL="28575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The Compliance Survey Student List</a:t>
            </a:r>
            <a:endParaRPr/>
          </a:p>
          <a:p>
            <a:pPr indent="-285750" lvl="0" marL="28575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Public Law 116-315 Section 1018 Questionnaire </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The Required School Information Form, School Procedures Questionnaire, and Section 1018 Questionnaire must be filled out, signed, and returned to the survey specialist.  The Compliance Survey Student List will include a list of the students included in the survey sample, and the records checklist for school and student documents provides a listing of the documentation you are required to provide.</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p:txBody>
      </p:sp>
      <p:sp>
        <p:nvSpPr>
          <p:cNvPr id="658" name="Google Shape;65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You will receive instructions on how to provide your documents for the survey with the survey notification.  The surveyor may ask for hard copy documents while on-site and you will have to submit all the requested compliance documents to the VA Education Upload Portal.  You should receive a “how to” document that provides instructions uploading your documents.  You will also receive a Compliance Key.  </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In the Education File Upload Portal, you will use the Compliance Key to connect to the compliance survey record and upload the requested documents.  Without the compliance key you will not be able to upload your documents, so make sure it has been provided by the survey specialist.  The compliance key consists of three components – the Fiscal Year, your facility code, and unique identifier.  Entry of the unique identifier is what connects you with VA’s compliance survey record so that your documents are loaded directly to your survey.</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Before you upload your documents, you must make sure you  have used the appropriate naming convention.  The naming convention looks like this:  FYXX – Facility Code – Description of documents.  The FY stands for fiscal year, you will enter the last two digits of the fiscal year for the documents you are submitting where the X’s are, followed by a dash and your facility code.  Do not enter any dashes in your facility code.  After your facility code, add another dash then provide a short description of your documents.  </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There are specific file types that are accepted in the Education File Upload Portal and those that are not.  Please see the list of accepted and non-accepted file types, here.  These are all self-explanatory, but it is important to point out that PDF portfolio documents and Zipped folders are not accepted.  The system will allow you upload them, but VA won’t accept these file types.  If the file is a PDF Portfolio – which is a consolidation of different file types – the system cannot identify the type of record to be opened and the surveyor will not be able to open the document.  If a zipped folder is uploaded to a record, the surveyor cannot view the contents in the system.  </a:t>
            </a:r>
            <a:endParaRPr/>
          </a:p>
        </p:txBody>
      </p:sp>
      <p:sp>
        <p:nvSpPr>
          <p:cNvPr id="678" name="Google Shape;67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p:txBody>
      </p:sp>
      <p:sp>
        <p:nvSpPr>
          <p:cNvPr id="694" name="Google Shape;69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4279"/>
              </a:buClr>
              <a:buSzPts val="1200"/>
              <a:buFont typeface="Calibri"/>
              <a:buNone/>
            </a:pPr>
            <a:r>
              <a:rPr b="0" i="0" lang="en-US" u="none" cap="none" strike="noStrike">
                <a:solidFill>
                  <a:srgbClr val="004279"/>
                </a:solidFill>
                <a:latin typeface="Calibri"/>
                <a:ea typeface="Calibri"/>
                <a:cs typeface="Calibri"/>
                <a:sym typeface="Calibri"/>
              </a:rPr>
              <a:t>When preparing for the on-site portion of the compliance survey, try to remember and utilize these best practices:</a:t>
            </a:r>
            <a:endParaRPr/>
          </a:p>
          <a:p>
            <a:pPr indent="0" lvl="0" marL="0" marR="0" rtl="0" algn="l">
              <a:lnSpc>
                <a:spcPct val="100000"/>
              </a:lnSpc>
              <a:spcBef>
                <a:spcPts val="1200"/>
              </a:spcBef>
              <a:spcAft>
                <a:spcPts val="0"/>
              </a:spcAft>
              <a:buNone/>
            </a:pPr>
            <a:r>
              <a:t/>
            </a:r>
            <a:endParaRPr b="0" i="0" u="none" cap="none" strike="noStrike">
              <a:solidFill>
                <a:srgbClr val="004279"/>
              </a:solidFill>
              <a:latin typeface="Calibri"/>
              <a:ea typeface="Calibri"/>
              <a:cs typeface="Calibri"/>
              <a:sym typeface="Calibri"/>
            </a:endParaRPr>
          </a:p>
          <a:p>
            <a:pPr indent="-342900" lvl="0" marL="342900" marR="0" rtl="0" algn="l">
              <a:lnSpc>
                <a:spcPct val="100000"/>
              </a:lnSpc>
              <a:spcBef>
                <a:spcPts val="1200"/>
              </a:spcBef>
              <a:spcAft>
                <a:spcPts val="0"/>
              </a:spcAft>
              <a:buClr>
                <a:srgbClr val="004279"/>
              </a:buClr>
              <a:buSzPts val="1200"/>
              <a:buFont typeface="Calibri"/>
              <a:buAutoNum type="arabicPeriod"/>
            </a:pPr>
            <a:r>
              <a:rPr lang="en-US">
                <a:solidFill>
                  <a:srgbClr val="004279"/>
                </a:solidFill>
                <a:latin typeface="Calibri"/>
                <a:ea typeface="Calibri"/>
                <a:cs typeface="Calibri"/>
                <a:sym typeface="Calibri"/>
              </a:rPr>
              <a:t>Documents should be clearly labeled and arrange according the VA beneficiary to be reviewed.</a:t>
            </a:r>
            <a:endParaRPr/>
          </a:p>
          <a:p>
            <a:pPr indent="-342900" lvl="0" marL="342900" marR="0" rtl="0" algn="l">
              <a:lnSpc>
                <a:spcPct val="100000"/>
              </a:lnSpc>
              <a:spcBef>
                <a:spcPts val="1200"/>
              </a:spcBef>
              <a:spcAft>
                <a:spcPts val="0"/>
              </a:spcAft>
              <a:buClr>
                <a:srgbClr val="004279"/>
              </a:buClr>
              <a:buSzPts val="1200"/>
              <a:buFont typeface="Calibri"/>
              <a:buAutoNum type="arabicPeriod"/>
            </a:pPr>
            <a:r>
              <a:rPr lang="en-US">
                <a:solidFill>
                  <a:srgbClr val="004279"/>
                </a:solidFill>
                <a:latin typeface="Calibri"/>
                <a:ea typeface="Calibri"/>
                <a:cs typeface="Calibri"/>
                <a:sym typeface="Calibri"/>
              </a:rPr>
              <a:t>Original documents should not be provided; certifying officials should provide copies of all documents requested to the surveyor.</a:t>
            </a:r>
            <a:endParaRPr/>
          </a:p>
          <a:p>
            <a:pPr indent="-342900" lvl="0" marL="342900" marR="0" rtl="0" algn="l">
              <a:lnSpc>
                <a:spcPct val="100000"/>
              </a:lnSpc>
              <a:spcBef>
                <a:spcPts val="1200"/>
              </a:spcBef>
              <a:spcAft>
                <a:spcPts val="0"/>
              </a:spcAft>
              <a:buClr>
                <a:srgbClr val="004279"/>
              </a:buClr>
              <a:buSzPts val="1200"/>
              <a:buFont typeface="Calibri"/>
              <a:buAutoNum type="arabicPeriod"/>
            </a:pPr>
            <a:r>
              <a:rPr b="0" i="0" lang="en-US" u="none" cap="none" strike="noStrike">
                <a:solidFill>
                  <a:srgbClr val="004279"/>
                </a:solidFill>
                <a:latin typeface="Calibri"/>
                <a:ea typeface="Calibri"/>
                <a:cs typeface="Calibri"/>
                <a:sym typeface="Calibri"/>
              </a:rPr>
              <a:t>The </a:t>
            </a:r>
            <a:r>
              <a:rPr lang="en-US">
                <a:solidFill>
                  <a:srgbClr val="004279"/>
                </a:solidFill>
                <a:latin typeface="Calibri"/>
                <a:ea typeface="Calibri"/>
                <a:cs typeface="Calibri"/>
                <a:sym typeface="Calibri"/>
              </a:rPr>
              <a:t>certifying official or other school official should be available throughout the survey to answer questions.</a:t>
            </a:r>
            <a:endParaRPr/>
          </a:p>
          <a:p>
            <a:pPr indent="-342900" lvl="0" marL="342900" marR="0" rtl="0" algn="l">
              <a:lnSpc>
                <a:spcPct val="100000"/>
              </a:lnSpc>
              <a:spcBef>
                <a:spcPts val="1200"/>
              </a:spcBef>
              <a:spcAft>
                <a:spcPts val="0"/>
              </a:spcAft>
              <a:buClr>
                <a:srgbClr val="004279"/>
              </a:buClr>
              <a:buSzPts val="1200"/>
              <a:buFont typeface="Calibri"/>
              <a:buAutoNum type="arabicPeriod"/>
            </a:pPr>
            <a:r>
              <a:rPr b="0" i="0" lang="en-US" u="none" cap="none" strike="noStrike">
                <a:solidFill>
                  <a:srgbClr val="004279"/>
                </a:solidFill>
                <a:latin typeface="Calibri"/>
                <a:ea typeface="Calibri"/>
                <a:cs typeface="Calibri"/>
                <a:sym typeface="Calibri"/>
              </a:rPr>
              <a:t>Prior to the survey, the certifying official should provide a detailed map showing how to reach their office and any pertinent school specific procedures.</a:t>
            </a:r>
            <a:endParaRPr/>
          </a:p>
          <a:p>
            <a:pPr indent="-342900" lvl="0" marL="342900" marR="0" rtl="0" algn="l">
              <a:lnSpc>
                <a:spcPct val="100000"/>
              </a:lnSpc>
              <a:spcBef>
                <a:spcPts val="1200"/>
              </a:spcBef>
              <a:spcAft>
                <a:spcPts val="0"/>
              </a:spcAft>
              <a:buClr>
                <a:srgbClr val="004279"/>
              </a:buClr>
              <a:buSzPts val="1200"/>
              <a:buFont typeface="Calibri"/>
              <a:buAutoNum type="arabicPeriod"/>
            </a:pPr>
            <a:r>
              <a:rPr lang="en-US">
                <a:solidFill>
                  <a:srgbClr val="004279"/>
                </a:solidFill>
                <a:latin typeface="Calibri"/>
                <a:ea typeface="Calibri"/>
                <a:cs typeface="Calibri"/>
                <a:sym typeface="Calibri"/>
              </a:rPr>
              <a:t>The certifying official should make certain all documentation requested is made available during the survey.</a:t>
            </a:r>
            <a:endParaRPr/>
          </a:p>
          <a:p>
            <a:pPr indent="-342900" lvl="0" marL="342900" marR="0" rtl="0" algn="l">
              <a:lnSpc>
                <a:spcPct val="100000"/>
              </a:lnSpc>
              <a:spcBef>
                <a:spcPts val="1200"/>
              </a:spcBef>
              <a:spcAft>
                <a:spcPts val="0"/>
              </a:spcAft>
              <a:buClr>
                <a:srgbClr val="004279"/>
              </a:buClr>
              <a:buSzPts val="1200"/>
              <a:buFont typeface="Calibri"/>
              <a:buAutoNum type="arabicPeriod"/>
            </a:pPr>
            <a:r>
              <a:rPr b="0" i="0" lang="en-US" u="none" cap="none" strike="noStrike">
                <a:solidFill>
                  <a:srgbClr val="004279"/>
                </a:solidFill>
                <a:latin typeface="Calibri"/>
                <a:ea typeface="Calibri"/>
                <a:cs typeface="Calibri"/>
                <a:sym typeface="Calibri"/>
              </a:rPr>
              <a:t>Copies should be provided on standard letter sized paper (8.5 x 11 inches) and printed on one side.  Documents should not be stapled.  This may not sound important, but the surveyor is required to scan in EVERY SINGLE DOCUMENT.</a:t>
            </a:r>
            <a:endParaRPr/>
          </a:p>
          <a:p>
            <a:pPr indent="-342900" lvl="0" marL="342900" marR="0" rtl="0" algn="l">
              <a:lnSpc>
                <a:spcPct val="100000"/>
              </a:lnSpc>
              <a:spcBef>
                <a:spcPts val="1200"/>
              </a:spcBef>
              <a:spcAft>
                <a:spcPts val="0"/>
              </a:spcAft>
              <a:buClr>
                <a:srgbClr val="004279"/>
              </a:buClr>
              <a:buSzPts val="1200"/>
              <a:buFont typeface="Calibri"/>
              <a:buAutoNum type="arabicPeriod"/>
            </a:pPr>
            <a:r>
              <a:rPr lang="en-US">
                <a:solidFill>
                  <a:srgbClr val="004279"/>
                </a:solidFill>
                <a:latin typeface="Calibri"/>
                <a:ea typeface="Calibri"/>
                <a:cs typeface="Calibri"/>
                <a:sym typeface="Calibri"/>
              </a:rPr>
              <a:t>The certifying official should provide a legend for all codes and grades to the surveyor.</a:t>
            </a:r>
            <a:endParaRPr/>
          </a:p>
          <a:p>
            <a:pPr indent="0" lvl="0" marL="0" rtl="0" algn="l">
              <a:spcBef>
                <a:spcPts val="1200"/>
              </a:spcBef>
              <a:spcAft>
                <a:spcPts val="0"/>
              </a:spcAft>
              <a:buNone/>
            </a:pPr>
            <a:r>
              <a:t/>
            </a:r>
            <a:endParaRPr b="0" i="0" sz="1200" u="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703" name="Google Shape;70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 next step in the compliance survey process is the Entrance Briefing.  The Entrance Briefing will be conducted by the surveyor upon arrival at your school or training establishment.  Entrance Briefings are typically conducted with the certifying official.  VA also encourages management, staff or other departments impacted by VA laws and regulations, to attend.   </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During the Entrance Briefing, the surveyor will advise school officials of the purpose of the visit, arrange for a workspace, explain the need to interview students and visit classes, and arrange for these activities,  and inform the SCO of the requirement for an Exit Briefing at the end of the survey. </a:t>
            </a:r>
            <a:endParaRPr/>
          </a:p>
        </p:txBody>
      </p:sp>
      <p:sp>
        <p:nvSpPr>
          <p:cNvPr id="753" name="Google Shape;75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3" name="Google Shape;101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After the Entrance Briefing, the surveyor will review records.  The areas routinely reviewed during a compliance survey require review of specific records for VA students and non-VA students, alike.  </a:t>
            </a:r>
            <a:endParaRPr/>
          </a:p>
          <a:p>
            <a:pPr indent="0" lvl="0" marL="0" marR="0" rtl="0" algn="l">
              <a:lnSpc>
                <a:spcPct val="80000"/>
              </a:lnSpc>
              <a:spcBef>
                <a:spcPts val="0"/>
              </a:spcBef>
              <a:spcAft>
                <a:spcPts val="0"/>
              </a:spcAft>
              <a:buNone/>
            </a:pPr>
            <a:r>
              <a:t/>
            </a:r>
            <a:endParaRPr b="1" sz="1800" u="sng">
              <a:solidFill>
                <a:srgbClr val="000000"/>
              </a:solidFill>
              <a:latin typeface="Bitter"/>
              <a:ea typeface="Bitter"/>
              <a:cs typeface="Bitter"/>
              <a:sym typeface="Bitter"/>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Unofficial Transcript</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Unofficial Transcripts must include courses taken, grades, term-by-term GPA, and cumulative GPA.  They must be complete and current through the last term completed by the student.</a:t>
            </a:r>
            <a:endParaRPr/>
          </a:p>
          <a:p>
            <a:pPr indent="0" lvl="0" marL="0" marR="0" rtl="0" algn="l">
              <a:lnSpc>
                <a:spcPct val="80000"/>
              </a:lnSpc>
              <a:spcBef>
                <a:spcPts val="0"/>
              </a:spcBef>
              <a:spcAft>
                <a:spcPts val="0"/>
              </a:spcAft>
              <a:buNone/>
            </a:pPr>
            <a:r>
              <a:rPr b="1" lang="en-US" sz="1800" u="none" strike="noStrike">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Financial Ledgers</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Financial ledgers must include all charges to the student’s account, all payments/credits on the student’s account from VA and all other sources including institutional, private, federal, and other financial aid programs.  For all Chapter 33 beneficiaries, it is imperative debits and credits on the student’s ledger are identifiable by name.</a:t>
            </a:r>
            <a:endParaRPr/>
          </a:p>
          <a:p>
            <a:pPr indent="0" lvl="0" marL="0" marR="0" rtl="0" algn="l">
              <a:lnSpc>
                <a:spcPct val="80000"/>
              </a:lnSpc>
              <a:spcBef>
                <a:spcPts val="0"/>
              </a:spcBef>
              <a:spcAft>
                <a:spcPts val="0"/>
              </a:spcAft>
              <a:buNone/>
            </a:pPr>
            <a:r>
              <a:rPr b="1" lang="en-US" sz="1800" u="none" strike="noStrike">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Degree Program Requirements</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A copy of the student’s degree plan or degree progress report must be provided during a compliance survey.  The document must reflect courses required for the student’s program of study.  If the student has pursued more than one program at your school (to include minors), you must include program plans for each program.</a:t>
            </a:r>
            <a:endParaRPr/>
          </a:p>
          <a:p>
            <a:pPr indent="0" lvl="0" marL="0" marR="0" rtl="0" algn="l">
              <a:lnSpc>
                <a:spcPct val="80000"/>
              </a:lnSpc>
              <a:spcBef>
                <a:spcPts val="0"/>
              </a:spcBef>
              <a:spcAft>
                <a:spcPts val="0"/>
              </a:spcAft>
              <a:buNone/>
            </a:pPr>
            <a:r>
              <a:rPr b="1" lang="en-US" sz="1800" u="none" strike="noStrike">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Enrollment Agreement</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Enrollment agreements are contracts between the school and the student and will be reviewed when applicable.  If your facility utilizes enrollment agreements, they must be provided and reviewed during a compliance survey.</a:t>
            </a:r>
            <a:endParaRPr/>
          </a:p>
          <a:p>
            <a:pPr indent="0" lvl="0" marL="0" marR="0" rtl="0" algn="l">
              <a:lnSpc>
                <a:spcPct val="80000"/>
              </a:lnSpc>
              <a:spcBef>
                <a:spcPts val="0"/>
              </a:spcBef>
              <a:spcAft>
                <a:spcPts val="0"/>
              </a:spcAft>
              <a:buNone/>
            </a:pPr>
            <a:r>
              <a:rPr b="1" lang="en-US" sz="1800" u="none" strike="noStrike">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Application for Admission</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You must provide the student’s completed school application for review during a compliance survey.</a:t>
            </a:r>
            <a:endParaRPr/>
          </a:p>
          <a:p>
            <a:pPr indent="0" lvl="0" marL="0" marR="0" rtl="0" algn="l">
              <a:lnSpc>
                <a:spcPct val="80000"/>
              </a:lnSpc>
              <a:spcBef>
                <a:spcPts val="0"/>
              </a:spcBef>
              <a:spcAft>
                <a:spcPts val="0"/>
              </a:spcAft>
              <a:buNone/>
            </a:pPr>
            <a:r>
              <a:rPr b="1" lang="en-US" sz="1800" u="none" strike="noStrike">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Prior Credit</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Prior Credit Evaluations must clearly demonstrate what, if any, credits were awarded to the student.  If the student has no applicable prior credit, a signed statement should be provided stating your facility reviewed for prior credit and none was awarded.  *Note:  There must be supporting evidence credit was reviewed, such as Joint Service Transcripts.  The signed statement alone, is not sufficient proof of review.</a:t>
            </a:r>
            <a:endParaRPr/>
          </a:p>
          <a:p>
            <a:pPr indent="0" lvl="0" marL="0" marR="0" rtl="0" algn="l">
              <a:lnSpc>
                <a:spcPct val="80000"/>
              </a:lnSpc>
              <a:spcBef>
                <a:spcPts val="0"/>
              </a:spcBef>
              <a:spcAft>
                <a:spcPts val="0"/>
              </a:spcAft>
              <a:buNone/>
            </a:pPr>
            <a:r>
              <a:rPr b="1" lang="en-US" sz="1800" u="none" strike="noStrike">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Class Schedules</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Class schedules must be provided for each enrollment period.  They must include the begin and end dates of courses, days per week the courses are scheduled to meet, hours per day, and location each class is scheduled to meet.  Class schedules must be sufficient for VA to verify whether any class meets the regulatory requirements to be considered resident or distant.</a:t>
            </a:r>
            <a:endParaRPr/>
          </a:p>
          <a:p>
            <a:pPr indent="0" lvl="0" marL="0" marR="0" rtl="0" algn="l">
              <a:lnSpc>
                <a:spcPct val="80000"/>
              </a:lnSpc>
              <a:spcBef>
                <a:spcPts val="0"/>
              </a:spcBef>
              <a:spcAft>
                <a:spcPts val="0"/>
              </a:spcAft>
              <a:buNone/>
            </a:pPr>
            <a:r>
              <a:rPr b="1" lang="en-US" sz="1800" u="none" strike="noStrike">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Attendance Records</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If your facility has an attendance policy, the policy must be followed, and a copy of detailed attendance records must be provided during a compliance survey.  </a:t>
            </a:r>
            <a:endParaRPr/>
          </a:p>
          <a:p>
            <a:pPr indent="0" lvl="0" marL="0" marR="0" rtl="0" algn="l">
              <a:lnSpc>
                <a:spcPct val="80000"/>
              </a:lnSpc>
              <a:spcBef>
                <a:spcPts val="0"/>
              </a:spcBef>
              <a:spcAft>
                <a:spcPts val="0"/>
              </a:spcAft>
              <a:buNone/>
            </a:pPr>
            <a:r>
              <a:rPr b="1" lang="en-US" sz="1800" u="none" strike="noStrike">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Progress Records</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All progress documentation will be reviewed during a compliance survey.  If the student has any periods of unsatisfactory progress, all records regarding actions taken related to unsatisfactory progress must be provided.</a:t>
            </a:r>
            <a:endParaRPr/>
          </a:p>
          <a:p>
            <a:pPr indent="0" lvl="0" marL="0" marR="0" rtl="0" algn="l">
              <a:lnSpc>
                <a:spcPct val="80000"/>
              </a:lnSpc>
              <a:spcBef>
                <a:spcPts val="0"/>
              </a:spcBef>
              <a:spcAft>
                <a:spcPts val="0"/>
              </a:spcAft>
              <a:buNone/>
            </a:pPr>
            <a:r>
              <a:rPr b="1" lang="en-US" sz="1800" u="none" strike="noStrike">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Remedial Test Scores</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If the student required remedial courses that were certified to VA, a copy of detailed test scores or evaluations used to determine the student’s need for remedial courses  must be provided.</a:t>
            </a:r>
            <a:endParaRPr/>
          </a:p>
          <a:p>
            <a:pPr indent="0" lvl="0" marL="0" marR="0" rtl="0" algn="l">
              <a:lnSpc>
                <a:spcPct val="80000"/>
              </a:lnSpc>
              <a:spcBef>
                <a:spcPts val="0"/>
              </a:spcBef>
              <a:spcAft>
                <a:spcPts val="0"/>
              </a:spcAft>
              <a:buNone/>
            </a:pPr>
            <a:r>
              <a:rPr b="1" lang="en-US" sz="1800" u="none" strike="noStrike">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Non-Veteran Records</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 records of non-Veteran students whose files will be reviewed will be identified by the surveyor when they arrive at your facility.  A listing of non-Veteran students may be requested to assist with the selection of records.</a:t>
            </a:r>
            <a:endParaRPr/>
          </a:p>
          <a:p>
            <a:pPr indent="0" lvl="0" marL="0" marR="0" rtl="0" algn="l">
              <a:lnSpc>
                <a:spcPct val="80000"/>
              </a:lnSpc>
              <a:spcBef>
                <a:spcPts val="0"/>
              </a:spcBef>
              <a:spcAft>
                <a:spcPts val="0"/>
              </a:spcAft>
              <a:buNone/>
            </a:pPr>
            <a:r>
              <a:rPr b="1" lang="en-US" sz="1800" u="none" strike="noStrike">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Other Records</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All other related student documents must be provided when requested by the survey.  These include but are not limited to: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 drop/withdrawal slips and other documentation indicating last dates of attendance,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appropriate documentation supporting any certified mitigating circumstances, and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any parent institution letters.</a:t>
            </a:r>
            <a:endParaRPr/>
          </a:p>
          <a:p>
            <a:pPr indent="0" lvl="0" marL="0" marR="0" rtl="0" algn="l">
              <a:lnSpc>
                <a:spcPct val="80000"/>
              </a:lnSpc>
              <a:spcBef>
                <a:spcPts val="0"/>
              </a:spcBef>
              <a:spcAft>
                <a:spcPts val="0"/>
              </a:spcAft>
              <a:buNone/>
            </a:pPr>
            <a:r>
              <a:t/>
            </a:r>
            <a:endParaRPr b="1" i="0" sz="1800" u="none" strike="noStrike">
              <a:solidFill>
                <a:srgbClr val="000000"/>
              </a:solidFill>
              <a:latin typeface="Bitter"/>
              <a:ea typeface="Bitter"/>
              <a:cs typeface="Bitter"/>
              <a:sym typeface="Bitter"/>
            </a:endParaRPr>
          </a:p>
          <a:p>
            <a:pPr indent="0" lvl="0" marL="0" marR="0" rtl="0" algn="l">
              <a:lnSpc>
                <a:spcPct val="80000"/>
              </a:lnSpc>
              <a:spcBef>
                <a:spcPts val="0"/>
              </a:spcBef>
              <a:spcAft>
                <a:spcPts val="0"/>
              </a:spcAft>
              <a:buNone/>
            </a:pPr>
            <a:r>
              <a:rPr b="1" i="0" lang="en-US" sz="1800" u="none" strike="noStrike">
                <a:solidFill>
                  <a:srgbClr val="000000"/>
                </a:solidFill>
                <a:latin typeface="Arial"/>
                <a:ea typeface="Arial"/>
                <a:cs typeface="Arial"/>
                <a:sym typeface="Arial"/>
              </a:rPr>
              <a:t>Note: </a:t>
            </a:r>
            <a:r>
              <a:rPr b="0" i="0" lang="en-US" sz="1800" u="none" strike="noStrike">
                <a:solidFill>
                  <a:srgbClr val="000000"/>
                </a:solidFill>
                <a:latin typeface="Arial"/>
                <a:ea typeface="Arial"/>
                <a:cs typeface="Arial"/>
                <a:sym typeface="Arial"/>
              </a:rPr>
              <a:t>This is not an exhaustive list. The surveyor will let SCOs know of any specific items they would like to review during a survey in the notification letter or during their records review. </a:t>
            </a:r>
            <a:endParaRPr/>
          </a:p>
        </p:txBody>
      </p:sp>
      <p:sp>
        <p:nvSpPr>
          <p:cNvPr id="1014" name="Google Shape;101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5" name="Google Shape;121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lang="en-US" sz="1800">
                <a:latin typeface="Arial"/>
                <a:ea typeface="Arial"/>
                <a:cs typeface="Arial"/>
                <a:sym typeface="Arial"/>
              </a:rPr>
              <a:t>When the review of records is complete, the surveyor will conduct an Exit Briefing with the Certifying Official and any other school representatives who wish to attend.   As with the Entrance Briefing, it is highly encouraged that management officials or representatives of departments that supply information to the SCO be present.  </a:t>
            </a:r>
            <a:endParaRPr sz="1800">
              <a:latin typeface="Arial"/>
              <a:ea typeface="Arial"/>
              <a:cs typeface="Arial"/>
              <a:sym typeface="Arial"/>
            </a:endParaRPr>
          </a:p>
          <a:p>
            <a:pPr indent="0" lvl="0" marL="0" marR="0" rtl="0" algn="l">
              <a:lnSpc>
                <a:spcPct val="107000"/>
              </a:lnSpc>
              <a:spcBef>
                <a:spcPts val="0"/>
              </a:spcBef>
              <a:spcAft>
                <a:spcPts val="0"/>
              </a:spcAft>
              <a:buNone/>
            </a:pPr>
            <a:r>
              <a:rPr lang="en-US" sz="1800">
                <a:latin typeface="Arial"/>
                <a:ea typeface="Arial"/>
                <a:cs typeface="Arial"/>
                <a:sym typeface="Arial"/>
              </a:rPr>
              <a:t> </a:t>
            </a:r>
            <a:endParaRPr sz="1800">
              <a:latin typeface="Arial"/>
              <a:ea typeface="Arial"/>
              <a:cs typeface="Arial"/>
              <a:sym typeface="Arial"/>
            </a:endParaRPr>
          </a:p>
          <a:p>
            <a:pPr indent="0" lvl="0" marL="0" marR="0" rtl="0" algn="l">
              <a:lnSpc>
                <a:spcPct val="107000"/>
              </a:lnSpc>
              <a:spcBef>
                <a:spcPts val="0"/>
              </a:spcBef>
              <a:spcAft>
                <a:spcPts val="0"/>
              </a:spcAft>
              <a:buNone/>
            </a:pPr>
            <a:r>
              <a:rPr lang="en-US" sz="1800">
                <a:latin typeface="Arial"/>
                <a:ea typeface="Arial"/>
                <a:cs typeface="Arial"/>
                <a:sym typeface="Arial"/>
              </a:rPr>
              <a:t>During the Exit Briefing, all discrepancies found during the Compliance survey will be formally reviewed.  The surveyor will allow the facility to ask any questions, and provide a rebuttal, to issues they may have regarding the Compliance Survey findings. Corrective Actions will also be outlined during the Exit Briefing.   </a:t>
            </a:r>
            <a:endParaRPr sz="1800">
              <a:latin typeface="Arial"/>
              <a:ea typeface="Arial"/>
              <a:cs typeface="Arial"/>
              <a:sym typeface="Arial"/>
            </a:endParaRPr>
          </a:p>
        </p:txBody>
      </p:sp>
      <p:sp>
        <p:nvSpPr>
          <p:cNvPr id="1216" name="Google Shape;121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2" name="Google Shape;147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At the conclusion of the Compliance Survey, you will receive notification of the survey findings via email.  The email will include a copy of the compliance survey Findings Letter, which will identify the student or trainee records reviewed, confirm discrepancies identified during the survey and discussed in the Exit Briefing, and specify what corrective actions, if any, are required.   </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If there are corrective actions required by you or your facility,  you must complete them according to the instructions provided in the Findings Letter. </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1473" name="Google Shape;147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2" name="Google Shape;152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There are many areas reviewed during a compliance survey. This section provides guidance on these areas.  The first areas of review we will cover are the general areas of review.  Then we will discuss the areas of review for non-accredited courses, followed by areas of review for vocational flight schools, then Training Establishments.   We will wrap this section up with discussion on additional areas of review.</a:t>
            </a:r>
            <a:endParaRPr/>
          </a:p>
        </p:txBody>
      </p:sp>
      <p:sp>
        <p:nvSpPr>
          <p:cNvPr id="1523" name="Google Shape;152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 areas of review listed here are general areas.  </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r>
              <a:rPr lang="en-US" sz="1800">
                <a:solidFill>
                  <a:srgbClr val="000000"/>
                </a:solidFill>
                <a:latin typeface="Bitter"/>
                <a:ea typeface="Bitter"/>
                <a:cs typeface="Bitter"/>
                <a:sym typeface="Bitter"/>
              </a:rPr>
              <a:t> </a:t>
            </a:r>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Accurate, Current, Complete Records</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All facilities must maintain accurate, current, and complete records of enrollment.  Records kept must be sufficient to verify all information certified to VA is correct and to verify compliance with all approval requirements. *Remember the Records Retention requirement we talked about previously; student records must be retained for three (3) years from the end of last enrollment period.</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 </a:t>
            </a:r>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Credit for Prior Training</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Schools and training establishments must maintain a record of previous education and training of VA beneficiaries, grant appropriate credit, report the grant to beneficiaries, and shorten the program certified accordingly.    A credit review must be completed whenever a student initially enrolls at your school or training facility, and whenever a student changes programs.</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 </a:t>
            </a:r>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Prompt Certification</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Certifications must be submitted to VA promptly.  This means, certifications must be submitted within 30 days of the first day of term, or training.</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 </a:t>
            </a:r>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Enrollment Dates Certified</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You must certify accurate enrollment dates.  The dates you certify must be based on your facility's approved academic calendar,  the program's published start and end date, or the actual dates of training.</a:t>
            </a:r>
            <a:endParaRPr/>
          </a:p>
          <a:p>
            <a:pPr indent="0" lvl="0" marL="0" marR="0" rtl="0" algn="l">
              <a:lnSpc>
                <a:spcPct val="80000"/>
              </a:lnSpc>
              <a:spcBef>
                <a:spcPts val="0"/>
              </a:spcBef>
              <a:spcAft>
                <a:spcPts val="0"/>
              </a:spcAft>
              <a:buNone/>
            </a:pPr>
            <a:r>
              <a:rPr b="1" lang="en-US" sz="1800" u="none" strike="noStrike">
                <a:solidFill>
                  <a:srgbClr val="000000"/>
                </a:solidFill>
                <a:latin typeface="Bitter"/>
                <a:ea typeface="Bitter"/>
                <a:cs typeface="Bitter"/>
                <a:sym typeface="Bitter"/>
              </a:rPr>
              <a:t> </a:t>
            </a:r>
            <a:endParaRPr b="1" sz="1800" u="sng">
              <a:solidFill>
                <a:srgbClr val="000000"/>
              </a:solidFill>
              <a:latin typeface="Bitter"/>
              <a:ea typeface="Bitter"/>
              <a:cs typeface="Bitter"/>
              <a:sym typeface="Bitter"/>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Hours Certified</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Since VA beneficiaries must be enrolled in, and pursuing courses as approved, you must only certify credits or hours which apply to the approved program the student is pursuing, and count towards program completion.  Only credits or hours taken at your facility can be certified; if a student is taking credits or hours as a guest at another facility, the guest facility must certify them.</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 </a:t>
            </a:r>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Tuition &amp; Fees Certified</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Tuition must be certified as approved in the school’s catalog or supplement.  Fees must be mandatory for all students and listed in the catalog or supplement.   Prohibited fees include, (but are not limited to), application fees, penalty fees, add/drop course fees, fees for lodging expenses, meal plan fees, and parking fees that are not required of every student.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 </a:t>
            </a:r>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VA is Last Payer</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You must report the tuition and fees charged to the student after deducting any amounts paid with tuition only waivers, scholarships, aid, and assistance.  Title IV Federal Financial Aid Programs and some some state specific funds are excluded from this requirement.</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 </a:t>
            </a:r>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Equity of Charges</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Charges to VA beneficiaries for tuition and fees, must be the same, or less than, the charges to other similarly circumstanced students.</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 </a:t>
            </a:r>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Changes in Enrollment</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Changes in enrollment must be promptly reported to VA.   This means all changes in enrollment must be reported within 30 days of the change.    Changes to enrollment must also be reported accurately.   This includes any change in credit hours, tuition, fees, term dates, and terminations.     Most changes must include the effective date of the change and the reason for the change.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 </a:t>
            </a:r>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Standards of Progress</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Facilities are responsible for enforcing their established standards of progress.  This requires the school specify intervals between enrollment and graduation when each student’s progress will be evaluated.  Each evaluation must compare the student’s progress with the standards in the facility’s approved publication.  When a student fails to maintain the prescribed standards of progress, VA must be informed promptly so benefit payments can be discontinued in accordance with Federal law.</a:t>
            </a:r>
            <a:endParaRPr/>
          </a:p>
          <a:p>
            <a:pPr indent="0" lvl="0" marL="0" rtl="0" algn="l">
              <a:spcBef>
                <a:spcPts val="0"/>
              </a:spcBef>
              <a:spcAft>
                <a:spcPts val="0"/>
              </a:spcAft>
              <a:buNone/>
            </a:pPr>
            <a:br>
              <a:rPr lang="en-US" sz="1800">
                <a:latin typeface="Open Sans"/>
                <a:ea typeface="Open Sans"/>
                <a:cs typeface="Open Sans"/>
                <a:sym typeface="Open Sans"/>
              </a:rPr>
            </a:br>
            <a:endParaRPr/>
          </a:p>
        </p:txBody>
      </p:sp>
      <p:sp>
        <p:nvSpPr>
          <p:cNvPr id="1531" name="Google Shape;153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2" name="Google Shape;157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Now that we have discussed the general areas of review, let’s talk about the areas of review, specific to non-accredited courses.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 first area specific to non-accredited courses reviewed during a compliance survey,  is verifying course and facility policies were furnished to students.  Students enrolled in a non-accredited course must receive a copy of the course outline, a schedule of tuition, fees, and other charges, policies related to attendance, grades, and conduct, and the rules of operation.  </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 next area of review specific to non-accredited courses is Enrollment Limitations.   Enrollment must be within the limitations approved by the SAA.  Enrollment limitations are typically based on the number of students per instructor or classroom space.  </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 last compliance survey area of review specific to non-accredited courses is Refund Policies.  Non-accredited courses must have, and maintain, a policy for the pro rata refund of the unused portion of tuition, fees, and charges. A pro rata refund is a partial refund based on the portion of the services used and must be returned to the student within 40 days. </a:t>
            </a:r>
            <a:endParaRPr/>
          </a:p>
          <a:p>
            <a:pPr indent="0" lvl="0" marL="0" rtl="0" algn="l">
              <a:spcBef>
                <a:spcPts val="0"/>
              </a:spcBef>
              <a:spcAft>
                <a:spcPts val="0"/>
              </a:spcAft>
              <a:buNone/>
            </a:pPr>
            <a:r>
              <a:t/>
            </a:r>
            <a:endParaRPr/>
          </a:p>
        </p:txBody>
      </p:sp>
      <p:sp>
        <p:nvSpPr>
          <p:cNvPr id="1573" name="Google Shape;157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2" name="Google Shape;161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Let’s discuss the areas of review specific to vocational flight schools.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First is Private Pilot.  Under no circumstances may a Private Pilot course be approved for VA education benefits at a vocational flight school.   Further, Private Pilot instruction provided by vocational flight schools through contract cannot be approved at vocational flight schools or as part of a program at a contracting IHL.  Copies of student Private Pilot licenses must be kept for at least three years following the end of each enrollment period.  School records must reflect students possessed a Private Pilot license prior to enrollment.  </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 next area of review for vocational flight schools is Medical Certificates.  Students must possess a minimum of a Second-Class Medical Certificate prior to enrollment in each vocational flight training course, except Airline Transport Pilot, which requires a First-Class Medical Certificate.  VA education benefits will not be paid for any training if the Medical Certificate was issued after the student enrolled in the course.  </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 last area we will talk about for vocational flight schools is the cost of training.  The State Approving Agency approves tuition and fee charges, for each flight course.  The approved tuition and fee charges must be the same as the tuition and fee charges, which similarly circumstanced non-Veterans enrolled in the same flight course, are required to pay.  Schools must maintain records of tuition charged and received from all students.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 records must show VA beneficiaries paid their share of the cost of training received, and non-VA students paid 100% of the cost of the training they received.  </a:t>
            </a:r>
            <a:endParaRPr/>
          </a:p>
          <a:p>
            <a:pPr indent="0" lvl="0" marL="0" rtl="0" algn="l">
              <a:spcBef>
                <a:spcPts val="0"/>
              </a:spcBef>
              <a:spcAft>
                <a:spcPts val="0"/>
              </a:spcAft>
              <a:buNone/>
            </a:pPr>
            <a:br>
              <a:rPr lang="en-US" sz="1800">
                <a:latin typeface="Open Sans"/>
                <a:ea typeface="Open Sans"/>
                <a:cs typeface="Open Sans"/>
                <a:sym typeface="Open Sans"/>
              </a:rPr>
            </a:br>
            <a:endParaRPr/>
          </a:p>
        </p:txBody>
      </p:sp>
      <p:sp>
        <p:nvSpPr>
          <p:cNvPr id="1613" name="Google Shape;161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8" name="Shape 1848"/>
        <p:cNvGrpSpPr/>
        <p:nvPr/>
      </p:nvGrpSpPr>
      <p:grpSpPr>
        <a:xfrm>
          <a:off x="0" y="0"/>
          <a:ext cx="0" cy="0"/>
          <a:chOff x="0" y="0"/>
          <a:chExt cx="0" cy="0"/>
        </a:xfrm>
      </p:grpSpPr>
      <p:sp>
        <p:nvSpPr>
          <p:cNvPr id="1849" name="Google Shape;184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0" name="Google Shape;185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Now, let’s talk about the areas of review specific to Training Establishments, which are often referred to as On-the-Job (OJT), or Apprenticeship Facilities.   </a:t>
            </a:r>
            <a:endParaRPr/>
          </a:p>
          <a:p>
            <a:pPr indent="0" lvl="0" marL="0" marR="0" rtl="0" algn="l">
              <a:lnSpc>
                <a:spcPct val="80000"/>
              </a:lnSpc>
              <a:spcBef>
                <a:spcPts val="0"/>
              </a:spcBef>
              <a:spcAft>
                <a:spcPts val="0"/>
              </a:spcAft>
              <a:buNone/>
            </a:pPr>
            <a:r>
              <a:rPr lang="en-US" sz="1800">
                <a:solidFill>
                  <a:srgbClr val="000000"/>
                </a:solidFill>
                <a:latin typeface="Open Sans"/>
                <a:ea typeface="Open Sans"/>
                <a:cs typeface="Open Sans"/>
                <a:sym typeface="Open Sans"/>
              </a:rPr>
              <a:t> </a:t>
            </a:r>
            <a:endParaRPr sz="1800">
              <a:solidFill>
                <a:srgbClr val="000000"/>
              </a:solidFill>
              <a:latin typeface="Bitter"/>
              <a:ea typeface="Bitter"/>
              <a:cs typeface="Bitter"/>
              <a:sym typeface="Bitte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 first area of review specific to training establishments, is Training Agreements.  The training agreement is an agreement between the employer, and the VA trainee.  It provides details on the training, and lists what the salary will be.  Facilities are not required to submit training agreements to VA, but they must furnish them to trainees.  </a:t>
            </a:r>
            <a:endParaRPr/>
          </a:p>
          <a:p>
            <a:pPr indent="0" lvl="0" marL="0" marR="0" rtl="0" algn="l">
              <a:lnSpc>
                <a:spcPct val="80000"/>
              </a:lnSpc>
              <a:spcBef>
                <a:spcPts val="0"/>
              </a:spcBef>
              <a:spcAft>
                <a:spcPts val="0"/>
              </a:spcAft>
              <a:buNone/>
            </a:pPr>
            <a:r>
              <a:rPr lang="en-US" sz="1800">
                <a:solidFill>
                  <a:srgbClr val="000000"/>
                </a:solidFill>
                <a:latin typeface="Open Sans"/>
                <a:ea typeface="Open Sans"/>
                <a:cs typeface="Open Sans"/>
                <a:sym typeface="Open Sans"/>
              </a:rPr>
              <a:t> </a:t>
            </a:r>
            <a:endParaRPr sz="1800">
              <a:solidFill>
                <a:srgbClr val="000000"/>
              </a:solidFill>
              <a:latin typeface="Bitter"/>
              <a:ea typeface="Bitter"/>
              <a:cs typeface="Bitter"/>
              <a:sym typeface="Bitte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Next, VA beneficiaries must receive training in accordance with the approved training program.  Each program is approved for a specific number of hours per work process or task.  Do not certify vacation or sick leave hours.  VA cannot pay hours from vacation periods or sick time, since trainees are not training in accordance with the approved training program during these times.  Overtime hours can sometimes be certified.  In order to certify overtime hours, the hours must be trained in accordance with the approved work processes and tasks.  </a:t>
            </a:r>
            <a:endParaRPr/>
          </a:p>
          <a:p>
            <a:pPr indent="0" lvl="0" marL="0" marR="0" rtl="0" algn="l">
              <a:lnSpc>
                <a:spcPct val="80000"/>
              </a:lnSpc>
              <a:spcBef>
                <a:spcPts val="0"/>
              </a:spcBef>
              <a:spcAft>
                <a:spcPts val="0"/>
              </a:spcAft>
              <a:buNone/>
            </a:pPr>
            <a:r>
              <a:rPr lang="en-US" sz="1800">
                <a:solidFill>
                  <a:srgbClr val="000000"/>
                </a:solidFill>
                <a:latin typeface="Open Sans"/>
                <a:ea typeface="Open Sans"/>
                <a:cs typeface="Open Sans"/>
                <a:sym typeface="Open Sans"/>
              </a:rPr>
              <a:t> </a:t>
            </a:r>
            <a:endParaRPr sz="1800">
              <a:solidFill>
                <a:srgbClr val="000000"/>
              </a:solidFill>
              <a:latin typeface="Bitter"/>
              <a:ea typeface="Bitter"/>
              <a:cs typeface="Bitter"/>
              <a:sym typeface="Bitte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And last, VA beneficiaries must receive wages at the appropriate rate, as approved by the SAA.  Whenever a facility has a change in wages, the change must be submitted for approval.  No wage review is required for government OJTs or Apprenticeships. </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p:txBody>
      </p:sp>
      <p:sp>
        <p:nvSpPr>
          <p:cNvPr id="1851" name="Google Shape;185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8" name="Google Shape;186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Bitter"/>
              <a:buNone/>
            </a:pPr>
            <a:r>
              <a:rPr lang="en-US" sz="1800">
                <a:solidFill>
                  <a:srgbClr val="000000"/>
                </a:solidFill>
                <a:latin typeface="Bitter"/>
                <a:ea typeface="Bitter"/>
                <a:cs typeface="Bitter"/>
                <a:sym typeface="Bitter"/>
              </a:rPr>
              <a:t>We will wrap up this section with discussion of additional areas of review.  </a:t>
            </a:r>
            <a:endParaRPr/>
          </a:p>
          <a:p>
            <a:pPr indent="0" lvl="0" marL="0" rtl="0" algn="l">
              <a:spcBef>
                <a:spcPts val="0"/>
              </a:spcBef>
              <a:spcAft>
                <a:spcPts val="0"/>
              </a:spcAft>
              <a:buNone/>
            </a:pPr>
            <a:r>
              <a:t/>
            </a:r>
            <a:endParaRPr b="1"/>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Repeat Discrepancies</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If there were discrepancies found in the previous compliance survey, surveyors will confirm the facility corrected and did not repeat any discrepancies found during the prior survey, other than an occasional clerical error. Facilities should implement procedures or mechanisms to remedy any discrepancy found during a compliance survey. This will help guarantee repeat discrepancies are not found in subsequent compliance surveys.</a:t>
            </a:r>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Advertising</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Advertising must not be erroneous, deceptive, or misleading.  38 CFR 21.4252 requires any educational institution offering courses approved for VA education benefits to maintain a complete record of all advertising, sales materials, enrollment materials, and candidate handbooks, used during the preceding 12-month period.  Public Law 116-315, Section 1020, provides greater detail on the limitations on the type of advertising, sales, and marketing that schools can undertake and remain approved for VA education benefits.  This section also provides details regarding the adjudicatory process before VA takes punitive actions for violations.</a:t>
            </a:r>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Independent Study</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Independent study will be reviewed at facilities that the SAA has approved for Independent Study.   Independent Study is education that is tailored to fit the interests of a specific student, occurring outside the traditional classroom or laboratory setting, and carried out under the direct supervision of a trainer.  Independent Study can be offered as in-residence or distance learning.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*Courses offered in whole or part by independent study cannot be approved at non-accredited facilities.</a:t>
            </a:r>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Yellow Ribbon</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 Yellow Ribbon Program allows IHLs to enter into an agreement with VA to fund tuition expenses exceeding the highest public in-state undergraduate tuition rate. The institution can contribute up to 50% of the expenses and VA will match the amount.  The IHL must:</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Provide contributions on a first-come first-served basis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Provide contributions for the current and all subsequent academic years the student maintains satisfactory progress, conduct, and attendance</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Make contributions in the form of a grant, scholarship, or the like, and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State the max number of contributions each year</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 Yellow Ribbon funds used by the IHL must be available for unrestricted use by the IHL.</a:t>
            </a:r>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Reporting Fees</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A reporting fee is a payment made from VA to a school to help cover the cost of administering VA programs.  Schools are provided a reporting fee based on the number of students who were certified to VA at least once during the year and who received VA educational benefits.  Public Law 111-377 requires all reporting fees be utilized solely for the making of certifications, or for otherwise supporting programs for Veterans.  The Harry W Colmery Veterans Educational Assistance Act of 2017 prohibits schools receiving reporting fees for 100 or more eligible students from using or merging the reporting fees with any school general funds.</a:t>
            </a:r>
            <a:endParaRPr b="0" i="0" sz="1800" u="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Priority Enrollment</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Priority Enrollment is defined as “a student being able to register for classes earlier than other students.” VA is required to publicly report if a school offers priority enrollment. Schools are encouraged to provide this information to ensure Veterans and Servicemembers can make informed decisions regarding how to use their benefits.  Here is an example of priority enrollment:  All seniors can register for classes, then all student Veterans and or Servicemembers, then all juniors, then all sophomores, then freshmen.</a:t>
            </a:r>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Graduation</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Schools are required to report graduation or program completion information to VA.  Graduation should only be reported for students who graduated while using benefits.</a:t>
            </a:r>
            <a:endParaRPr/>
          </a:p>
          <a:p>
            <a:pPr indent="0" lvl="0" marL="0" marR="0" rtl="0" algn="l">
              <a:lnSpc>
                <a:spcPct val="80000"/>
              </a:lnSpc>
              <a:spcBef>
                <a:spcPts val="0"/>
              </a:spcBef>
              <a:spcAft>
                <a:spcPts val="0"/>
              </a:spcAft>
              <a:buNone/>
            </a:pPr>
            <a:r>
              <a:rPr b="1" lang="en-US" sz="1800" u="sng">
                <a:solidFill>
                  <a:srgbClr val="000000"/>
                </a:solidFill>
                <a:latin typeface="Bitter"/>
                <a:ea typeface="Bitter"/>
                <a:cs typeface="Bitter"/>
                <a:sym typeface="Bitter"/>
              </a:rPr>
              <a:t>Trademark</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 term “GI Bill®” is a federally registered trademark owned by VA.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Authorized third-party users of the trademark are: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Educational institutions approved for GI Bill® benefits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State Approving Agencies, and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Recognized Veterans Service Organizations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 </a:t>
            </a:r>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Authorized users may use the registered trademark ‘’GI Bill’’ in print, electronic, radio, digital, or other media as established by the terms of use. The trademark symbol ‘’®’’ should be placed at the upper right corner of the trademarked phrase in the most prominent place at first usage.</a:t>
            </a:r>
            <a:endParaRPr/>
          </a:p>
          <a:p>
            <a:pPr indent="0" lvl="0" marL="0" rtl="0" algn="l">
              <a:spcBef>
                <a:spcPts val="0"/>
              </a:spcBef>
              <a:spcAft>
                <a:spcPts val="0"/>
              </a:spcAft>
              <a:buClr>
                <a:srgbClr val="000000"/>
              </a:buClr>
              <a:buSzPts val="1800"/>
              <a:buFont typeface="Noto Sans Symbols"/>
              <a:buNone/>
            </a:pPr>
            <a:r>
              <a:rPr b="0" i="0" lang="en-US" sz="1800" u="none" strike="noStrike">
                <a:solidFill>
                  <a:srgbClr val="000000"/>
                </a:solidFill>
                <a:latin typeface="Arial"/>
                <a:ea typeface="Arial"/>
                <a:cs typeface="Arial"/>
                <a:sym typeface="Arial"/>
              </a:rPr>
              <a:t> </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1869" name="Google Shape;186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3" name="Shape 1953"/>
        <p:cNvGrpSpPr/>
        <p:nvPr/>
      </p:nvGrpSpPr>
      <p:grpSpPr>
        <a:xfrm>
          <a:off x="0" y="0"/>
          <a:ext cx="0" cy="0"/>
          <a:chOff x="0" y="0"/>
          <a:chExt cx="0" cy="0"/>
        </a:xfrm>
      </p:grpSpPr>
      <p:sp>
        <p:nvSpPr>
          <p:cNvPr id="1954" name="Google Shape;195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5" name="Google Shape;195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lang="en-US" sz="1800">
                <a:latin typeface="Arial"/>
                <a:ea typeface="Arial"/>
                <a:cs typeface="Arial"/>
                <a:sym typeface="Arial"/>
              </a:rPr>
              <a:t>After this training session, you should be able to….</a:t>
            </a:r>
            <a:endParaRPr/>
          </a:p>
          <a:p>
            <a:pPr indent="-342900" lvl="0" marL="342900" marR="0" rtl="0" algn="l">
              <a:lnSpc>
                <a:spcPct val="107000"/>
              </a:lnSpc>
              <a:spcBef>
                <a:spcPts val="0"/>
              </a:spcBef>
              <a:spcAft>
                <a:spcPts val="0"/>
              </a:spcAft>
              <a:buClr>
                <a:schemeClr val="lt1"/>
              </a:buClr>
              <a:buSzPts val="1800"/>
              <a:buFont typeface="Calibri"/>
              <a:buAutoNum type="arabicPeriod"/>
            </a:pPr>
            <a:r>
              <a:rPr lang="en-US" sz="1800">
                <a:latin typeface="Arial"/>
                <a:ea typeface="Arial"/>
                <a:cs typeface="Arial"/>
                <a:sym typeface="Arial"/>
              </a:rPr>
              <a:t>Recognize the legal requirements for compliance surveys</a:t>
            </a:r>
            <a:endParaRPr/>
          </a:p>
          <a:p>
            <a:pPr indent="-342900" lvl="0" marL="342900" marR="0" rtl="0" algn="l">
              <a:lnSpc>
                <a:spcPct val="107000"/>
              </a:lnSpc>
              <a:spcBef>
                <a:spcPts val="800"/>
              </a:spcBef>
              <a:spcAft>
                <a:spcPts val="0"/>
              </a:spcAft>
              <a:buClr>
                <a:schemeClr val="lt1"/>
              </a:buClr>
              <a:buSzPts val="1800"/>
              <a:buFont typeface="Calibri"/>
              <a:buAutoNum type="arabicPeriod"/>
            </a:pPr>
            <a:r>
              <a:rPr lang="en-US" sz="1800">
                <a:latin typeface="Arial"/>
                <a:ea typeface="Arial"/>
                <a:cs typeface="Arial"/>
                <a:sym typeface="Arial"/>
              </a:rPr>
              <a:t>List the steps in the compliance survey process</a:t>
            </a:r>
            <a:endParaRPr/>
          </a:p>
          <a:p>
            <a:pPr indent="-342900" lvl="0" marL="342900" marR="0" rtl="0" algn="l">
              <a:lnSpc>
                <a:spcPct val="107000"/>
              </a:lnSpc>
              <a:spcBef>
                <a:spcPts val="800"/>
              </a:spcBef>
              <a:spcAft>
                <a:spcPts val="0"/>
              </a:spcAft>
              <a:buClr>
                <a:schemeClr val="lt1"/>
              </a:buClr>
              <a:buSzPts val="1800"/>
              <a:buFont typeface="Calibri"/>
              <a:buAutoNum type="arabicPeriod"/>
            </a:pPr>
            <a:r>
              <a:rPr lang="en-US" sz="1800">
                <a:latin typeface="Arial"/>
                <a:ea typeface="Arial"/>
                <a:cs typeface="Arial"/>
                <a:sym typeface="Arial"/>
              </a:rPr>
              <a:t>Describe areas reviewed during a compliance survey</a:t>
            </a:r>
            <a:endParaRPr/>
          </a:p>
          <a:p>
            <a:pPr indent="0" lvl="0" marL="0" marR="0" rtl="0" algn="l">
              <a:lnSpc>
                <a:spcPct val="100000"/>
              </a:lnSpc>
              <a:spcBef>
                <a:spcPts val="800"/>
              </a:spcBef>
              <a:spcAft>
                <a:spcPts val="0"/>
              </a:spcAft>
              <a:buClr>
                <a:schemeClr val="lt1"/>
              </a:buClr>
              <a:buSzPts val="1200"/>
              <a:buFont typeface="Calibri"/>
              <a:buNone/>
            </a:pPr>
            <a:r>
              <a:t/>
            </a:r>
            <a:endParaRPr sz="1200">
              <a:solidFill>
                <a:schemeClr val="lt1"/>
              </a:solidFill>
              <a:highlight>
                <a:srgbClr val="FFFF00"/>
              </a:highlight>
              <a:latin typeface="Calibri"/>
              <a:ea typeface="Calibri"/>
              <a:cs typeface="Calibri"/>
              <a:sym typeface="Calibri"/>
            </a:endParaRPr>
          </a:p>
          <a:p>
            <a:pPr indent="0" lvl="0" marL="0" rtl="0" algn="l">
              <a:spcBef>
                <a:spcPts val="0"/>
              </a:spcBef>
              <a:spcAft>
                <a:spcPts val="0"/>
              </a:spcAft>
              <a:buNone/>
            </a:pPr>
            <a:r>
              <a:t/>
            </a:r>
            <a:endParaRPr/>
          </a:p>
        </p:txBody>
      </p:sp>
      <p:sp>
        <p:nvSpPr>
          <p:cNvPr id="1956" name="Google Shape;1956;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6" name="Shape 1976"/>
        <p:cNvGrpSpPr/>
        <p:nvPr/>
      </p:nvGrpSpPr>
      <p:grpSpPr>
        <a:xfrm>
          <a:off x="0" y="0"/>
          <a:ext cx="0" cy="0"/>
          <a:chOff x="0" y="0"/>
          <a:chExt cx="0" cy="0"/>
        </a:xfrm>
      </p:grpSpPr>
      <p:sp>
        <p:nvSpPr>
          <p:cNvPr id="1977" name="Google Shape;197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8" name="Google Shape;197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9" name="Google Shape;197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9" name="Shape 1989"/>
        <p:cNvGrpSpPr/>
        <p:nvPr/>
      </p:nvGrpSpPr>
      <p:grpSpPr>
        <a:xfrm>
          <a:off x="0" y="0"/>
          <a:ext cx="0" cy="0"/>
          <a:chOff x="0" y="0"/>
          <a:chExt cx="0" cy="0"/>
        </a:xfrm>
      </p:grpSpPr>
      <p:sp>
        <p:nvSpPr>
          <p:cNvPr id="1990" name="Google Shape;1990;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1" name="Google Shape;199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5" name="Shape 1995"/>
        <p:cNvGrpSpPr/>
        <p:nvPr/>
      </p:nvGrpSpPr>
      <p:grpSpPr>
        <a:xfrm>
          <a:off x="0" y="0"/>
          <a:ext cx="0" cy="0"/>
          <a:chOff x="0" y="0"/>
          <a:chExt cx="0" cy="0"/>
        </a:xfrm>
      </p:grpSpPr>
      <p:sp>
        <p:nvSpPr>
          <p:cNvPr id="1996" name="Google Shape;199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7" name="Google Shape;199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A compliance survey is a routine review of institutions and training facilities receiving funding from the Department of Veterans Affairs (VA) for approved education programs. </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During a compliance survey, VA or its agents review an institution’s records to ensure they are certifying and maintaining documentation properly. </a:t>
            </a:r>
            <a:endParaRPr/>
          </a:p>
        </p:txBody>
      </p:sp>
      <p:sp>
        <p:nvSpPr>
          <p:cNvPr id="486" name="Google Shape;48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lang="en-US" sz="1800">
                <a:latin typeface="Arial"/>
                <a:ea typeface="Arial"/>
                <a:cs typeface="Arial"/>
                <a:sym typeface="Arial"/>
              </a:rPr>
              <a:t>After this training session, you should be able to….</a:t>
            </a:r>
            <a:endParaRPr/>
          </a:p>
          <a:p>
            <a:pPr indent="-342900" lvl="0" marL="342900" marR="0" rtl="0" algn="l">
              <a:lnSpc>
                <a:spcPct val="107000"/>
              </a:lnSpc>
              <a:spcBef>
                <a:spcPts val="0"/>
              </a:spcBef>
              <a:spcAft>
                <a:spcPts val="0"/>
              </a:spcAft>
              <a:buClr>
                <a:schemeClr val="lt1"/>
              </a:buClr>
              <a:buSzPts val="1800"/>
              <a:buFont typeface="Calibri"/>
              <a:buAutoNum type="arabicPeriod"/>
            </a:pPr>
            <a:r>
              <a:rPr lang="en-US" sz="1800">
                <a:latin typeface="Arial"/>
                <a:ea typeface="Arial"/>
                <a:cs typeface="Arial"/>
                <a:sym typeface="Arial"/>
              </a:rPr>
              <a:t>Recognize the legal requirements for compliance surveys</a:t>
            </a:r>
            <a:endParaRPr/>
          </a:p>
          <a:p>
            <a:pPr indent="-342900" lvl="0" marL="342900" marR="0" rtl="0" algn="l">
              <a:lnSpc>
                <a:spcPct val="107000"/>
              </a:lnSpc>
              <a:spcBef>
                <a:spcPts val="800"/>
              </a:spcBef>
              <a:spcAft>
                <a:spcPts val="0"/>
              </a:spcAft>
              <a:buClr>
                <a:schemeClr val="lt1"/>
              </a:buClr>
              <a:buSzPts val="1800"/>
              <a:buFont typeface="Calibri"/>
              <a:buAutoNum type="arabicPeriod"/>
            </a:pPr>
            <a:r>
              <a:rPr lang="en-US" sz="1800">
                <a:latin typeface="Arial"/>
                <a:ea typeface="Arial"/>
                <a:cs typeface="Arial"/>
                <a:sym typeface="Arial"/>
              </a:rPr>
              <a:t>Summarize the compliance survey process</a:t>
            </a:r>
            <a:endParaRPr/>
          </a:p>
          <a:p>
            <a:pPr indent="-342900" lvl="0" marL="342900" marR="0" rtl="0" algn="l">
              <a:lnSpc>
                <a:spcPct val="107000"/>
              </a:lnSpc>
              <a:spcBef>
                <a:spcPts val="800"/>
              </a:spcBef>
              <a:spcAft>
                <a:spcPts val="0"/>
              </a:spcAft>
              <a:buClr>
                <a:schemeClr val="lt1"/>
              </a:buClr>
              <a:buSzPts val="1800"/>
              <a:buFont typeface="Calibri"/>
              <a:buAutoNum type="arabicPeriod"/>
            </a:pPr>
            <a:r>
              <a:rPr lang="en-US" sz="1800">
                <a:latin typeface="Arial"/>
                <a:ea typeface="Arial"/>
                <a:cs typeface="Arial"/>
                <a:sym typeface="Arial"/>
              </a:rPr>
              <a:t>Describe areas reviewed during a compliance survey</a:t>
            </a:r>
            <a:endParaRPr/>
          </a:p>
          <a:p>
            <a:pPr indent="0" lvl="0" marL="0" marR="0" rtl="0" algn="l">
              <a:lnSpc>
                <a:spcPct val="100000"/>
              </a:lnSpc>
              <a:spcBef>
                <a:spcPts val="800"/>
              </a:spcBef>
              <a:spcAft>
                <a:spcPts val="0"/>
              </a:spcAft>
              <a:buClr>
                <a:schemeClr val="lt1"/>
              </a:buClr>
              <a:buSzPts val="1200"/>
              <a:buFont typeface="Calibri"/>
              <a:buNone/>
            </a:pPr>
            <a:r>
              <a:t/>
            </a:r>
            <a:endParaRPr sz="1200">
              <a:solidFill>
                <a:schemeClr val="lt1"/>
              </a:solidFill>
              <a:highlight>
                <a:srgbClr val="FFFF00"/>
              </a:highlight>
              <a:latin typeface="Calibri"/>
              <a:ea typeface="Calibri"/>
              <a:cs typeface="Calibri"/>
              <a:sym typeface="Calibri"/>
            </a:endParaRPr>
          </a:p>
          <a:p>
            <a:pPr indent="0" lvl="0" marL="0" rtl="0" algn="l">
              <a:spcBef>
                <a:spcPts val="0"/>
              </a:spcBef>
              <a:spcAft>
                <a:spcPts val="0"/>
              </a:spcAft>
              <a:buNone/>
            </a:pPr>
            <a:r>
              <a:t/>
            </a:r>
            <a:endParaRPr/>
          </a:p>
        </p:txBody>
      </p:sp>
      <p:sp>
        <p:nvSpPr>
          <p:cNvPr id="494" name="Google Shape;49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Noto Sans Symbols"/>
              <a:buNone/>
            </a:pPr>
            <a:r>
              <a:rPr lang="en-US"/>
              <a:t>In this section we will discuss : </a:t>
            </a:r>
            <a:endParaRPr/>
          </a:p>
          <a:p>
            <a:pPr indent="0" lvl="0" marL="0" rtl="0" algn="l">
              <a:spcBef>
                <a:spcPts val="0"/>
              </a:spcBef>
              <a:spcAft>
                <a:spcPts val="0"/>
              </a:spcAft>
              <a:buClr>
                <a:schemeClr val="dk1"/>
              </a:buClr>
              <a:buSzPts val="1200"/>
              <a:buFont typeface="Noto Sans Symbols"/>
              <a:buNone/>
            </a:pPr>
            <a:r>
              <a:rPr lang="en-US"/>
              <a:t>Statutory Requirements </a:t>
            </a:r>
            <a:endParaRPr/>
          </a:p>
          <a:p>
            <a:pPr indent="0" lvl="0" marL="0" rtl="0" algn="l">
              <a:spcBef>
                <a:spcPts val="0"/>
              </a:spcBef>
              <a:spcAft>
                <a:spcPts val="0"/>
              </a:spcAft>
              <a:buClr>
                <a:schemeClr val="dk1"/>
              </a:buClr>
              <a:buSzPts val="1200"/>
              <a:buFont typeface="Noto Sans Symbols"/>
              <a:buNone/>
            </a:pPr>
            <a:r>
              <a:rPr lang="en-US"/>
              <a:t>The five objectives of compliance surveys </a:t>
            </a:r>
            <a:endParaRPr/>
          </a:p>
          <a:p>
            <a:pPr indent="0" lvl="0" marL="0" rtl="0" algn="l">
              <a:spcBef>
                <a:spcPts val="0"/>
              </a:spcBef>
              <a:spcAft>
                <a:spcPts val="0"/>
              </a:spcAft>
              <a:buClr>
                <a:schemeClr val="dk1"/>
              </a:buClr>
              <a:buSzPts val="1200"/>
              <a:buFont typeface="Noto Sans Symbols"/>
              <a:buNone/>
            </a:pPr>
            <a:r>
              <a:rPr lang="en-US"/>
              <a:t>Availability of Records </a:t>
            </a:r>
            <a:endParaRPr/>
          </a:p>
          <a:p>
            <a:pPr indent="0" lvl="0" marL="0" rtl="0" algn="l">
              <a:spcBef>
                <a:spcPts val="0"/>
              </a:spcBef>
              <a:spcAft>
                <a:spcPts val="0"/>
              </a:spcAft>
              <a:buClr>
                <a:schemeClr val="dk1"/>
              </a:buClr>
              <a:buSzPts val="1200"/>
              <a:buFont typeface="Noto Sans Symbols"/>
              <a:buNone/>
            </a:pPr>
            <a:r>
              <a:rPr lang="en-US"/>
              <a:t>Record retention requirements</a:t>
            </a:r>
            <a:endParaRPr/>
          </a:p>
        </p:txBody>
      </p:sp>
      <p:sp>
        <p:nvSpPr>
          <p:cNvPr id="517" name="Google Shape;51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For facilities with programs approved for VA education benefits, and enrolling at least 20 eligible VA beneficiaries,  Public Law 114-315 Section 411 requires VA to conduct annual compliance surveys. </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38 United States Code (USC) section 3693 further requires VA to survey ALL educational institutions and training establishments with courses approved for VA education benefits every two years, regardless of the number of VA beneficiaries enrolled.  </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However, these requirements may be waived if VA determines, “based on the record of compliance of such institution or establishment with all the applicable provisions of chapters through 36 of this title, that the waiver would be appropriate and in the best interest of the United States Government” (38 U.S.C. 3693). </a:t>
            </a:r>
            <a:endParaRPr/>
          </a:p>
        </p:txBody>
      </p:sp>
      <p:sp>
        <p:nvSpPr>
          <p:cNvPr id="526" name="Google Shape;52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Compliance surveys have five principal objectives.</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 first objective is to verify the propriety of payments of educational benefits to eligible individuals and education and training institutions, under the provisions of the laws administered by VA.</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 next objective is to confirm continued compliance with approval criteria.</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 third objective of compliance surveys is to assist school or training officials in better understanding their responsibilities and the procedural requirements of VA.</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 fourth objective of compliance surveys is to determine, based on facts disclosed from document reviews and personal visits, whether there are deviations from the responsibilities and requirements by eligible individuals, schools, or training establishments.</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And the last objective is to to confirm proper action is promptly taken through appropriate channels for the correction of existing discrepancies or for the discontinuance of benefits in the event correction is not accomplished.</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rtl="0" algn="l">
              <a:spcBef>
                <a:spcPts val="0"/>
              </a:spcBef>
              <a:spcAft>
                <a:spcPts val="0"/>
              </a:spcAft>
              <a:buNone/>
            </a:pPr>
            <a:r>
              <a:t/>
            </a:r>
            <a:endParaRPr/>
          </a:p>
        </p:txBody>
      </p:sp>
      <p:sp>
        <p:nvSpPr>
          <p:cNvPr id="556" name="Google Shape;55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38 USC Section 3690(c) provides that records and accounts must be made available for review by authorized representatives of the government notwithstanding any other provision of the law.  </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The Buckley Amendment, which is Public Law 93-380 requires institutions receiving Federal funds administered by the Department of Education to obtain the student’s consent to release information from school records.  </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 </a:t>
            </a:r>
            <a:endParaRPr sz="1800">
              <a:latin typeface="Arial"/>
              <a:ea typeface="Arial"/>
              <a:cs typeface="Arial"/>
              <a:sym typeface="Arial"/>
            </a:endParaRPr>
          </a:p>
          <a:p>
            <a:pPr indent="0" lvl="0" marL="0" marR="0" rtl="0" algn="l">
              <a:lnSpc>
                <a:spcPct val="80000"/>
              </a:lnSpc>
              <a:spcBef>
                <a:spcPts val="0"/>
              </a:spcBef>
              <a:spcAft>
                <a:spcPts val="0"/>
              </a:spcAft>
              <a:buNone/>
            </a:pPr>
            <a:r>
              <a:rPr lang="en-US" sz="1800">
                <a:solidFill>
                  <a:srgbClr val="000000"/>
                </a:solidFill>
                <a:latin typeface="Bitter"/>
                <a:ea typeface="Bitter"/>
                <a:cs typeface="Bitter"/>
                <a:sym typeface="Bitter"/>
              </a:rPr>
              <a:t>One exception to this law, is that information sought in connection with a student’s application for financial aid is exempt.  It has been determined that school records relating to VA benefits fall into the financial aid category and are exempt from the provisions of the Buckley Amendment. Therefore, VA and its agents shall have access to the records of VA beneficiaries as well as non-VA students without the written consent of the student in order to monitor the school’s compliance with the law.   </a:t>
            </a:r>
            <a:endParaRPr/>
          </a:p>
        </p:txBody>
      </p:sp>
      <p:sp>
        <p:nvSpPr>
          <p:cNvPr id="563" name="Google Shape;56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5.png"/><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5.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 Id="rId3"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 Id="rId3" Type="http://schemas.openxmlformats.org/officeDocument/2006/relationships/image" Target="../media/image2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 Id="rId3"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 Id="rId3" Type="http://schemas.openxmlformats.org/officeDocument/2006/relationships/image" Target="../media/image2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 Id="rId3"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 Id="rId3"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 Id="rId3" Type="http://schemas.openxmlformats.org/officeDocument/2006/relationships/image" Target="../media/image5.pn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0.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g"/><Relationship Id="rId3"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g"/><Relationship Id="rId3"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g"/><Relationship Id="rId3" Type="http://schemas.openxmlformats.org/officeDocument/2006/relationships/image" Target="../media/image1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jpg"/><Relationship Id="rId3"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 Id="rId3" Type="http://schemas.openxmlformats.org/officeDocument/2006/relationships/image" Target="../media/image2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jpg"/><Relationship Id="rId3" Type="http://schemas.openxmlformats.org/officeDocument/2006/relationships/image" Target="../media/image2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jpg"/><Relationship Id="rId3" Type="http://schemas.openxmlformats.org/officeDocument/2006/relationships/image" Target="../media/image1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g"/><Relationship Id="rId3" Type="http://schemas.openxmlformats.org/officeDocument/2006/relationships/image" Target="../media/image2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tings Slide - Solid" showMasterSp="0">
  <p:cSld name="Greetings Slide - Solid">
    <p:bg>
      <p:bgPr>
        <a:solidFill>
          <a:schemeClr val="accent2"/>
        </a:solidFill>
      </p:bgPr>
    </p:bg>
    <p:spTree>
      <p:nvGrpSpPr>
        <p:cNvPr id="14" name="Shape 14"/>
        <p:cNvGrpSpPr/>
        <p:nvPr/>
      </p:nvGrpSpPr>
      <p:grpSpPr>
        <a:xfrm>
          <a:off x="0" y="0"/>
          <a:ext cx="0" cy="0"/>
          <a:chOff x="0" y="0"/>
          <a:chExt cx="0" cy="0"/>
        </a:xfrm>
      </p:grpSpPr>
      <p:pic>
        <p:nvPicPr>
          <p:cNvPr descr="Background pattern&#10;&#10;Description automatically generated" id="15" name="Google Shape;15;p2"/>
          <p:cNvPicPr preferRelativeResize="0"/>
          <p:nvPr/>
        </p:nvPicPr>
        <p:blipFill rotWithShape="1">
          <a:blip r:embed="rId2">
            <a:alphaModFix amt="70000"/>
          </a:blip>
          <a:srcRect b="0" l="0" r="0" t="0"/>
          <a:stretch/>
        </p:blipFill>
        <p:spPr>
          <a:xfrm>
            <a:off x="0" y="-1321"/>
            <a:ext cx="12192008" cy="6859321"/>
          </a:xfrm>
          <a:prstGeom prst="rect">
            <a:avLst/>
          </a:prstGeom>
          <a:noFill/>
          <a:ln>
            <a:noFill/>
          </a:ln>
        </p:spPr>
      </p:pic>
      <p:sp>
        <p:nvSpPr>
          <p:cNvPr id="16" name="Google Shape;16;p2"/>
          <p:cNvSpPr txBox="1"/>
          <p:nvPr>
            <p:ph type="title"/>
          </p:nvPr>
        </p:nvSpPr>
        <p:spPr>
          <a:xfrm>
            <a:off x="2575624" y="2318273"/>
            <a:ext cx="7040753" cy="2221454"/>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8800"/>
              <a:buFont typeface="Calibri"/>
              <a:buNone/>
              <a:defRPr sz="8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0" i="0" lang="en-US" sz="800" u="none" cap="none" strike="noStrike">
                <a:solidFill>
                  <a:schemeClr val="lt1"/>
                </a:solidFill>
                <a:latin typeface="Arial"/>
                <a:ea typeface="Arial"/>
                <a:cs typeface="Arial"/>
                <a:sym typeface="Arial"/>
              </a:rPr>
              <a:t>Format Background… &gt; Picture or texture fill &gt; Set to one of the dark or mid gradient options</a:t>
            </a:r>
            <a:endParaRPr b="0" i="0" sz="800" u="none" cap="none" strike="noStrike">
              <a:solidFill>
                <a:schemeClr val="lt1"/>
              </a:solidFill>
              <a:latin typeface="Arial"/>
              <a:ea typeface="Arial"/>
              <a:cs typeface="Arial"/>
              <a:sym typeface="Arial"/>
            </a:endParaRPr>
          </a:p>
        </p:txBody>
      </p:sp>
      <p:pic>
        <p:nvPicPr>
          <p:cNvPr descr="Text&#10;&#10;Description automatically generated with medium confidence" id="18" name="Google Shape;18;p2"/>
          <p:cNvPicPr preferRelativeResize="0"/>
          <p:nvPr/>
        </p:nvPicPr>
        <p:blipFill rotWithShape="1">
          <a:blip r:embed="rId3">
            <a:alphaModFix/>
          </a:blip>
          <a:srcRect b="0" l="0" r="0" t="0"/>
          <a:stretch/>
        </p:blipFill>
        <p:spPr>
          <a:xfrm>
            <a:off x="766288" y="5843671"/>
            <a:ext cx="2422837" cy="573561"/>
          </a:xfrm>
          <a:prstGeom prst="rect">
            <a:avLst/>
          </a:prstGeom>
          <a:noFill/>
          <a:ln>
            <a:noFill/>
          </a:ln>
        </p:spPr>
      </p:pic>
      <p:pic>
        <p:nvPicPr>
          <p:cNvPr descr="Shape&#10;&#10;Description automatically generated" id="19" name="Google Shape;19;p2"/>
          <p:cNvPicPr preferRelativeResize="0"/>
          <p:nvPr/>
        </p:nvPicPr>
        <p:blipFill rotWithShape="1">
          <a:blip r:embed="rId4">
            <a:alphaModFix/>
          </a:blip>
          <a:srcRect b="0" l="0" r="0" t="0"/>
          <a:stretch/>
        </p:blipFill>
        <p:spPr>
          <a:xfrm>
            <a:off x="10496939" y="382718"/>
            <a:ext cx="1227034" cy="122703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tings Slide - Solid" showMasterSp="0">
  <p:cSld name="Greetings Slide - Solid">
    <p:bg>
      <p:bgPr>
        <a:solidFill>
          <a:schemeClr val="accent2"/>
        </a:solidFill>
      </p:bgPr>
    </p:bg>
    <p:spTree>
      <p:nvGrpSpPr>
        <p:cNvPr id="81" name="Shape 81"/>
        <p:cNvGrpSpPr/>
        <p:nvPr/>
      </p:nvGrpSpPr>
      <p:grpSpPr>
        <a:xfrm>
          <a:off x="0" y="0"/>
          <a:ext cx="0" cy="0"/>
          <a:chOff x="0" y="0"/>
          <a:chExt cx="0" cy="0"/>
        </a:xfrm>
      </p:grpSpPr>
      <p:pic>
        <p:nvPicPr>
          <p:cNvPr descr="Background pattern&#10;&#10;Description automatically generated" id="82" name="Google Shape;82;p13"/>
          <p:cNvPicPr preferRelativeResize="0"/>
          <p:nvPr/>
        </p:nvPicPr>
        <p:blipFill rotWithShape="1">
          <a:blip r:embed="rId2">
            <a:alphaModFix amt="70000"/>
          </a:blip>
          <a:srcRect b="0" l="0" r="0" t="0"/>
          <a:stretch/>
        </p:blipFill>
        <p:spPr>
          <a:xfrm>
            <a:off x="0" y="-1321"/>
            <a:ext cx="12192008" cy="6859321"/>
          </a:xfrm>
          <a:prstGeom prst="rect">
            <a:avLst/>
          </a:prstGeom>
          <a:noFill/>
          <a:ln>
            <a:noFill/>
          </a:ln>
        </p:spPr>
      </p:pic>
      <p:sp>
        <p:nvSpPr>
          <p:cNvPr id="83" name="Google Shape;83;p13"/>
          <p:cNvSpPr txBox="1"/>
          <p:nvPr>
            <p:ph type="title"/>
          </p:nvPr>
        </p:nvSpPr>
        <p:spPr>
          <a:xfrm>
            <a:off x="2575624" y="2318273"/>
            <a:ext cx="7040753" cy="2221454"/>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8800"/>
              <a:buFont typeface="Calibri"/>
              <a:buNone/>
              <a:defRPr sz="8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3"/>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0" i="0" lang="en-US" sz="800" u="none" cap="none" strike="noStrike">
                <a:solidFill>
                  <a:schemeClr val="lt1"/>
                </a:solidFill>
                <a:latin typeface="Arial"/>
                <a:ea typeface="Arial"/>
                <a:cs typeface="Arial"/>
                <a:sym typeface="Arial"/>
              </a:rPr>
              <a:t>Format Background… &gt; Picture or texture fill &gt; Set to one of the dark or mid gradient options</a:t>
            </a:r>
            <a:endParaRPr b="0" i="0" sz="800" u="none" cap="none" strike="noStrike">
              <a:solidFill>
                <a:schemeClr val="lt1"/>
              </a:solidFill>
              <a:latin typeface="Arial"/>
              <a:ea typeface="Arial"/>
              <a:cs typeface="Arial"/>
              <a:sym typeface="Arial"/>
            </a:endParaRPr>
          </a:p>
        </p:txBody>
      </p:sp>
      <p:pic>
        <p:nvPicPr>
          <p:cNvPr descr="Text&#10;&#10;Description automatically generated with medium confidence" id="85" name="Google Shape;85;p13"/>
          <p:cNvPicPr preferRelativeResize="0"/>
          <p:nvPr/>
        </p:nvPicPr>
        <p:blipFill rotWithShape="1">
          <a:blip r:embed="rId3">
            <a:alphaModFix/>
          </a:blip>
          <a:srcRect b="0" l="0" r="0" t="0"/>
          <a:stretch/>
        </p:blipFill>
        <p:spPr>
          <a:xfrm>
            <a:off x="766288" y="5843671"/>
            <a:ext cx="2422837" cy="573561"/>
          </a:xfrm>
          <a:prstGeom prst="rect">
            <a:avLst/>
          </a:prstGeom>
          <a:noFill/>
          <a:ln>
            <a:noFill/>
          </a:ln>
        </p:spPr>
      </p:pic>
      <p:pic>
        <p:nvPicPr>
          <p:cNvPr descr="Shape&#10;&#10;Description automatically generated" id="86" name="Google Shape;86;p13"/>
          <p:cNvPicPr preferRelativeResize="0"/>
          <p:nvPr/>
        </p:nvPicPr>
        <p:blipFill rotWithShape="1">
          <a:blip r:embed="rId4">
            <a:alphaModFix/>
          </a:blip>
          <a:srcRect b="0" l="0" r="0" t="0"/>
          <a:stretch/>
        </p:blipFill>
        <p:spPr>
          <a:xfrm>
            <a:off x="10496939" y="382718"/>
            <a:ext cx="1227034" cy="122703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tings Slide - Image" showMasterSp="0">
  <p:cSld name="Greetings Slide - Image">
    <p:bg>
      <p:bgPr>
        <a:solidFill>
          <a:schemeClr val="accent2"/>
        </a:solidFill>
      </p:bgPr>
    </p:bg>
    <p:spTree>
      <p:nvGrpSpPr>
        <p:cNvPr id="87" name="Shape 87"/>
        <p:cNvGrpSpPr/>
        <p:nvPr/>
      </p:nvGrpSpPr>
      <p:grpSpPr>
        <a:xfrm>
          <a:off x="0" y="0"/>
          <a:ext cx="0" cy="0"/>
          <a:chOff x="0" y="0"/>
          <a:chExt cx="0" cy="0"/>
        </a:xfrm>
      </p:grpSpPr>
      <p:sp>
        <p:nvSpPr>
          <p:cNvPr id="88" name="Google Shape;88;p14"/>
          <p:cNvSpPr/>
          <p:nvPr>
            <p:ph idx="2" type="pic"/>
          </p:nvPr>
        </p:nvSpPr>
        <p:spPr>
          <a:xfrm>
            <a:off x="0" y="0"/>
            <a:ext cx="12192000" cy="6858000"/>
          </a:xfrm>
          <a:prstGeom prst="rect">
            <a:avLst/>
          </a:prstGeom>
          <a:solidFill>
            <a:schemeClr val="dk2"/>
          </a:solidFill>
          <a:ln>
            <a:noFill/>
          </a:ln>
        </p:spPr>
      </p:sp>
      <p:sp>
        <p:nvSpPr>
          <p:cNvPr id="89" name="Google Shape;89;p14"/>
          <p:cNvSpPr txBox="1"/>
          <p:nvPr>
            <p:ph type="title"/>
          </p:nvPr>
        </p:nvSpPr>
        <p:spPr>
          <a:xfrm>
            <a:off x="2575624" y="2318273"/>
            <a:ext cx="7040753" cy="2221454"/>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8800"/>
              <a:buFont typeface="Calibri"/>
              <a:buNone/>
              <a:defRPr sz="8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4"/>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0" i="0" lang="en-US" sz="800" u="none" cap="none" strike="noStrike">
                <a:solidFill>
                  <a:schemeClr val="lt1"/>
                </a:solidFill>
                <a:latin typeface="Arial"/>
                <a:ea typeface="Arial"/>
                <a:cs typeface="Arial"/>
                <a:sym typeface="Arial"/>
              </a:rPr>
              <a:t>Format Background… &gt; Picture or texture fill &gt; Set to one of the dark or mid gradient options</a:t>
            </a:r>
            <a:endParaRPr b="0" i="0" sz="800" u="none" cap="none" strike="noStrike">
              <a:solidFill>
                <a:schemeClr val="lt1"/>
              </a:solidFill>
              <a:latin typeface="Arial"/>
              <a:ea typeface="Arial"/>
              <a:cs typeface="Arial"/>
              <a:sym typeface="Arial"/>
            </a:endParaRPr>
          </a:p>
        </p:txBody>
      </p:sp>
      <p:pic>
        <p:nvPicPr>
          <p:cNvPr descr="Text&#10;&#10;Description automatically generated with medium confidence" id="91" name="Google Shape;91;p14"/>
          <p:cNvPicPr preferRelativeResize="0"/>
          <p:nvPr/>
        </p:nvPicPr>
        <p:blipFill rotWithShape="1">
          <a:blip r:embed="rId2">
            <a:alphaModFix/>
          </a:blip>
          <a:srcRect b="0" l="0" r="0" t="0"/>
          <a:stretch/>
        </p:blipFill>
        <p:spPr>
          <a:xfrm>
            <a:off x="4884581" y="5506397"/>
            <a:ext cx="2422837" cy="57356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Solid Left" showMasterSp="0">
  <p:cSld name="Image + Solid Left">
    <p:bg>
      <p:bgPr>
        <a:solidFill>
          <a:schemeClr val="accent3"/>
        </a:solidFill>
      </p:bgPr>
    </p:bg>
    <p:spTree>
      <p:nvGrpSpPr>
        <p:cNvPr id="92" name="Shape 92"/>
        <p:cNvGrpSpPr/>
        <p:nvPr/>
      </p:nvGrpSpPr>
      <p:grpSpPr>
        <a:xfrm>
          <a:off x="0" y="0"/>
          <a:ext cx="0" cy="0"/>
          <a:chOff x="0" y="0"/>
          <a:chExt cx="0" cy="0"/>
        </a:xfrm>
      </p:grpSpPr>
      <p:sp>
        <p:nvSpPr>
          <p:cNvPr id="93" name="Google Shape;93;p15"/>
          <p:cNvSpPr/>
          <p:nvPr>
            <p:ph idx="2" type="pic"/>
          </p:nvPr>
        </p:nvSpPr>
        <p:spPr>
          <a:xfrm>
            <a:off x="0" y="0"/>
            <a:ext cx="12192000" cy="6858000"/>
          </a:xfrm>
          <a:prstGeom prst="rect">
            <a:avLst/>
          </a:prstGeom>
          <a:solidFill>
            <a:schemeClr val="dk2"/>
          </a:solidFill>
          <a:ln>
            <a:noFill/>
          </a:ln>
        </p:spPr>
      </p:sp>
      <p:sp>
        <p:nvSpPr>
          <p:cNvPr id="94" name="Google Shape;94;p15"/>
          <p:cNvSpPr txBox="1"/>
          <p:nvPr/>
        </p:nvSpPr>
        <p:spPr>
          <a:xfrm>
            <a:off x="-1" y="-257908"/>
            <a:ext cx="7643813"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0" i="0" lang="en-US" sz="800" u="none" cap="none" strike="noStrike">
                <a:solidFill>
                  <a:schemeClr val="lt1"/>
                </a:solidFill>
                <a:latin typeface="Arial"/>
                <a:ea typeface="Arial"/>
                <a:cs typeface="Arial"/>
                <a:sym typeface="Arial"/>
              </a:rPr>
              <a:t>Format Background… &gt; Picture or texture fill &gt; Set to one of the provided selections in the image library, Bring shape to front after Image selection</a:t>
            </a:r>
            <a:endParaRPr/>
          </a:p>
          <a:p>
            <a:pPr indent="0" lvl="0" marL="0" marR="0" rtl="0" algn="l">
              <a:lnSpc>
                <a:spcPct val="100000"/>
              </a:lnSpc>
              <a:spcBef>
                <a:spcPts val="0"/>
              </a:spcBef>
              <a:spcAft>
                <a:spcPts val="0"/>
              </a:spcAft>
              <a:buClr>
                <a:schemeClr val="lt1"/>
              </a:buClr>
              <a:buSzPts val="800"/>
              <a:buFont typeface="Calibri"/>
              <a:buNone/>
            </a:pPr>
            <a:r>
              <a:t/>
            </a:r>
            <a:endParaRPr b="0" i="0" sz="800" u="none" cap="none" strike="noStrike">
              <a:solidFill>
                <a:schemeClr val="lt1"/>
              </a:solidFill>
              <a:latin typeface="Arial"/>
              <a:ea typeface="Arial"/>
              <a:cs typeface="Arial"/>
              <a:sym typeface="Arial"/>
            </a:endParaRPr>
          </a:p>
        </p:txBody>
      </p:sp>
      <p:sp>
        <p:nvSpPr>
          <p:cNvPr id="95" name="Google Shape;95;p15"/>
          <p:cNvSpPr txBox="1"/>
          <p:nvPr/>
        </p:nvSpPr>
        <p:spPr>
          <a:xfrm>
            <a:off x="482321" y="331596"/>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800"/>
              <a:buFont typeface="Calibri"/>
              <a:buNone/>
            </a:pPr>
            <a:r>
              <a:t/>
            </a:r>
            <a:endParaRPr sz="1800">
              <a:solidFill>
                <a:srgbClr val="002060"/>
              </a:solidFill>
              <a:latin typeface="Calibri"/>
              <a:ea typeface="Calibri"/>
              <a:cs typeface="Calibri"/>
              <a:sym typeface="Calibri"/>
            </a:endParaRPr>
          </a:p>
        </p:txBody>
      </p:sp>
      <p:sp>
        <p:nvSpPr>
          <p:cNvPr id="96" name="Google Shape;96;p15"/>
          <p:cNvSpPr txBox="1"/>
          <p:nvPr>
            <p:ph type="ctrTitle"/>
          </p:nvPr>
        </p:nvSpPr>
        <p:spPr>
          <a:xfrm>
            <a:off x="964405" y="2721919"/>
            <a:ext cx="5715000" cy="2476499"/>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pos="72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97" name="Shape 97"/>
        <p:cNvGrpSpPr/>
        <p:nvPr/>
      </p:nvGrpSpPr>
      <p:grpSpPr>
        <a:xfrm>
          <a:off x="0" y="0"/>
          <a:ext cx="0" cy="0"/>
          <a:chOff x="0" y="0"/>
          <a:chExt cx="0" cy="0"/>
        </a:xfrm>
      </p:grpSpPr>
      <p:sp>
        <p:nvSpPr>
          <p:cNvPr id="98" name="Google Shape;98;p16"/>
          <p:cNvSpPr/>
          <p:nvPr/>
        </p:nvSpPr>
        <p:spPr>
          <a:xfrm>
            <a:off x="11214" y="0"/>
            <a:ext cx="4029022"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 name="Google Shape;99;p16"/>
          <p:cNvSpPr txBox="1"/>
          <p:nvPr>
            <p:ph idx="1" type="body"/>
          </p:nvPr>
        </p:nvSpPr>
        <p:spPr>
          <a:xfrm>
            <a:off x="381001" y="2182000"/>
            <a:ext cx="3267012" cy="286957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1200"/>
              </a:spcBef>
              <a:spcAft>
                <a:spcPts val="0"/>
              </a:spcAft>
              <a:buClr>
                <a:schemeClr val="dk1"/>
              </a:buClr>
              <a:buSzPts val="1800"/>
              <a:buNone/>
              <a:defRPr sz="1800"/>
            </a:lvl2pPr>
            <a:lvl3pPr indent="-342900" lvl="2" marL="1371600" algn="l">
              <a:lnSpc>
                <a:spcPct val="100000"/>
              </a:lnSpc>
              <a:spcBef>
                <a:spcPts val="1200"/>
              </a:spcBef>
              <a:spcAft>
                <a:spcPts val="0"/>
              </a:spcAft>
              <a:buClr>
                <a:schemeClr val="dk1"/>
              </a:buClr>
              <a:buSzPts val="1800"/>
              <a:buFont typeface="Arial"/>
              <a:buChar char="•"/>
              <a:defRPr sz="1800"/>
            </a:lvl3pPr>
            <a:lvl4pPr indent="-330200" lvl="3" marL="1828800" algn="l">
              <a:lnSpc>
                <a:spcPct val="100000"/>
              </a:lnSpc>
              <a:spcBef>
                <a:spcPts val="1200"/>
              </a:spcBef>
              <a:spcAft>
                <a:spcPts val="0"/>
              </a:spcAft>
              <a:buClr>
                <a:schemeClr val="dk1"/>
              </a:buClr>
              <a:buSzPts val="1600"/>
              <a:buFont typeface="Arial"/>
              <a:buChar char="–"/>
              <a:defRPr sz="1600"/>
            </a:lvl4pPr>
            <a:lvl5pPr indent="-330200" lvl="4" marL="2286000" algn="l">
              <a:lnSpc>
                <a:spcPct val="100000"/>
              </a:lnSpc>
              <a:spcBef>
                <a:spcPts val="1200"/>
              </a:spcBef>
              <a:spcAft>
                <a:spcPts val="0"/>
              </a:spcAft>
              <a:buClr>
                <a:schemeClr val="dk1"/>
              </a:buClr>
              <a:buSzPts val="1600"/>
              <a:buFont typeface="Arial"/>
              <a:buChar char="•"/>
              <a:defRPr sz="1600"/>
            </a:lvl5pPr>
            <a:lvl6pPr indent="-228600" lvl="5" marL="2743200" algn="l">
              <a:lnSpc>
                <a:spcPct val="90000"/>
              </a:lnSpc>
              <a:spcBef>
                <a:spcPts val="12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100" name="Google Shape;100;p16"/>
          <p:cNvSpPr txBox="1"/>
          <p:nvPr>
            <p:ph type="title"/>
          </p:nvPr>
        </p:nvSpPr>
        <p:spPr>
          <a:xfrm>
            <a:off x="381002" y="1371601"/>
            <a:ext cx="3267011" cy="810399"/>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Graphical user interface, text&#10;&#10;Description automatically generated" id="101" name="Google Shape;101;p16"/>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sp>
        <p:nvSpPr>
          <p:cNvPr id="102" name="Google Shape;102;p16"/>
          <p:cNvSpPr txBox="1"/>
          <p:nvPr/>
        </p:nvSpPr>
        <p:spPr>
          <a:xfrm>
            <a:off x="6211019" y="-966158"/>
            <a:ext cx="0" cy="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extLst>
    <p:ext uri="{DCECCB84-F9BA-43D5-87BE-67443E8EF086}">
      <p15:sldGuideLst>
        <p15:guide id="1" orient="horz" pos="86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p:cSld name="Title and Content - Dark">
    <p:bg>
      <p:bgPr>
        <a:solidFill>
          <a:schemeClr val="accent3"/>
        </a:solidFill>
      </p:bgPr>
    </p:bg>
    <p:spTree>
      <p:nvGrpSpPr>
        <p:cNvPr id="103" name="Shape 103"/>
        <p:cNvGrpSpPr/>
        <p:nvPr/>
      </p:nvGrpSpPr>
      <p:grpSpPr>
        <a:xfrm>
          <a:off x="0" y="0"/>
          <a:ext cx="0" cy="0"/>
          <a:chOff x="0" y="0"/>
          <a:chExt cx="0" cy="0"/>
        </a:xfrm>
      </p:grpSpPr>
      <p:sp>
        <p:nvSpPr>
          <p:cNvPr id="104" name="Google Shape;104;p17"/>
          <p:cNvSpPr/>
          <p:nvPr/>
        </p:nvSpPr>
        <p:spPr>
          <a:xfrm>
            <a:off x="11214" y="0"/>
            <a:ext cx="12180786"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 name="Google Shape;105;p17"/>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17"/>
          <p:cNvSpPr txBox="1"/>
          <p:nvPr>
            <p:ph idx="1" type="body"/>
          </p:nvPr>
        </p:nvSpPr>
        <p:spPr>
          <a:xfrm>
            <a:off x="381001" y="1371601"/>
            <a:ext cx="11430000" cy="4940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2000"/>
              <a:buNone/>
              <a:defRPr>
                <a:solidFill>
                  <a:schemeClr val="dk2"/>
                </a:solidFill>
              </a:defRPr>
            </a:lvl1pPr>
            <a:lvl2pPr indent="-355600" lvl="1" marL="914400" algn="l">
              <a:lnSpc>
                <a:spcPct val="100000"/>
              </a:lnSpc>
              <a:spcBef>
                <a:spcPts val="1200"/>
              </a:spcBef>
              <a:spcAft>
                <a:spcPts val="0"/>
              </a:spcAft>
              <a:buClr>
                <a:schemeClr val="dk2"/>
              </a:buClr>
              <a:buSzPts val="2000"/>
              <a:buChar char="•"/>
              <a:defRPr>
                <a:solidFill>
                  <a:schemeClr val="dk2"/>
                </a:solidFill>
              </a:defRPr>
            </a:lvl2pPr>
            <a:lvl3pPr indent="-355600" lvl="2" marL="1371600" algn="l">
              <a:lnSpc>
                <a:spcPct val="100000"/>
              </a:lnSpc>
              <a:spcBef>
                <a:spcPts val="1200"/>
              </a:spcBef>
              <a:spcAft>
                <a:spcPts val="0"/>
              </a:spcAft>
              <a:buClr>
                <a:schemeClr val="dk2"/>
              </a:buClr>
              <a:buSzPts val="2000"/>
              <a:buChar char="–"/>
              <a:defRPr>
                <a:solidFill>
                  <a:schemeClr val="dk2"/>
                </a:solidFill>
              </a:defRPr>
            </a:lvl3pPr>
            <a:lvl4pPr indent="-342900" lvl="3" marL="1828800" algn="l">
              <a:lnSpc>
                <a:spcPct val="100000"/>
              </a:lnSpc>
              <a:spcBef>
                <a:spcPts val="1200"/>
              </a:spcBef>
              <a:spcAft>
                <a:spcPts val="0"/>
              </a:spcAft>
              <a:buClr>
                <a:schemeClr val="dk2"/>
              </a:buClr>
              <a:buSzPts val="1800"/>
              <a:buChar char="•"/>
              <a:defRPr>
                <a:solidFill>
                  <a:schemeClr val="dk2"/>
                </a:solidFill>
              </a:defRPr>
            </a:lvl4pPr>
            <a:lvl5pPr indent="-342900" lvl="4" marL="2286000" algn="l">
              <a:lnSpc>
                <a:spcPct val="100000"/>
              </a:lnSpc>
              <a:spcBef>
                <a:spcPts val="1200"/>
              </a:spcBef>
              <a:spcAft>
                <a:spcPts val="0"/>
              </a:spcAft>
              <a:buClr>
                <a:schemeClr val="dk2"/>
              </a:buClr>
              <a:buSzPts val="1800"/>
              <a:buChar char="–"/>
              <a:defRPr>
                <a:solidFill>
                  <a:schemeClr val="dk2"/>
                </a:solidFill>
              </a:defRPr>
            </a:lvl5pPr>
            <a:lvl6pPr indent="-228600" lvl="5" marL="2743200" algn="l">
              <a:lnSpc>
                <a:spcPct val="90000"/>
              </a:lnSpc>
              <a:spcBef>
                <a:spcPts val="1200"/>
              </a:spcBef>
              <a:spcAft>
                <a:spcPts val="0"/>
              </a:spcAft>
              <a:buClr>
                <a:schemeClr val="lt1"/>
              </a:buClr>
              <a:buSzPts val="1800"/>
              <a:buNone/>
              <a:defRPr/>
            </a:lvl6pPr>
            <a:lvl7pPr indent="-228600" lvl="6" marL="3200400" algn="l">
              <a:lnSpc>
                <a:spcPct val="90000"/>
              </a:lnSpc>
              <a:spcBef>
                <a:spcPts val="1200"/>
              </a:spcBef>
              <a:spcAft>
                <a:spcPts val="0"/>
              </a:spcAft>
              <a:buClr>
                <a:schemeClr val="lt1"/>
              </a:buClr>
              <a:buSzPts val="1800"/>
              <a:buNone/>
              <a:defRPr/>
            </a:lvl7pPr>
            <a:lvl8pPr indent="-228600" lvl="7" marL="3657600" algn="l">
              <a:lnSpc>
                <a:spcPct val="90000"/>
              </a:lnSpc>
              <a:spcBef>
                <a:spcPts val="1200"/>
              </a:spcBef>
              <a:spcAft>
                <a:spcPts val="0"/>
              </a:spcAft>
              <a:buClr>
                <a:schemeClr val="lt1"/>
              </a:buClr>
              <a:buSzPts val="1800"/>
              <a:buNone/>
              <a:defRPr/>
            </a:lvl8pPr>
            <a:lvl9pPr indent="-228600" lvl="8" marL="4114800" algn="l">
              <a:lnSpc>
                <a:spcPct val="90000"/>
              </a:lnSpc>
              <a:spcBef>
                <a:spcPts val="1200"/>
              </a:spcBef>
              <a:spcAft>
                <a:spcPts val="1200"/>
              </a:spcAft>
              <a:buClr>
                <a:schemeClr val="lt2"/>
              </a:buClr>
              <a:buSzPts val="1800"/>
              <a:buNone/>
              <a:defRPr/>
            </a:lvl9pPr>
          </a:lstStyle>
          <a:p/>
        </p:txBody>
      </p:sp>
      <p:pic>
        <p:nvPicPr>
          <p:cNvPr descr="Graphical user interface, text&#10;&#10;Description automatically generated" id="107" name="Google Shape;107;p17"/>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sp>
        <p:nvSpPr>
          <p:cNvPr id="108" name="Google Shape;108;p17"/>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2"/>
              </a:buClr>
              <a:buSzPts val="800"/>
              <a:buFont typeface="Arial"/>
              <a:buNone/>
            </a:pPr>
            <a:fld id="{00000000-1234-1234-1234-123412341234}" type="slidenum">
              <a:rPr b="0" i="0" lang="en-US" sz="800" u="none" cap="none" strike="noStrike">
                <a:solidFill>
                  <a:schemeClr val="dk2"/>
                </a:solidFill>
                <a:latin typeface="Arial"/>
                <a:ea typeface="Arial"/>
                <a:cs typeface="Arial"/>
                <a:sym typeface="Arial"/>
              </a:rPr>
              <a:t>‹#›</a:t>
            </a:fld>
            <a:endParaRPr b="0" i="0" sz="1800" u="none" cap="none" strike="noStrike">
              <a:solidFill>
                <a:schemeClr val="dk2"/>
              </a:solidFill>
              <a:latin typeface="Arial"/>
              <a:ea typeface="Arial"/>
              <a:cs typeface="Arial"/>
              <a:sym typeface="Arial"/>
            </a:endParaRPr>
          </a:p>
        </p:txBody>
      </p:sp>
      <p:pic>
        <p:nvPicPr>
          <p:cNvPr descr="Shape&#10;&#10;Description automatically generated with low confidence" id="109" name="Google Shape;109;p17"/>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 Dark">
  <p:cSld name="1_Title and Content - Dark">
    <p:bg>
      <p:bgPr>
        <a:solidFill>
          <a:schemeClr val="accent3"/>
        </a:solidFill>
      </p:bgPr>
    </p:bg>
    <p:spTree>
      <p:nvGrpSpPr>
        <p:cNvPr id="110" name="Shape 110"/>
        <p:cNvGrpSpPr/>
        <p:nvPr/>
      </p:nvGrpSpPr>
      <p:grpSpPr>
        <a:xfrm>
          <a:off x="0" y="0"/>
          <a:ext cx="0" cy="0"/>
          <a:chOff x="0" y="0"/>
          <a:chExt cx="0" cy="0"/>
        </a:xfrm>
      </p:grpSpPr>
      <p:sp>
        <p:nvSpPr>
          <p:cNvPr id="111" name="Google Shape;111;p18"/>
          <p:cNvSpPr/>
          <p:nvPr/>
        </p:nvSpPr>
        <p:spPr>
          <a:xfrm>
            <a:off x="11214" y="0"/>
            <a:ext cx="12180786"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hape&#10;&#10;Description automatically generated" id="112" name="Google Shape;112;p18"/>
          <p:cNvPicPr preferRelativeResize="0"/>
          <p:nvPr/>
        </p:nvPicPr>
        <p:blipFill rotWithShape="1">
          <a:blip r:embed="rId2">
            <a:alphaModFix/>
          </a:blip>
          <a:srcRect b="0" l="0" r="0" t="0"/>
          <a:stretch/>
        </p:blipFill>
        <p:spPr>
          <a:xfrm>
            <a:off x="10928359" y="336008"/>
            <a:ext cx="806356" cy="806356"/>
          </a:xfrm>
          <a:prstGeom prst="rect">
            <a:avLst/>
          </a:prstGeom>
          <a:noFill/>
          <a:ln>
            <a:noFill/>
          </a:ln>
        </p:spPr>
      </p:pic>
      <p:sp>
        <p:nvSpPr>
          <p:cNvPr id="113" name="Google Shape;113;p18"/>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18"/>
          <p:cNvSpPr txBox="1"/>
          <p:nvPr>
            <p:ph idx="1" type="body"/>
          </p:nvPr>
        </p:nvSpPr>
        <p:spPr>
          <a:xfrm>
            <a:off x="381001" y="1371601"/>
            <a:ext cx="11430000" cy="4940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000"/>
              <a:buNone/>
              <a:defRPr>
                <a:solidFill>
                  <a:schemeClr val="lt1"/>
                </a:solidFill>
              </a:defRPr>
            </a:lvl1pPr>
            <a:lvl2pPr indent="-355600" lvl="1" marL="914400" algn="l">
              <a:lnSpc>
                <a:spcPct val="100000"/>
              </a:lnSpc>
              <a:spcBef>
                <a:spcPts val="1200"/>
              </a:spcBef>
              <a:spcAft>
                <a:spcPts val="0"/>
              </a:spcAft>
              <a:buClr>
                <a:schemeClr val="lt1"/>
              </a:buClr>
              <a:buSzPts val="2000"/>
              <a:buChar char="•"/>
              <a:defRPr>
                <a:solidFill>
                  <a:schemeClr val="lt1"/>
                </a:solidFill>
              </a:defRPr>
            </a:lvl2pPr>
            <a:lvl3pPr indent="-355600" lvl="2" marL="1371600" algn="l">
              <a:lnSpc>
                <a:spcPct val="100000"/>
              </a:lnSpc>
              <a:spcBef>
                <a:spcPts val="1200"/>
              </a:spcBef>
              <a:spcAft>
                <a:spcPts val="0"/>
              </a:spcAft>
              <a:buClr>
                <a:schemeClr val="lt1"/>
              </a:buClr>
              <a:buSzPts val="2000"/>
              <a:buChar char="–"/>
              <a:defRPr>
                <a:solidFill>
                  <a:schemeClr val="lt1"/>
                </a:solidFill>
              </a:defRPr>
            </a:lvl3pPr>
            <a:lvl4pPr indent="-342900" lvl="3" marL="1828800" algn="l">
              <a:lnSpc>
                <a:spcPct val="100000"/>
              </a:lnSpc>
              <a:spcBef>
                <a:spcPts val="1200"/>
              </a:spcBef>
              <a:spcAft>
                <a:spcPts val="0"/>
              </a:spcAft>
              <a:buClr>
                <a:schemeClr val="lt1"/>
              </a:buClr>
              <a:buSzPts val="1800"/>
              <a:buChar char="•"/>
              <a:defRPr>
                <a:solidFill>
                  <a:schemeClr val="lt1"/>
                </a:solidFill>
              </a:defRPr>
            </a:lvl4pPr>
            <a:lvl5pPr indent="-342900" lvl="4" marL="2286000" algn="l">
              <a:lnSpc>
                <a:spcPct val="100000"/>
              </a:lnSpc>
              <a:spcBef>
                <a:spcPts val="1200"/>
              </a:spcBef>
              <a:spcAft>
                <a:spcPts val="0"/>
              </a:spcAft>
              <a:buClr>
                <a:schemeClr val="lt1"/>
              </a:buClr>
              <a:buSzPts val="1800"/>
              <a:buChar char="–"/>
              <a:defRPr>
                <a:solidFill>
                  <a:schemeClr val="lt1"/>
                </a:solidFill>
              </a:defRPr>
            </a:lvl5pPr>
            <a:lvl6pPr indent="-228600" lvl="5" marL="2743200" algn="l">
              <a:lnSpc>
                <a:spcPct val="90000"/>
              </a:lnSpc>
              <a:spcBef>
                <a:spcPts val="1200"/>
              </a:spcBef>
              <a:spcAft>
                <a:spcPts val="0"/>
              </a:spcAft>
              <a:buClr>
                <a:schemeClr val="lt1"/>
              </a:buClr>
              <a:buSzPts val="1800"/>
              <a:buNone/>
              <a:defRPr/>
            </a:lvl6pPr>
            <a:lvl7pPr indent="-228600" lvl="6" marL="3200400" algn="l">
              <a:lnSpc>
                <a:spcPct val="90000"/>
              </a:lnSpc>
              <a:spcBef>
                <a:spcPts val="1200"/>
              </a:spcBef>
              <a:spcAft>
                <a:spcPts val="0"/>
              </a:spcAft>
              <a:buClr>
                <a:schemeClr val="lt1"/>
              </a:buClr>
              <a:buSzPts val="1800"/>
              <a:buNone/>
              <a:defRPr/>
            </a:lvl7pPr>
            <a:lvl8pPr indent="-228600" lvl="7" marL="3657600" algn="l">
              <a:lnSpc>
                <a:spcPct val="90000"/>
              </a:lnSpc>
              <a:spcBef>
                <a:spcPts val="1200"/>
              </a:spcBef>
              <a:spcAft>
                <a:spcPts val="0"/>
              </a:spcAft>
              <a:buClr>
                <a:schemeClr val="lt1"/>
              </a:buClr>
              <a:buSzPts val="1800"/>
              <a:buNone/>
              <a:defRPr/>
            </a:lvl8pPr>
            <a:lvl9pPr indent="-228600" lvl="8" marL="4114800" algn="l">
              <a:lnSpc>
                <a:spcPct val="90000"/>
              </a:lnSpc>
              <a:spcBef>
                <a:spcPts val="1200"/>
              </a:spcBef>
              <a:spcAft>
                <a:spcPts val="1200"/>
              </a:spcAft>
              <a:buClr>
                <a:schemeClr val="lt2"/>
              </a:buClr>
              <a:buSzPts val="1800"/>
              <a:buNone/>
              <a:defRPr/>
            </a:lvl9pPr>
          </a:lstStyle>
          <a:p/>
        </p:txBody>
      </p:sp>
      <p:sp>
        <p:nvSpPr>
          <p:cNvPr id="115" name="Google Shape;115;p18"/>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lt1"/>
              </a:buClr>
              <a:buSzPts val="800"/>
              <a:buFont typeface="Arial"/>
              <a:buNone/>
            </a:pPr>
            <a:fld id="{00000000-1234-1234-1234-123412341234}" type="slidenum">
              <a:rPr b="0" i="0" lang="en-US" sz="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pic>
        <p:nvPicPr>
          <p:cNvPr descr="Text&#10;&#10;Description automatically generated with medium confidence" id="116" name="Google Shape;116;p18"/>
          <p:cNvPicPr preferRelativeResize="0"/>
          <p:nvPr/>
        </p:nvPicPr>
        <p:blipFill rotWithShape="1">
          <a:blip r:embed="rId3">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 Dark">
  <p:cSld name="2_Title and Content - Dark">
    <p:bg>
      <p:bgPr>
        <a:solidFill>
          <a:schemeClr val="accent3"/>
        </a:solidFill>
      </p:bgPr>
    </p:bg>
    <p:spTree>
      <p:nvGrpSpPr>
        <p:cNvPr id="117" name="Shape 117"/>
        <p:cNvGrpSpPr/>
        <p:nvPr/>
      </p:nvGrpSpPr>
      <p:grpSpPr>
        <a:xfrm>
          <a:off x="0" y="0"/>
          <a:ext cx="0" cy="0"/>
          <a:chOff x="0" y="0"/>
          <a:chExt cx="0" cy="0"/>
        </a:xfrm>
      </p:grpSpPr>
      <p:sp>
        <p:nvSpPr>
          <p:cNvPr id="118" name="Google Shape;118;p19"/>
          <p:cNvSpPr/>
          <p:nvPr/>
        </p:nvSpPr>
        <p:spPr>
          <a:xfrm>
            <a:off x="11214" y="0"/>
            <a:ext cx="12180786"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 name="Google Shape;119;p19"/>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19"/>
          <p:cNvSpPr txBox="1"/>
          <p:nvPr>
            <p:ph idx="1" type="body"/>
          </p:nvPr>
        </p:nvSpPr>
        <p:spPr>
          <a:xfrm>
            <a:off x="381001" y="1371601"/>
            <a:ext cx="11430000" cy="4940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000"/>
              <a:buNone/>
              <a:defRPr>
                <a:solidFill>
                  <a:schemeClr val="lt1"/>
                </a:solidFill>
              </a:defRPr>
            </a:lvl1pPr>
            <a:lvl2pPr indent="-355600" lvl="1" marL="914400" algn="l">
              <a:lnSpc>
                <a:spcPct val="100000"/>
              </a:lnSpc>
              <a:spcBef>
                <a:spcPts val="1200"/>
              </a:spcBef>
              <a:spcAft>
                <a:spcPts val="0"/>
              </a:spcAft>
              <a:buClr>
                <a:schemeClr val="lt1"/>
              </a:buClr>
              <a:buSzPts val="2000"/>
              <a:buChar char="•"/>
              <a:defRPr>
                <a:solidFill>
                  <a:schemeClr val="lt1"/>
                </a:solidFill>
              </a:defRPr>
            </a:lvl2pPr>
            <a:lvl3pPr indent="-355600" lvl="2" marL="1371600" algn="l">
              <a:lnSpc>
                <a:spcPct val="100000"/>
              </a:lnSpc>
              <a:spcBef>
                <a:spcPts val="1200"/>
              </a:spcBef>
              <a:spcAft>
                <a:spcPts val="0"/>
              </a:spcAft>
              <a:buClr>
                <a:schemeClr val="lt1"/>
              </a:buClr>
              <a:buSzPts val="2000"/>
              <a:buChar char="–"/>
              <a:defRPr>
                <a:solidFill>
                  <a:schemeClr val="lt1"/>
                </a:solidFill>
              </a:defRPr>
            </a:lvl3pPr>
            <a:lvl4pPr indent="-342900" lvl="3" marL="1828800" algn="l">
              <a:lnSpc>
                <a:spcPct val="100000"/>
              </a:lnSpc>
              <a:spcBef>
                <a:spcPts val="1200"/>
              </a:spcBef>
              <a:spcAft>
                <a:spcPts val="0"/>
              </a:spcAft>
              <a:buClr>
                <a:schemeClr val="lt1"/>
              </a:buClr>
              <a:buSzPts val="1800"/>
              <a:buChar char="•"/>
              <a:defRPr>
                <a:solidFill>
                  <a:schemeClr val="lt1"/>
                </a:solidFill>
              </a:defRPr>
            </a:lvl4pPr>
            <a:lvl5pPr indent="-342900" lvl="4" marL="2286000" algn="l">
              <a:lnSpc>
                <a:spcPct val="100000"/>
              </a:lnSpc>
              <a:spcBef>
                <a:spcPts val="1200"/>
              </a:spcBef>
              <a:spcAft>
                <a:spcPts val="0"/>
              </a:spcAft>
              <a:buClr>
                <a:schemeClr val="lt1"/>
              </a:buClr>
              <a:buSzPts val="1800"/>
              <a:buChar char="–"/>
              <a:defRPr>
                <a:solidFill>
                  <a:schemeClr val="lt1"/>
                </a:solidFill>
              </a:defRPr>
            </a:lvl5pPr>
            <a:lvl6pPr indent="-228600" lvl="5" marL="2743200" algn="l">
              <a:lnSpc>
                <a:spcPct val="90000"/>
              </a:lnSpc>
              <a:spcBef>
                <a:spcPts val="1200"/>
              </a:spcBef>
              <a:spcAft>
                <a:spcPts val="0"/>
              </a:spcAft>
              <a:buClr>
                <a:schemeClr val="lt1"/>
              </a:buClr>
              <a:buSzPts val="1800"/>
              <a:buNone/>
              <a:defRPr/>
            </a:lvl6pPr>
            <a:lvl7pPr indent="-228600" lvl="6" marL="3200400" algn="l">
              <a:lnSpc>
                <a:spcPct val="90000"/>
              </a:lnSpc>
              <a:spcBef>
                <a:spcPts val="1200"/>
              </a:spcBef>
              <a:spcAft>
                <a:spcPts val="0"/>
              </a:spcAft>
              <a:buClr>
                <a:schemeClr val="lt1"/>
              </a:buClr>
              <a:buSzPts val="1800"/>
              <a:buNone/>
              <a:defRPr/>
            </a:lvl7pPr>
            <a:lvl8pPr indent="-228600" lvl="7" marL="3657600" algn="l">
              <a:lnSpc>
                <a:spcPct val="90000"/>
              </a:lnSpc>
              <a:spcBef>
                <a:spcPts val="1200"/>
              </a:spcBef>
              <a:spcAft>
                <a:spcPts val="0"/>
              </a:spcAft>
              <a:buClr>
                <a:schemeClr val="lt1"/>
              </a:buClr>
              <a:buSzPts val="1800"/>
              <a:buNone/>
              <a:defRPr/>
            </a:lvl8pPr>
            <a:lvl9pPr indent="-228600" lvl="8" marL="4114800" algn="l">
              <a:lnSpc>
                <a:spcPct val="90000"/>
              </a:lnSpc>
              <a:spcBef>
                <a:spcPts val="1200"/>
              </a:spcBef>
              <a:spcAft>
                <a:spcPts val="1200"/>
              </a:spcAft>
              <a:buClr>
                <a:schemeClr val="lt2"/>
              </a:buClr>
              <a:buSzPts val="1800"/>
              <a:buNone/>
              <a:defRPr/>
            </a:lvl9pPr>
          </a:lstStyle>
          <a:p/>
        </p:txBody>
      </p:sp>
      <p:sp>
        <p:nvSpPr>
          <p:cNvPr id="121" name="Google Shape;121;p19"/>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lt1"/>
              </a:buClr>
              <a:buSzPts val="800"/>
              <a:buFont typeface="Arial"/>
              <a:buNone/>
            </a:pPr>
            <a:fld id="{00000000-1234-1234-1234-123412341234}" type="slidenum">
              <a:rPr b="0" i="0" lang="en-US" sz="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pic>
        <p:nvPicPr>
          <p:cNvPr descr="Text&#10;&#10;Description automatically generated with medium confidence" id="122" name="Google Shape;122;p19"/>
          <p:cNvPicPr preferRelativeResize="0"/>
          <p:nvPr/>
        </p:nvPicPr>
        <p:blipFill rotWithShape="1">
          <a:blip r:embed="rId2">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 Dark">
  <p:cSld name="3_Title and Content - Dark">
    <p:bg>
      <p:bgPr>
        <a:solidFill>
          <a:schemeClr val="accent3"/>
        </a:solidFill>
      </p:bgPr>
    </p:bg>
    <p:spTree>
      <p:nvGrpSpPr>
        <p:cNvPr id="123" name="Shape 123"/>
        <p:cNvGrpSpPr/>
        <p:nvPr/>
      </p:nvGrpSpPr>
      <p:grpSpPr>
        <a:xfrm>
          <a:off x="0" y="0"/>
          <a:ext cx="0" cy="0"/>
          <a:chOff x="0" y="0"/>
          <a:chExt cx="0" cy="0"/>
        </a:xfrm>
      </p:grpSpPr>
      <p:sp>
        <p:nvSpPr>
          <p:cNvPr id="124" name="Google Shape;124;p20"/>
          <p:cNvSpPr/>
          <p:nvPr/>
        </p:nvSpPr>
        <p:spPr>
          <a:xfrm>
            <a:off x="11214" y="0"/>
            <a:ext cx="12180786"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 name="Google Shape;125;p20"/>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20"/>
          <p:cNvSpPr txBox="1"/>
          <p:nvPr>
            <p:ph idx="1" type="body"/>
          </p:nvPr>
        </p:nvSpPr>
        <p:spPr>
          <a:xfrm>
            <a:off x="381001" y="1371601"/>
            <a:ext cx="11430000" cy="4940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000"/>
              <a:buNone/>
              <a:defRPr>
                <a:solidFill>
                  <a:schemeClr val="lt1"/>
                </a:solidFill>
              </a:defRPr>
            </a:lvl1pPr>
            <a:lvl2pPr indent="-355600" lvl="1" marL="914400" algn="l">
              <a:lnSpc>
                <a:spcPct val="100000"/>
              </a:lnSpc>
              <a:spcBef>
                <a:spcPts val="1200"/>
              </a:spcBef>
              <a:spcAft>
                <a:spcPts val="0"/>
              </a:spcAft>
              <a:buClr>
                <a:schemeClr val="lt1"/>
              </a:buClr>
              <a:buSzPts val="2000"/>
              <a:buChar char="•"/>
              <a:defRPr>
                <a:solidFill>
                  <a:schemeClr val="lt1"/>
                </a:solidFill>
              </a:defRPr>
            </a:lvl2pPr>
            <a:lvl3pPr indent="-355600" lvl="2" marL="1371600" algn="l">
              <a:lnSpc>
                <a:spcPct val="100000"/>
              </a:lnSpc>
              <a:spcBef>
                <a:spcPts val="1200"/>
              </a:spcBef>
              <a:spcAft>
                <a:spcPts val="0"/>
              </a:spcAft>
              <a:buClr>
                <a:schemeClr val="lt1"/>
              </a:buClr>
              <a:buSzPts val="2000"/>
              <a:buChar char="–"/>
              <a:defRPr>
                <a:solidFill>
                  <a:schemeClr val="lt1"/>
                </a:solidFill>
              </a:defRPr>
            </a:lvl3pPr>
            <a:lvl4pPr indent="-342900" lvl="3" marL="1828800" algn="l">
              <a:lnSpc>
                <a:spcPct val="100000"/>
              </a:lnSpc>
              <a:spcBef>
                <a:spcPts val="1200"/>
              </a:spcBef>
              <a:spcAft>
                <a:spcPts val="0"/>
              </a:spcAft>
              <a:buClr>
                <a:schemeClr val="lt1"/>
              </a:buClr>
              <a:buSzPts val="1800"/>
              <a:buChar char="•"/>
              <a:defRPr>
                <a:solidFill>
                  <a:schemeClr val="lt1"/>
                </a:solidFill>
              </a:defRPr>
            </a:lvl4pPr>
            <a:lvl5pPr indent="-342900" lvl="4" marL="2286000" algn="l">
              <a:lnSpc>
                <a:spcPct val="100000"/>
              </a:lnSpc>
              <a:spcBef>
                <a:spcPts val="1200"/>
              </a:spcBef>
              <a:spcAft>
                <a:spcPts val="0"/>
              </a:spcAft>
              <a:buClr>
                <a:schemeClr val="lt1"/>
              </a:buClr>
              <a:buSzPts val="1800"/>
              <a:buChar char="–"/>
              <a:defRPr>
                <a:solidFill>
                  <a:schemeClr val="lt1"/>
                </a:solidFill>
              </a:defRPr>
            </a:lvl5pPr>
            <a:lvl6pPr indent="-228600" lvl="5" marL="2743200" algn="l">
              <a:lnSpc>
                <a:spcPct val="90000"/>
              </a:lnSpc>
              <a:spcBef>
                <a:spcPts val="1200"/>
              </a:spcBef>
              <a:spcAft>
                <a:spcPts val="0"/>
              </a:spcAft>
              <a:buClr>
                <a:schemeClr val="lt1"/>
              </a:buClr>
              <a:buSzPts val="1800"/>
              <a:buNone/>
              <a:defRPr/>
            </a:lvl6pPr>
            <a:lvl7pPr indent="-228600" lvl="6" marL="3200400" algn="l">
              <a:lnSpc>
                <a:spcPct val="90000"/>
              </a:lnSpc>
              <a:spcBef>
                <a:spcPts val="1200"/>
              </a:spcBef>
              <a:spcAft>
                <a:spcPts val="0"/>
              </a:spcAft>
              <a:buClr>
                <a:schemeClr val="lt1"/>
              </a:buClr>
              <a:buSzPts val="1800"/>
              <a:buNone/>
              <a:defRPr/>
            </a:lvl7pPr>
            <a:lvl8pPr indent="-228600" lvl="7" marL="3657600" algn="l">
              <a:lnSpc>
                <a:spcPct val="90000"/>
              </a:lnSpc>
              <a:spcBef>
                <a:spcPts val="1200"/>
              </a:spcBef>
              <a:spcAft>
                <a:spcPts val="0"/>
              </a:spcAft>
              <a:buClr>
                <a:schemeClr val="lt1"/>
              </a:buClr>
              <a:buSzPts val="1800"/>
              <a:buNone/>
              <a:defRPr/>
            </a:lvl8pPr>
            <a:lvl9pPr indent="-228600" lvl="8" marL="4114800" algn="l">
              <a:lnSpc>
                <a:spcPct val="90000"/>
              </a:lnSpc>
              <a:spcBef>
                <a:spcPts val="1200"/>
              </a:spcBef>
              <a:spcAft>
                <a:spcPts val="1200"/>
              </a:spcAft>
              <a:buClr>
                <a:schemeClr val="lt2"/>
              </a:buClr>
              <a:buSzPts val="1800"/>
              <a:buNone/>
              <a:defRPr/>
            </a:lvl9pPr>
          </a:lstStyle>
          <a:p/>
        </p:txBody>
      </p:sp>
      <p:sp>
        <p:nvSpPr>
          <p:cNvPr id="127" name="Google Shape;127;p20"/>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lt1"/>
              </a:buClr>
              <a:buSzPts val="800"/>
              <a:buFont typeface="Arial"/>
              <a:buNone/>
            </a:pPr>
            <a:fld id="{00000000-1234-1234-1234-123412341234}" type="slidenum">
              <a:rPr b="0" i="0" lang="en-US" sz="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pic>
        <p:nvPicPr>
          <p:cNvPr descr="Text&#10;&#10;Description automatically generated with medium confidence" id="128" name="Google Shape;128;p20"/>
          <p:cNvPicPr preferRelativeResize="0"/>
          <p:nvPr/>
        </p:nvPicPr>
        <p:blipFill rotWithShape="1">
          <a:blip r:embed="rId2">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 Light">
  <p:cSld name="2_Title and Content - Light">
    <p:spTree>
      <p:nvGrpSpPr>
        <p:cNvPr id="129" name="Shape 129"/>
        <p:cNvGrpSpPr/>
        <p:nvPr/>
      </p:nvGrpSpPr>
      <p:grpSpPr>
        <a:xfrm>
          <a:off x="0" y="0"/>
          <a:ext cx="0" cy="0"/>
          <a:chOff x="0" y="0"/>
          <a:chExt cx="0" cy="0"/>
        </a:xfrm>
      </p:grpSpPr>
      <p:sp>
        <p:nvSpPr>
          <p:cNvPr id="130" name="Google Shape;130;p21"/>
          <p:cNvSpPr txBox="1"/>
          <p:nvPr>
            <p:ph type="title"/>
          </p:nvPr>
        </p:nvSpPr>
        <p:spPr>
          <a:xfrm>
            <a:off x="381000" y="381000"/>
            <a:ext cx="11430000" cy="450273"/>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21"/>
          <p:cNvSpPr txBox="1"/>
          <p:nvPr>
            <p:ph idx="1" type="body"/>
          </p:nvPr>
        </p:nvSpPr>
        <p:spPr>
          <a:xfrm>
            <a:off x="381000" y="855600"/>
            <a:ext cx="11453813" cy="39052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000"/>
              <a:buNone/>
              <a:defRPr i="1">
                <a:solidFill>
                  <a:schemeClr val="accent1"/>
                </a:solidFill>
              </a:defRPr>
            </a:lvl1pPr>
            <a:lvl2pPr indent="-342900" lvl="1" marL="914400" algn="l">
              <a:lnSpc>
                <a:spcPct val="100000"/>
              </a:lnSpc>
              <a:spcBef>
                <a:spcPts val="1200"/>
              </a:spcBef>
              <a:spcAft>
                <a:spcPts val="0"/>
              </a:spcAft>
              <a:buClr>
                <a:schemeClr val="dk1"/>
              </a:buClr>
              <a:buSzPts val="1800"/>
              <a:buChar char="•"/>
              <a:defRPr/>
            </a:lvl2pPr>
            <a:lvl3pPr indent="-342900" lvl="2" marL="1371600" algn="l">
              <a:lnSpc>
                <a:spcPct val="100000"/>
              </a:lnSpc>
              <a:spcBef>
                <a:spcPts val="1200"/>
              </a:spcBef>
              <a:spcAft>
                <a:spcPts val="0"/>
              </a:spcAft>
              <a:buClr>
                <a:schemeClr val="dk1"/>
              </a:buClr>
              <a:buSzPts val="1800"/>
              <a:buChar char="–"/>
              <a:defRPr/>
            </a:lvl3pPr>
            <a:lvl4pPr indent="-342900" lvl="3" marL="1828800" algn="l">
              <a:lnSpc>
                <a:spcPct val="100000"/>
              </a:lnSpc>
              <a:spcBef>
                <a:spcPts val="1200"/>
              </a:spcBef>
              <a:spcAft>
                <a:spcPts val="0"/>
              </a:spcAft>
              <a:buClr>
                <a:schemeClr val="dk1"/>
              </a:buClr>
              <a:buSzPts val="1800"/>
              <a:buChar char="•"/>
              <a:defRPr/>
            </a:lvl4pPr>
            <a:lvl5pPr indent="-342900" lvl="4" marL="2286000" algn="l">
              <a:lnSpc>
                <a:spcPct val="100000"/>
              </a:lnSpc>
              <a:spcBef>
                <a:spcPts val="1200"/>
              </a:spcBef>
              <a:spcAft>
                <a:spcPts val="0"/>
              </a:spcAft>
              <a:buClr>
                <a:schemeClr val="dk1"/>
              </a:buClr>
              <a:buSzPts val="1800"/>
              <a:buChar char="–"/>
              <a:defRPr/>
            </a:lvl5pPr>
            <a:lvl6pPr indent="-228600" lvl="5" marL="2743200" algn="l">
              <a:lnSpc>
                <a:spcPct val="90000"/>
              </a:lnSpc>
              <a:spcBef>
                <a:spcPts val="12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pic>
        <p:nvPicPr>
          <p:cNvPr descr="Graphical user interface, text&#10;&#10;Description automatically generated" id="132" name="Google Shape;132;p21"/>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spTree>
  </p:cSld>
  <p:clrMapOvr>
    <a:masterClrMapping/>
  </p:clrMapOvr>
  <p:extLst>
    <p:ext uri="{DCECCB84-F9BA-43D5-87BE-67443E8EF086}">
      <p15:sldGuideLst>
        <p15:guide id="1" orient="horz" pos="86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Light">
  <p:cSld name="Blank - Light">
    <p:spTree>
      <p:nvGrpSpPr>
        <p:cNvPr id="133" name="Shape 133"/>
        <p:cNvGrpSpPr/>
        <p:nvPr/>
      </p:nvGrpSpPr>
      <p:grpSpPr>
        <a:xfrm>
          <a:off x="0" y="0"/>
          <a:ext cx="0" cy="0"/>
          <a:chOff x="0" y="0"/>
          <a:chExt cx="0" cy="0"/>
        </a:xfrm>
      </p:grpSpPr>
      <p:sp>
        <p:nvSpPr>
          <p:cNvPr id="134" name="Google Shape;134;p22"/>
          <p:cNvSpPr txBox="1"/>
          <p:nvPr>
            <p:ph type="title"/>
          </p:nvPr>
        </p:nvSpPr>
        <p:spPr>
          <a:xfrm>
            <a:off x="381000" y="381000"/>
            <a:ext cx="11430000" cy="450273"/>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Graphical user interface, text&#10;&#10;Description automatically generated" id="135" name="Google Shape;135;p22"/>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pic>
        <p:nvPicPr>
          <p:cNvPr descr="Shape&#10;&#10;Description automatically generated with low confidence" id="136" name="Google Shape;136;p22"/>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 Dark">
  <p:cSld name="3_Title and Content - Dark">
    <p:bg>
      <p:bgPr>
        <a:solidFill>
          <a:schemeClr val="accent3"/>
        </a:solidFill>
      </p:bgPr>
    </p:bg>
    <p:spTree>
      <p:nvGrpSpPr>
        <p:cNvPr id="20" name="Shape 20"/>
        <p:cNvGrpSpPr/>
        <p:nvPr/>
      </p:nvGrpSpPr>
      <p:grpSpPr>
        <a:xfrm>
          <a:off x="0" y="0"/>
          <a:ext cx="0" cy="0"/>
          <a:chOff x="0" y="0"/>
          <a:chExt cx="0" cy="0"/>
        </a:xfrm>
      </p:grpSpPr>
      <p:sp>
        <p:nvSpPr>
          <p:cNvPr id="21" name="Google Shape;21;p3"/>
          <p:cNvSpPr/>
          <p:nvPr/>
        </p:nvSpPr>
        <p:spPr>
          <a:xfrm>
            <a:off x="11214" y="0"/>
            <a:ext cx="12180786"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 name="Google Shape;22;p3"/>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381001" y="1371601"/>
            <a:ext cx="11430000" cy="4940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000"/>
              <a:buNone/>
              <a:defRPr>
                <a:solidFill>
                  <a:schemeClr val="lt1"/>
                </a:solidFill>
              </a:defRPr>
            </a:lvl1pPr>
            <a:lvl2pPr indent="-355600" lvl="1" marL="914400" algn="l">
              <a:lnSpc>
                <a:spcPct val="100000"/>
              </a:lnSpc>
              <a:spcBef>
                <a:spcPts val="1200"/>
              </a:spcBef>
              <a:spcAft>
                <a:spcPts val="0"/>
              </a:spcAft>
              <a:buClr>
                <a:schemeClr val="lt1"/>
              </a:buClr>
              <a:buSzPts val="2000"/>
              <a:buChar char="•"/>
              <a:defRPr>
                <a:solidFill>
                  <a:schemeClr val="lt1"/>
                </a:solidFill>
              </a:defRPr>
            </a:lvl2pPr>
            <a:lvl3pPr indent="-355600" lvl="2" marL="1371600" algn="l">
              <a:lnSpc>
                <a:spcPct val="100000"/>
              </a:lnSpc>
              <a:spcBef>
                <a:spcPts val="1200"/>
              </a:spcBef>
              <a:spcAft>
                <a:spcPts val="0"/>
              </a:spcAft>
              <a:buClr>
                <a:schemeClr val="lt1"/>
              </a:buClr>
              <a:buSzPts val="2000"/>
              <a:buChar char="–"/>
              <a:defRPr>
                <a:solidFill>
                  <a:schemeClr val="lt1"/>
                </a:solidFill>
              </a:defRPr>
            </a:lvl3pPr>
            <a:lvl4pPr indent="-342900" lvl="3" marL="1828800" algn="l">
              <a:lnSpc>
                <a:spcPct val="100000"/>
              </a:lnSpc>
              <a:spcBef>
                <a:spcPts val="1200"/>
              </a:spcBef>
              <a:spcAft>
                <a:spcPts val="0"/>
              </a:spcAft>
              <a:buClr>
                <a:schemeClr val="lt1"/>
              </a:buClr>
              <a:buSzPts val="1800"/>
              <a:buChar char="•"/>
              <a:defRPr>
                <a:solidFill>
                  <a:schemeClr val="lt1"/>
                </a:solidFill>
              </a:defRPr>
            </a:lvl4pPr>
            <a:lvl5pPr indent="-342900" lvl="4" marL="2286000" algn="l">
              <a:lnSpc>
                <a:spcPct val="100000"/>
              </a:lnSpc>
              <a:spcBef>
                <a:spcPts val="1200"/>
              </a:spcBef>
              <a:spcAft>
                <a:spcPts val="0"/>
              </a:spcAft>
              <a:buClr>
                <a:schemeClr val="lt1"/>
              </a:buClr>
              <a:buSzPts val="1800"/>
              <a:buChar char="–"/>
              <a:defRPr>
                <a:solidFill>
                  <a:schemeClr val="lt1"/>
                </a:solidFill>
              </a:defRPr>
            </a:lvl5pPr>
            <a:lvl6pPr indent="-228600" lvl="5" marL="2743200" algn="l">
              <a:lnSpc>
                <a:spcPct val="90000"/>
              </a:lnSpc>
              <a:spcBef>
                <a:spcPts val="1200"/>
              </a:spcBef>
              <a:spcAft>
                <a:spcPts val="0"/>
              </a:spcAft>
              <a:buClr>
                <a:schemeClr val="lt1"/>
              </a:buClr>
              <a:buSzPts val="1800"/>
              <a:buNone/>
              <a:defRPr/>
            </a:lvl6pPr>
            <a:lvl7pPr indent="-228600" lvl="6" marL="3200400" algn="l">
              <a:lnSpc>
                <a:spcPct val="90000"/>
              </a:lnSpc>
              <a:spcBef>
                <a:spcPts val="1200"/>
              </a:spcBef>
              <a:spcAft>
                <a:spcPts val="0"/>
              </a:spcAft>
              <a:buClr>
                <a:schemeClr val="lt1"/>
              </a:buClr>
              <a:buSzPts val="1800"/>
              <a:buNone/>
              <a:defRPr/>
            </a:lvl7pPr>
            <a:lvl8pPr indent="-228600" lvl="7" marL="3657600" algn="l">
              <a:lnSpc>
                <a:spcPct val="90000"/>
              </a:lnSpc>
              <a:spcBef>
                <a:spcPts val="1200"/>
              </a:spcBef>
              <a:spcAft>
                <a:spcPts val="0"/>
              </a:spcAft>
              <a:buClr>
                <a:schemeClr val="lt1"/>
              </a:buClr>
              <a:buSzPts val="1800"/>
              <a:buNone/>
              <a:defRPr/>
            </a:lvl8pPr>
            <a:lvl9pPr indent="-228600" lvl="8" marL="4114800" algn="l">
              <a:lnSpc>
                <a:spcPct val="90000"/>
              </a:lnSpc>
              <a:spcBef>
                <a:spcPts val="1200"/>
              </a:spcBef>
              <a:spcAft>
                <a:spcPts val="1200"/>
              </a:spcAft>
              <a:buClr>
                <a:schemeClr val="lt2"/>
              </a:buClr>
              <a:buSzPts val="1800"/>
              <a:buNone/>
              <a:defRPr/>
            </a:lvl9pPr>
          </a:lstStyle>
          <a:p/>
        </p:txBody>
      </p:sp>
      <p:sp>
        <p:nvSpPr>
          <p:cNvPr id="24" name="Google Shape;24;p3"/>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lt1"/>
              </a:buClr>
              <a:buSzPts val="800"/>
              <a:buFont typeface="Arial"/>
              <a:buNone/>
            </a:pPr>
            <a:fld id="{00000000-1234-1234-1234-123412341234}" type="slidenum">
              <a:rPr b="0" i="0" lang="en-US" sz="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pic>
        <p:nvPicPr>
          <p:cNvPr descr="Text&#10;&#10;Description automatically generated with medium confidence" id="25" name="Google Shape;25;p3"/>
          <p:cNvPicPr preferRelativeResize="0"/>
          <p:nvPr/>
        </p:nvPicPr>
        <p:blipFill rotWithShape="1">
          <a:blip r:embed="rId2">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 Light">
  <p:cSld name="1_Blank - Light">
    <p:spTree>
      <p:nvGrpSpPr>
        <p:cNvPr id="137" name="Shape 137"/>
        <p:cNvGrpSpPr/>
        <p:nvPr/>
      </p:nvGrpSpPr>
      <p:grpSpPr>
        <a:xfrm>
          <a:off x="0" y="0"/>
          <a:ext cx="0" cy="0"/>
          <a:chOff x="0" y="0"/>
          <a:chExt cx="0" cy="0"/>
        </a:xfrm>
      </p:grpSpPr>
      <p:pic>
        <p:nvPicPr>
          <p:cNvPr descr="Graphical user interface, text&#10;&#10;Description automatically generated" id="138" name="Google Shape;138;p23"/>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sp>
        <p:nvSpPr>
          <p:cNvPr id="139" name="Google Shape;139;p23"/>
          <p:cNvSpPr txBox="1"/>
          <p:nvPr>
            <p:ph idx="1" type="body"/>
          </p:nvPr>
        </p:nvSpPr>
        <p:spPr>
          <a:xfrm>
            <a:off x="381000" y="3004457"/>
            <a:ext cx="5524500" cy="286957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000"/>
              <a:buNone/>
              <a:defRPr>
                <a:solidFill>
                  <a:schemeClr val="accent1"/>
                </a:solidFill>
              </a:defRPr>
            </a:lvl1pPr>
            <a:lvl2pPr indent="-342900" lvl="1" marL="914400" algn="l">
              <a:lnSpc>
                <a:spcPct val="100000"/>
              </a:lnSpc>
              <a:spcBef>
                <a:spcPts val="1200"/>
              </a:spcBef>
              <a:spcAft>
                <a:spcPts val="0"/>
              </a:spcAft>
              <a:buClr>
                <a:schemeClr val="dk1"/>
              </a:buClr>
              <a:buSzPts val="1800"/>
              <a:buChar char="•"/>
              <a:defRPr/>
            </a:lvl2pPr>
            <a:lvl3pPr indent="-342900" lvl="2" marL="1371600" algn="l">
              <a:lnSpc>
                <a:spcPct val="100000"/>
              </a:lnSpc>
              <a:spcBef>
                <a:spcPts val="1200"/>
              </a:spcBef>
              <a:spcAft>
                <a:spcPts val="0"/>
              </a:spcAft>
              <a:buClr>
                <a:schemeClr val="dk1"/>
              </a:buClr>
              <a:buSzPts val="1800"/>
              <a:buChar char="–"/>
              <a:defRPr/>
            </a:lvl3pPr>
            <a:lvl4pPr indent="-342900" lvl="3" marL="1828800" algn="l">
              <a:lnSpc>
                <a:spcPct val="100000"/>
              </a:lnSpc>
              <a:spcBef>
                <a:spcPts val="1200"/>
              </a:spcBef>
              <a:spcAft>
                <a:spcPts val="0"/>
              </a:spcAft>
              <a:buClr>
                <a:schemeClr val="dk1"/>
              </a:buClr>
              <a:buSzPts val="1800"/>
              <a:buChar char="•"/>
              <a:defRPr/>
            </a:lvl4pPr>
            <a:lvl5pPr indent="-342900" lvl="4" marL="2286000" algn="l">
              <a:lnSpc>
                <a:spcPct val="100000"/>
              </a:lnSpc>
              <a:spcBef>
                <a:spcPts val="1200"/>
              </a:spcBef>
              <a:spcAft>
                <a:spcPts val="0"/>
              </a:spcAft>
              <a:buClr>
                <a:schemeClr val="dk1"/>
              </a:buClr>
              <a:buSzPts val="1800"/>
              <a:buChar char="–"/>
              <a:defRPr/>
            </a:lvl5pPr>
            <a:lvl6pPr indent="-228600" lvl="5" marL="2743200" algn="l">
              <a:lnSpc>
                <a:spcPct val="90000"/>
              </a:lnSpc>
              <a:spcBef>
                <a:spcPts val="12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pic>
        <p:nvPicPr>
          <p:cNvPr descr="Shape&#10;&#10;Description automatically generated with low confidence" id="140" name="Google Shape;140;p23"/>
          <p:cNvPicPr preferRelativeResize="0"/>
          <p:nvPr/>
        </p:nvPicPr>
        <p:blipFill rotWithShape="1">
          <a:blip r:embed="rId3">
            <a:alphaModFix amt="10000"/>
          </a:blip>
          <a:srcRect b="0" l="0" r="0" t="0"/>
          <a:stretch/>
        </p:blipFill>
        <p:spPr>
          <a:xfrm>
            <a:off x="6797536" y="1177787"/>
            <a:ext cx="4502426" cy="4502426"/>
          </a:xfrm>
          <a:prstGeom prst="rect">
            <a:avLst/>
          </a:prstGeom>
          <a:noFill/>
          <a:ln>
            <a:noFill/>
          </a:ln>
        </p:spPr>
      </p:pic>
      <p:sp>
        <p:nvSpPr>
          <p:cNvPr id="141" name="Google Shape;141;p23"/>
          <p:cNvSpPr txBox="1"/>
          <p:nvPr/>
        </p:nvSpPr>
        <p:spPr>
          <a:xfrm>
            <a:off x="381002" y="1371601"/>
            <a:ext cx="4734338" cy="1632856"/>
          </a:xfrm>
          <a:prstGeom prst="rect">
            <a:avLst/>
          </a:prstGeom>
          <a:noFill/>
          <a:ln>
            <a:noFill/>
          </a:ln>
        </p:spPr>
        <p:txBody>
          <a:bodyPr anchorCtr="0" anchor="t" bIns="0" lIns="0" spcFirstLastPara="1" rIns="0" wrap="square" tIns="0">
            <a:normAutofit/>
          </a:bodyPr>
          <a:lstStyle/>
          <a:p>
            <a:pPr indent="0" lvl="0" marL="0" marR="0" rtl="0" algn="l">
              <a:lnSpc>
                <a:spcPct val="80000"/>
              </a:lnSpc>
              <a:spcBef>
                <a:spcPts val="0"/>
              </a:spcBef>
              <a:spcAft>
                <a:spcPts val="0"/>
              </a:spcAft>
              <a:buClr>
                <a:schemeClr val="accent2"/>
              </a:buClr>
              <a:buSzPts val="3600"/>
              <a:buFont typeface="Calibri"/>
              <a:buNone/>
            </a:pPr>
            <a:r>
              <a:rPr b="1" i="0" lang="en-US" sz="3600">
                <a:solidFill>
                  <a:schemeClr val="accent2"/>
                </a:solidFill>
                <a:latin typeface="Calibri"/>
                <a:ea typeface="Calibri"/>
                <a:cs typeface="Calibri"/>
                <a:sym typeface="Calibri"/>
              </a:rPr>
              <a:t>Place headline here (36pt, min 30pt)</a:t>
            </a:r>
            <a:endParaRPr b="1" i="0" sz="3600">
              <a:solidFill>
                <a:schemeClr val="accent2"/>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2 - Headline + GT Sectra">
  <p:cSld name="Columns 2 - Headline + GT Sectra">
    <p:spTree>
      <p:nvGrpSpPr>
        <p:cNvPr id="142" name="Shape 142"/>
        <p:cNvGrpSpPr/>
        <p:nvPr/>
      </p:nvGrpSpPr>
      <p:grpSpPr>
        <a:xfrm>
          <a:off x="0" y="0"/>
          <a:ext cx="0" cy="0"/>
          <a:chOff x="0" y="0"/>
          <a:chExt cx="0" cy="0"/>
        </a:xfrm>
      </p:grpSpPr>
      <p:sp>
        <p:nvSpPr>
          <p:cNvPr id="143" name="Google Shape;143;p24"/>
          <p:cNvSpPr txBox="1"/>
          <p:nvPr>
            <p:ph idx="1" type="body"/>
          </p:nvPr>
        </p:nvSpPr>
        <p:spPr>
          <a:xfrm>
            <a:off x="381000" y="3004457"/>
            <a:ext cx="5524500" cy="286957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accent1"/>
              </a:buClr>
              <a:buSzPts val="2400"/>
              <a:buNone/>
              <a:defRPr b="0" sz="2400">
                <a:solidFill>
                  <a:schemeClr val="accent1"/>
                </a:solidFill>
                <a:latin typeface="Calibri"/>
                <a:ea typeface="Calibri"/>
                <a:cs typeface="Calibri"/>
                <a:sym typeface="Calibri"/>
              </a:defRPr>
            </a:lvl1pPr>
            <a:lvl2pPr indent="-228600" lvl="1" marL="914400" algn="l">
              <a:lnSpc>
                <a:spcPct val="100000"/>
              </a:lnSpc>
              <a:spcBef>
                <a:spcPts val="1200"/>
              </a:spcBef>
              <a:spcAft>
                <a:spcPts val="0"/>
              </a:spcAft>
              <a:buClr>
                <a:schemeClr val="dk1"/>
              </a:buClr>
              <a:buSzPts val="1800"/>
              <a:buNone/>
              <a:defRPr sz="1800">
                <a:latin typeface="Calibri"/>
                <a:ea typeface="Calibri"/>
                <a:cs typeface="Calibri"/>
                <a:sym typeface="Calibri"/>
              </a:defRPr>
            </a:lvl2pPr>
            <a:lvl3pPr indent="-342900" lvl="2" marL="1371600" algn="l">
              <a:lnSpc>
                <a:spcPct val="100000"/>
              </a:lnSpc>
              <a:spcBef>
                <a:spcPts val="1200"/>
              </a:spcBef>
              <a:spcAft>
                <a:spcPts val="0"/>
              </a:spcAft>
              <a:buClr>
                <a:schemeClr val="dk1"/>
              </a:buClr>
              <a:buSzPts val="1800"/>
              <a:buFont typeface="Arial"/>
              <a:buChar char="•"/>
              <a:defRPr sz="1800">
                <a:latin typeface="Calibri"/>
                <a:ea typeface="Calibri"/>
                <a:cs typeface="Calibri"/>
                <a:sym typeface="Calibri"/>
              </a:defRPr>
            </a:lvl3pPr>
            <a:lvl4pPr indent="-330200" lvl="3" marL="1828800" algn="l">
              <a:lnSpc>
                <a:spcPct val="100000"/>
              </a:lnSpc>
              <a:spcBef>
                <a:spcPts val="1200"/>
              </a:spcBef>
              <a:spcAft>
                <a:spcPts val="0"/>
              </a:spcAft>
              <a:buClr>
                <a:schemeClr val="dk1"/>
              </a:buClr>
              <a:buSzPts val="1600"/>
              <a:buFont typeface="Arial"/>
              <a:buChar char="–"/>
              <a:defRPr sz="1600">
                <a:latin typeface="Calibri"/>
                <a:ea typeface="Calibri"/>
                <a:cs typeface="Calibri"/>
                <a:sym typeface="Calibri"/>
              </a:defRPr>
            </a:lvl4pPr>
            <a:lvl5pPr indent="-330200" lvl="4" marL="2286000" algn="l">
              <a:lnSpc>
                <a:spcPct val="100000"/>
              </a:lnSpc>
              <a:spcBef>
                <a:spcPts val="1200"/>
              </a:spcBef>
              <a:spcAft>
                <a:spcPts val="0"/>
              </a:spcAft>
              <a:buClr>
                <a:schemeClr val="dk1"/>
              </a:buClr>
              <a:buSzPts val="1600"/>
              <a:buFont typeface="Arial"/>
              <a:buChar char="•"/>
              <a:defRPr sz="1600">
                <a:latin typeface="Calibri"/>
                <a:ea typeface="Calibri"/>
                <a:cs typeface="Calibri"/>
                <a:sym typeface="Calibri"/>
              </a:defRPr>
            </a:lvl5pPr>
            <a:lvl6pPr indent="-228600" lvl="5" marL="2743200" algn="l">
              <a:lnSpc>
                <a:spcPct val="90000"/>
              </a:lnSpc>
              <a:spcBef>
                <a:spcPts val="12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144" name="Google Shape;144;p24"/>
          <p:cNvSpPr txBox="1"/>
          <p:nvPr>
            <p:ph idx="2" type="body"/>
          </p:nvPr>
        </p:nvSpPr>
        <p:spPr>
          <a:xfrm>
            <a:off x="6286499" y="1371601"/>
            <a:ext cx="5524500" cy="450242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000"/>
              <a:buNone/>
              <a:defRPr>
                <a:latin typeface="Calibri"/>
                <a:ea typeface="Calibri"/>
                <a:cs typeface="Calibri"/>
                <a:sym typeface="Calibri"/>
              </a:defRPr>
            </a:lvl1pPr>
            <a:lvl2pPr indent="-355600" lvl="1" marL="914400" algn="l">
              <a:lnSpc>
                <a:spcPct val="100000"/>
              </a:lnSpc>
              <a:spcBef>
                <a:spcPts val="1200"/>
              </a:spcBef>
              <a:spcAft>
                <a:spcPts val="0"/>
              </a:spcAft>
              <a:buClr>
                <a:schemeClr val="dk1"/>
              </a:buClr>
              <a:buSzPts val="2000"/>
              <a:buChar char="•"/>
              <a:defRPr>
                <a:latin typeface="Calibri"/>
                <a:ea typeface="Calibri"/>
                <a:cs typeface="Calibri"/>
                <a:sym typeface="Calibri"/>
              </a:defRPr>
            </a:lvl2pPr>
            <a:lvl3pPr indent="-355600" lvl="2" marL="1371600" algn="l">
              <a:lnSpc>
                <a:spcPct val="100000"/>
              </a:lnSpc>
              <a:spcBef>
                <a:spcPts val="1200"/>
              </a:spcBef>
              <a:spcAft>
                <a:spcPts val="0"/>
              </a:spcAft>
              <a:buClr>
                <a:schemeClr val="dk1"/>
              </a:buClr>
              <a:buSzPts val="2000"/>
              <a:buChar char="–"/>
              <a:defRPr>
                <a:latin typeface="Calibri"/>
                <a:ea typeface="Calibri"/>
                <a:cs typeface="Calibri"/>
                <a:sym typeface="Calibri"/>
              </a:defRPr>
            </a:lvl3pPr>
            <a:lvl4pPr indent="-342900" lvl="3" marL="1828800" algn="l">
              <a:lnSpc>
                <a:spcPct val="100000"/>
              </a:lnSpc>
              <a:spcBef>
                <a:spcPts val="1200"/>
              </a:spcBef>
              <a:spcAft>
                <a:spcPts val="0"/>
              </a:spcAft>
              <a:buClr>
                <a:schemeClr val="dk1"/>
              </a:buClr>
              <a:buSzPts val="1800"/>
              <a:buChar char="•"/>
              <a:defRPr>
                <a:latin typeface="Calibri"/>
                <a:ea typeface="Calibri"/>
                <a:cs typeface="Calibri"/>
                <a:sym typeface="Calibri"/>
              </a:defRPr>
            </a:lvl4pPr>
            <a:lvl5pPr indent="-342900" lvl="4" marL="2286000" algn="l">
              <a:lnSpc>
                <a:spcPct val="100000"/>
              </a:lnSpc>
              <a:spcBef>
                <a:spcPts val="1200"/>
              </a:spcBef>
              <a:spcAft>
                <a:spcPts val="0"/>
              </a:spcAft>
              <a:buClr>
                <a:schemeClr val="dk1"/>
              </a:buClr>
              <a:buSzPts val="1800"/>
              <a:buChar char="–"/>
              <a:defRPr>
                <a:latin typeface="Calibri"/>
                <a:ea typeface="Calibri"/>
                <a:cs typeface="Calibri"/>
                <a:sym typeface="Calibri"/>
              </a:defRPr>
            </a:lvl5pPr>
            <a:lvl6pPr indent="-228600" lvl="5" marL="2743200" algn="l">
              <a:lnSpc>
                <a:spcPct val="90000"/>
              </a:lnSpc>
              <a:spcBef>
                <a:spcPts val="12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145" name="Google Shape;145;p24"/>
          <p:cNvSpPr txBox="1"/>
          <p:nvPr>
            <p:ph type="title"/>
          </p:nvPr>
        </p:nvSpPr>
        <p:spPr>
          <a:xfrm>
            <a:off x="381001" y="1371601"/>
            <a:ext cx="5524499" cy="1632856"/>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Graphical user interface, text&#10;&#10;Description automatically generated" id="146" name="Google Shape;146;p24"/>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pic>
        <p:nvPicPr>
          <p:cNvPr descr="Shape&#10;&#10;Description automatically generated with low confidence" id="147" name="Google Shape;147;p24"/>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extLst>
    <p:ext uri="{DCECCB84-F9BA-43D5-87BE-67443E8EF086}">
      <p15:sldGuideLst>
        <p15:guide id="1" orient="horz" pos="864">
          <p15:clr>
            <a:srgbClr val="5ACBF0"/>
          </p15:clr>
        </p15:guide>
        <p15:guide id="2" pos="3720">
          <p15:clr>
            <a:srgbClr val="5ACBF0"/>
          </p15:clr>
        </p15:guide>
        <p15:guide id="3" pos="396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2 - Headline + Content">
  <p:cSld name="Columns 2 - Headline + Content">
    <p:spTree>
      <p:nvGrpSpPr>
        <p:cNvPr id="148" name="Shape 148"/>
        <p:cNvGrpSpPr/>
        <p:nvPr/>
      </p:nvGrpSpPr>
      <p:grpSpPr>
        <a:xfrm>
          <a:off x="0" y="0"/>
          <a:ext cx="0" cy="0"/>
          <a:chOff x="0" y="0"/>
          <a:chExt cx="0" cy="0"/>
        </a:xfrm>
      </p:grpSpPr>
      <p:sp>
        <p:nvSpPr>
          <p:cNvPr id="149" name="Google Shape;149;p25"/>
          <p:cNvSpPr txBox="1"/>
          <p:nvPr>
            <p:ph type="title"/>
          </p:nvPr>
        </p:nvSpPr>
        <p:spPr>
          <a:xfrm>
            <a:off x="381001" y="380999"/>
            <a:ext cx="11429999" cy="990602"/>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25"/>
          <p:cNvSpPr txBox="1"/>
          <p:nvPr>
            <p:ph idx="1" type="body"/>
          </p:nvPr>
        </p:nvSpPr>
        <p:spPr>
          <a:xfrm>
            <a:off x="381000" y="1371601"/>
            <a:ext cx="5524500"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151" name="Google Shape;151;p25"/>
          <p:cNvSpPr txBox="1"/>
          <p:nvPr>
            <p:ph idx="2" type="body"/>
          </p:nvPr>
        </p:nvSpPr>
        <p:spPr>
          <a:xfrm>
            <a:off x="6286499" y="1371601"/>
            <a:ext cx="5524500"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152" name="Google Shape;152;p25"/>
          <p:cNvSpPr txBox="1"/>
          <p:nvPr>
            <p:ph idx="3" type="body"/>
          </p:nvPr>
        </p:nvSpPr>
        <p:spPr>
          <a:xfrm>
            <a:off x="381000" y="5874026"/>
            <a:ext cx="5524500" cy="437873"/>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1200"/>
              <a:buFont typeface="Arial"/>
              <a:buNone/>
              <a:defRPr b="0" sz="12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153" name="Google Shape;153;p25"/>
          <p:cNvSpPr txBox="1"/>
          <p:nvPr>
            <p:ph idx="4" type="body"/>
          </p:nvPr>
        </p:nvSpPr>
        <p:spPr>
          <a:xfrm>
            <a:off x="6286499" y="5874026"/>
            <a:ext cx="5524500" cy="437873"/>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200"/>
              <a:buNone/>
              <a:defRPr sz="1200">
                <a:latin typeface="Calibri"/>
                <a:ea typeface="Calibri"/>
                <a:cs typeface="Calibri"/>
                <a:sym typeface="Calibri"/>
              </a:defRPr>
            </a:lvl1pPr>
            <a:lvl2pPr indent="-342900" lvl="1" marL="914400" algn="l">
              <a:lnSpc>
                <a:spcPct val="100000"/>
              </a:lnSpc>
              <a:spcBef>
                <a:spcPts val="1200"/>
              </a:spcBef>
              <a:spcAft>
                <a:spcPts val="0"/>
              </a:spcAft>
              <a:buClr>
                <a:schemeClr val="dk1"/>
              </a:buClr>
              <a:buSzPts val="1800"/>
              <a:buChar char="•"/>
              <a:defRPr/>
            </a:lvl2pPr>
            <a:lvl3pPr indent="-342900" lvl="2" marL="1371600" algn="l">
              <a:lnSpc>
                <a:spcPct val="100000"/>
              </a:lnSpc>
              <a:spcBef>
                <a:spcPts val="1200"/>
              </a:spcBef>
              <a:spcAft>
                <a:spcPts val="0"/>
              </a:spcAft>
              <a:buClr>
                <a:schemeClr val="dk1"/>
              </a:buClr>
              <a:buSzPts val="1800"/>
              <a:buChar char="–"/>
              <a:defRPr/>
            </a:lvl3pPr>
            <a:lvl4pPr indent="-342900" lvl="3" marL="1828800" algn="l">
              <a:lnSpc>
                <a:spcPct val="100000"/>
              </a:lnSpc>
              <a:spcBef>
                <a:spcPts val="1200"/>
              </a:spcBef>
              <a:spcAft>
                <a:spcPts val="0"/>
              </a:spcAft>
              <a:buClr>
                <a:schemeClr val="dk1"/>
              </a:buClr>
              <a:buSzPts val="1800"/>
              <a:buChar char="•"/>
              <a:defRPr/>
            </a:lvl4pPr>
            <a:lvl5pPr indent="-342900" lvl="4" marL="2286000" algn="l">
              <a:lnSpc>
                <a:spcPct val="100000"/>
              </a:lnSpc>
              <a:spcBef>
                <a:spcPts val="1200"/>
              </a:spcBef>
              <a:spcAft>
                <a:spcPts val="0"/>
              </a:spcAft>
              <a:buClr>
                <a:schemeClr val="dk1"/>
              </a:buClr>
              <a:buSzPts val="1800"/>
              <a:buChar char="–"/>
              <a:defRPr/>
            </a:lvl5pPr>
            <a:lvl6pPr indent="-228600" lvl="5" marL="2743200" algn="l">
              <a:lnSpc>
                <a:spcPct val="90000"/>
              </a:lnSpc>
              <a:spcBef>
                <a:spcPts val="12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154" name="Google Shape;154;p25"/>
          <p:cNvSpPr txBox="1"/>
          <p:nvPr>
            <p:ph idx="5" type="body"/>
          </p:nvPr>
        </p:nvSpPr>
        <p:spPr>
          <a:xfrm>
            <a:off x="380999" y="2194561"/>
            <a:ext cx="5524499" cy="367946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155" name="Google Shape;155;p25"/>
          <p:cNvSpPr txBox="1"/>
          <p:nvPr>
            <p:ph idx="6" type="body"/>
          </p:nvPr>
        </p:nvSpPr>
        <p:spPr>
          <a:xfrm>
            <a:off x="6286500" y="2194561"/>
            <a:ext cx="5524499" cy="367946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pic>
        <p:nvPicPr>
          <p:cNvPr descr="Graphical user interface, text&#10;&#10;Description automatically generated" id="156" name="Google Shape;156;p25"/>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pic>
        <p:nvPicPr>
          <p:cNvPr descr="Shape&#10;&#10;Description automatically generated with low confidence" id="157" name="Google Shape;157;p25"/>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extLst>
    <p:ext uri="{DCECCB84-F9BA-43D5-87BE-67443E8EF086}">
      <p15:sldGuideLst>
        <p15:guide id="1" orient="horz" pos="864">
          <p15:clr>
            <a:srgbClr val="5ACBF0"/>
          </p15:clr>
        </p15:guide>
        <p15:guide id="2" pos="3720">
          <p15:clr>
            <a:srgbClr val="5ACBF0"/>
          </p15:clr>
        </p15:guide>
        <p15:guide id="3" pos="396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3 - List">
  <p:cSld name="Columns 3 - List">
    <p:spTree>
      <p:nvGrpSpPr>
        <p:cNvPr id="158" name="Shape 158"/>
        <p:cNvGrpSpPr/>
        <p:nvPr/>
      </p:nvGrpSpPr>
      <p:grpSpPr>
        <a:xfrm>
          <a:off x="0" y="0"/>
          <a:ext cx="0" cy="0"/>
          <a:chOff x="0" y="0"/>
          <a:chExt cx="0" cy="0"/>
        </a:xfrm>
      </p:grpSpPr>
      <p:sp>
        <p:nvSpPr>
          <p:cNvPr id="159" name="Google Shape;159;p26"/>
          <p:cNvSpPr txBox="1"/>
          <p:nvPr>
            <p:ph type="title"/>
          </p:nvPr>
        </p:nvSpPr>
        <p:spPr>
          <a:xfrm>
            <a:off x="381001" y="380999"/>
            <a:ext cx="11429999" cy="990602"/>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26"/>
          <p:cNvSpPr txBox="1"/>
          <p:nvPr>
            <p:ph idx="1" type="body"/>
          </p:nvPr>
        </p:nvSpPr>
        <p:spPr>
          <a:xfrm>
            <a:off x="381000" y="2286000"/>
            <a:ext cx="3556000"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161" name="Google Shape;161;p26"/>
          <p:cNvSpPr txBox="1"/>
          <p:nvPr>
            <p:ph idx="2" type="body"/>
          </p:nvPr>
        </p:nvSpPr>
        <p:spPr>
          <a:xfrm>
            <a:off x="381000" y="3108960"/>
            <a:ext cx="3556000" cy="272531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162" name="Google Shape;162;p26"/>
          <p:cNvSpPr txBox="1"/>
          <p:nvPr>
            <p:ph idx="3" type="body"/>
          </p:nvPr>
        </p:nvSpPr>
        <p:spPr>
          <a:xfrm>
            <a:off x="381000" y="1828800"/>
            <a:ext cx="355600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163" name="Google Shape;163;p26"/>
          <p:cNvSpPr txBox="1"/>
          <p:nvPr>
            <p:ph idx="4" type="body"/>
          </p:nvPr>
        </p:nvSpPr>
        <p:spPr>
          <a:xfrm>
            <a:off x="4318000" y="2286000"/>
            <a:ext cx="3556000"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164" name="Google Shape;164;p26"/>
          <p:cNvSpPr txBox="1"/>
          <p:nvPr>
            <p:ph idx="5" type="body"/>
          </p:nvPr>
        </p:nvSpPr>
        <p:spPr>
          <a:xfrm>
            <a:off x="4318000" y="3108960"/>
            <a:ext cx="3556000" cy="272531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solidFill>
                  <a:schemeClr val="dk1"/>
                </a:solidFill>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165" name="Google Shape;165;p26"/>
          <p:cNvSpPr txBox="1"/>
          <p:nvPr>
            <p:ph idx="6" type="body"/>
          </p:nvPr>
        </p:nvSpPr>
        <p:spPr>
          <a:xfrm>
            <a:off x="4318000" y="1828800"/>
            <a:ext cx="355600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166" name="Google Shape;166;p26"/>
          <p:cNvSpPr txBox="1"/>
          <p:nvPr>
            <p:ph idx="7" type="body"/>
          </p:nvPr>
        </p:nvSpPr>
        <p:spPr>
          <a:xfrm>
            <a:off x="8255000" y="2286000"/>
            <a:ext cx="3556000"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167" name="Google Shape;167;p26"/>
          <p:cNvSpPr txBox="1"/>
          <p:nvPr>
            <p:ph idx="8" type="body"/>
          </p:nvPr>
        </p:nvSpPr>
        <p:spPr>
          <a:xfrm>
            <a:off x="8255000" y="3108960"/>
            <a:ext cx="3556000" cy="272531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solidFill>
                  <a:schemeClr val="dk1"/>
                </a:solidFill>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168" name="Google Shape;168;p26"/>
          <p:cNvSpPr txBox="1"/>
          <p:nvPr>
            <p:ph idx="9" type="body"/>
          </p:nvPr>
        </p:nvSpPr>
        <p:spPr>
          <a:xfrm>
            <a:off x="8255000" y="1828800"/>
            <a:ext cx="355600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pic>
        <p:nvPicPr>
          <p:cNvPr descr="Graphical user interface, text&#10;&#10;Description automatically generated" id="169" name="Google Shape;169;p26"/>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pic>
        <p:nvPicPr>
          <p:cNvPr descr="Shape&#10;&#10;Description automatically generated with low confidence" id="170" name="Google Shape;170;p26"/>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extLst>
    <p:ext uri="{DCECCB84-F9BA-43D5-87BE-67443E8EF086}">
      <p15:sldGuideLst>
        <p15:guide id="1" orient="horz" pos="86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4 - List">
  <p:cSld name="Columns 4 - List">
    <p:spTree>
      <p:nvGrpSpPr>
        <p:cNvPr id="171" name="Shape 171"/>
        <p:cNvGrpSpPr/>
        <p:nvPr/>
      </p:nvGrpSpPr>
      <p:grpSpPr>
        <a:xfrm>
          <a:off x="0" y="0"/>
          <a:ext cx="0" cy="0"/>
          <a:chOff x="0" y="0"/>
          <a:chExt cx="0" cy="0"/>
        </a:xfrm>
      </p:grpSpPr>
      <p:sp>
        <p:nvSpPr>
          <p:cNvPr id="172" name="Google Shape;172;p27"/>
          <p:cNvSpPr txBox="1"/>
          <p:nvPr>
            <p:ph type="title"/>
          </p:nvPr>
        </p:nvSpPr>
        <p:spPr>
          <a:xfrm>
            <a:off x="381001" y="380999"/>
            <a:ext cx="11429999" cy="990602"/>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27"/>
          <p:cNvSpPr txBox="1"/>
          <p:nvPr>
            <p:ph idx="1" type="body"/>
          </p:nvPr>
        </p:nvSpPr>
        <p:spPr>
          <a:xfrm>
            <a:off x="381000" y="2286000"/>
            <a:ext cx="2571749"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174" name="Google Shape;174;p27"/>
          <p:cNvSpPr txBox="1"/>
          <p:nvPr>
            <p:ph idx="2" type="body"/>
          </p:nvPr>
        </p:nvSpPr>
        <p:spPr>
          <a:xfrm>
            <a:off x="381000" y="1828800"/>
            <a:ext cx="2571749"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175" name="Google Shape;175;p27"/>
          <p:cNvSpPr txBox="1"/>
          <p:nvPr>
            <p:ph idx="3" type="body"/>
          </p:nvPr>
        </p:nvSpPr>
        <p:spPr>
          <a:xfrm>
            <a:off x="3333750" y="2286000"/>
            <a:ext cx="2571750"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176" name="Google Shape;176;p27"/>
          <p:cNvSpPr txBox="1"/>
          <p:nvPr>
            <p:ph idx="4" type="body"/>
          </p:nvPr>
        </p:nvSpPr>
        <p:spPr>
          <a:xfrm>
            <a:off x="3333750" y="1828800"/>
            <a:ext cx="257175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177" name="Google Shape;177;p27"/>
          <p:cNvSpPr txBox="1"/>
          <p:nvPr>
            <p:ph idx="5" type="body"/>
          </p:nvPr>
        </p:nvSpPr>
        <p:spPr>
          <a:xfrm>
            <a:off x="6286500" y="2286000"/>
            <a:ext cx="2571750"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178" name="Google Shape;178;p27"/>
          <p:cNvSpPr txBox="1"/>
          <p:nvPr>
            <p:ph idx="6" type="body"/>
          </p:nvPr>
        </p:nvSpPr>
        <p:spPr>
          <a:xfrm>
            <a:off x="6286500" y="1828800"/>
            <a:ext cx="257175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179" name="Google Shape;179;p27"/>
          <p:cNvSpPr txBox="1"/>
          <p:nvPr>
            <p:ph idx="7" type="body"/>
          </p:nvPr>
        </p:nvSpPr>
        <p:spPr>
          <a:xfrm>
            <a:off x="9239250" y="2286000"/>
            <a:ext cx="2571750"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180" name="Google Shape;180;p27"/>
          <p:cNvSpPr txBox="1"/>
          <p:nvPr>
            <p:ph idx="8" type="body"/>
          </p:nvPr>
        </p:nvSpPr>
        <p:spPr>
          <a:xfrm>
            <a:off x="9239250" y="1828800"/>
            <a:ext cx="257175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181" name="Google Shape;181;p27"/>
          <p:cNvSpPr txBox="1"/>
          <p:nvPr>
            <p:ph idx="9" type="body"/>
          </p:nvPr>
        </p:nvSpPr>
        <p:spPr>
          <a:xfrm>
            <a:off x="381000" y="3108960"/>
            <a:ext cx="2571749" cy="272531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182" name="Google Shape;182;p27"/>
          <p:cNvSpPr txBox="1"/>
          <p:nvPr>
            <p:ph idx="13" type="body"/>
          </p:nvPr>
        </p:nvSpPr>
        <p:spPr>
          <a:xfrm>
            <a:off x="3333751" y="3108960"/>
            <a:ext cx="2571749" cy="272531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183" name="Google Shape;183;p27"/>
          <p:cNvSpPr txBox="1"/>
          <p:nvPr>
            <p:ph idx="14" type="body"/>
          </p:nvPr>
        </p:nvSpPr>
        <p:spPr>
          <a:xfrm>
            <a:off x="6286501" y="3108960"/>
            <a:ext cx="2571749" cy="272531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184" name="Google Shape;184;p27"/>
          <p:cNvSpPr txBox="1"/>
          <p:nvPr>
            <p:ph idx="15" type="body"/>
          </p:nvPr>
        </p:nvSpPr>
        <p:spPr>
          <a:xfrm>
            <a:off x="9239251" y="3108960"/>
            <a:ext cx="2571749" cy="272531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pic>
        <p:nvPicPr>
          <p:cNvPr descr="Graphical user interface, text&#10;&#10;Description automatically generated" id="185" name="Google Shape;185;p27"/>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pic>
        <p:nvPicPr>
          <p:cNvPr descr="Shape&#10;&#10;Description automatically generated with low confidence" id="186" name="Google Shape;186;p27"/>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extLst>
    <p:ext uri="{DCECCB84-F9BA-43D5-87BE-67443E8EF086}">
      <p15:sldGuideLst>
        <p15:guide id="1" orient="horz" pos="86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5">
  <p:cSld name="Icons 5">
    <p:spTree>
      <p:nvGrpSpPr>
        <p:cNvPr id="187" name="Shape 187"/>
        <p:cNvGrpSpPr/>
        <p:nvPr/>
      </p:nvGrpSpPr>
      <p:grpSpPr>
        <a:xfrm>
          <a:off x="0" y="0"/>
          <a:ext cx="0" cy="0"/>
          <a:chOff x="0" y="0"/>
          <a:chExt cx="0" cy="0"/>
        </a:xfrm>
      </p:grpSpPr>
      <p:sp>
        <p:nvSpPr>
          <p:cNvPr id="188" name="Google Shape;188;p28"/>
          <p:cNvSpPr txBox="1"/>
          <p:nvPr>
            <p:ph type="title"/>
          </p:nvPr>
        </p:nvSpPr>
        <p:spPr>
          <a:xfrm>
            <a:off x="381000" y="381000"/>
            <a:ext cx="11430000" cy="9144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 name="Google Shape;189;p28"/>
          <p:cNvSpPr/>
          <p:nvPr>
            <p:ph idx="2" type="pic"/>
          </p:nvPr>
        </p:nvSpPr>
        <p:spPr>
          <a:xfrm>
            <a:off x="713771" y="2098874"/>
            <a:ext cx="1312792" cy="1312792"/>
          </a:xfrm>
          <a:prstGeom prst="rect">
            <a:avLst/>
          </a:prstGeom>
          <a:noFill/>
          <a:ln>
            <a:noFill/>
          </a:ln>
        </p:spPr>
      </p:sp>
      <p:sp>
        <p:nvSpPr>
          <p:cNvPr id="190" name="Google Shape;190;p28"/>
          <p:cNvSpPr txBox="1"/>
          <p:nvPr>
            <p:ph idx="1" type="body"/>
          </p:nvPr>
        </p:nvSpPr>
        <p:spPr>
          <a:xfrm>
            <a:off x="377415" y="3898900"/>
            <a:ext cx="1985504" cy="167792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Clr>
                <a:schemeClr val="dk1"/>
              </a:buClr>
              <a:buSzPts val="2000"/>
              <a:buFont typeface="Arial"/>
              <a:buNone/>
              <a:defRPr b="1" i="0" sz="2000">
                <a:latin typeface="Calibri"/>
                <a:ea typeface="Calibri"/>
                <a:cs typeface="Calibri"/>
                <a:sym typeface="Calibri"/>
              </a:defRPr>
            </a:lvl1pPr>
            <a:lvl2pPr indent="-228600" lvl="1" marL="914400" algn="ctr">
              <a:lnSpc>
                <a:spcPct val="100000"/>
              </a:lnSpc>
              <a:spcBef>
                <a:spcPts val="600"/>
              </a:spcBef>
              <a:spcAft>
                <a:spcPts val="0"/>
              </a:spcAft>
              <a:buClr>
                <a:schemeClr val="dk1"/>
              </a:buClr>
              <a:buSzPts val="1600"/>
              <a:buNone/>
              <a:defRPr sz="1600">
                <a:latin typeface="Calibri"/>
                <a:ea typeface="Calibri"/>
                <a:cs typeface="Calibri"/>
                <a:sym typeface="Calibri"/>
              </a:defRPr>
            </a:lvl2pPr>
            <a:lvl3pPr indent="-228600" lvl="2" marL="1371600" algn="ctr">
              <a:lnSpc>
                <a:spcPct val="100000"/>
              </a:lnSpc>
              <a:spcBef>
                <a:spcPts val="600"/>
              </a:spcBef>
              <a:spcAft>
                <a:spcPts val="0"/>
              </a:spcAft>
              <a:buClr>
                <a:schemeClr val="dk1"/>
              </a:buClr>
              <a:buSzPts val="1200"/>
              <a:buNone/>
              <a:defRPr sz="1200">
                <a:latin typeface="Calibri"/>
                <a:ea typeface="Calibri"/>
                <a:cs typeface="Calibri"/>
                <a:sym typeface="Calibri"/>
              </a:defRPr>
            </a:lvl3pPr>
            <a:lvl4pPr indent="-304800" lvl="3" marL="1828800" algn="ctr">
              <a:lnSpc>
                <a:spcPct val="100000"/>
              </a:lnSpc>
              <a:spcBef>
                <a:spcPts val="600"/>
              </a:spcBef>
              <a:spcAft>
                <a:spcPts val="0"/>
              </a:spcAft>
              <a:buClr>
                <a:schemeClr val="dk1"/>
              </a:buClr>
              <a:buSzPts val="1200"/>
              <a:buFont typeface="Arial"/>
              <a:buChar char="•"/>
              <a:defRPr sz="12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vl5pPr>
            <a:lvl6pPr indent="-228600" lvl="5" marL="2743200" algn="l">
              <a:lnSpc>
                <a:spcPct val="90000"/>
              </a:lnSpc>
              <a:spcBef>
                <a:spcPts val="6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191" name="Google Shape;191;p28"/>
          <p:cNvSpPr txBox="1"/>
          <p:nvPr>
            <p:ph idx="3" type="body"/>
          </p:nvPr>
        </p:nvSpPr>
        <p:spPr>
          <a:xfrm>
            <a:off x="2739435" y="3898900"/>
            <a:ext cx="1985504" cy="167792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Clr>
                <a:schemeClr val="dk1"/>
              </a:buClr>
              <a:buSzPts val="2000"/>
              <a:buFont typeface="Arial"/>
              <a:buNone/>
              <a:defRPr b="1" i="0" sz="2000">
                <a:latin typeface="Calibri"/>
                <a:ea typeface="Calibri"/>
                <a:cs typeface="Calibri"/>
                <a:sym typeface="Calibri"/>
              </a:defRPr>
            </a:lvl1pPr>
            <a:lvl2pPr indent="-228600" lvl="1" marL="914400" algn="ctr">
              <a:lnSpc>
                <a:spcPct val="100000"/>
              </a:lnSpc>
              <a:spcBef>
                <a:spcPts val="600"/>
              </a:spcBef>
              <a:spcAft>
                <a:spcPts val="0"/>
              </a:spcAft>
              <a:buClr>
                <a:schemeClr val="dk1"/>
              </a:buClr>
              <a:buSzPts val="1600"/>
              <a:buNone/>
              <a:defRPr sz="1600">
                <a:latin typeface="Calibri"/>
                <a:ea typeface="Calibri"/>
                <a:cs typeface="Calibri"/>
                <a:sym typeface="Calibri"/>
              </a:defRPr>
            </a:lvl2pPr>
            <a:lvl3pPr indent="-228600" lvl="2" marL="1371600" algn="ctr">
              <a:lnSpc>
                <a:spcPct val="100000"/>
              </a:lnSpc>
              <a:spcBef>
                <a:spcPts val="600"/>
              </a:spcBef>
              <a:spcAft>
                <a:spcPts val="0"/>
              </a:spcAft>
              <a:buClr>
                <a:schemeClr val="dk1"/>
              </a:buClr>
              <a:buSzPts val="1200"/>
              <a:buNone/>
              <a:defRPr sz="1200">
                <a:latin typeface="Calibri"/>
                <a:ea typeface="Calibri"/>
                <a:cs typeface="Calibri"/>
                <a:sym typeface="Calibri"/>
              </a:defRPr>
            </a:lvl3pPr>
            <a:lvl4pPr indent="-304800" lvl="3" marL="1828800" algn="ctr">
              <a:lnSpc>
                <a:spcPct val="100000"/>
              </a:lnSpc>
              <a:spcBef>
                <a:spcPts val="600"/>
              </a:spcBef>
              <a:spcAft>
                <a:spcPts val="0"/>
              </a:spcAft>
              <a:buClr>
                <a:schemeClr val="dk1"/>
              </a:buClr>
              <a:buSzPts val="1200"/>
              <a:buFont typeface="Arial"/>
              <a:buChar char="•"/>
              <a:defRPr sz="12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vl5pPr>
            <a:lvl6pPr indent="-228600" lvl="5" marL="2743200" algn="l">
              <a:lnSpc>
                <a:spcPct val="90000"/>
              </a:lnSpc>
              <a:spcBef>
                <a:spcPts val="6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192" name="Google Shape;192;p28"/>
          <p:cNvSpPr txBox="1"/>
          <p:nvPr>
            <p:ph idx="4" type="body"/>
          </p:nvPr>
        </p:nvSpPr>
        <p:spPr>
          <a:xfrm>
            <a:off x="5101455" y="3898900"/>
            <a:ext cx="1985504" cy="167792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Clr>
                <a:schemeClr val="dk1"/>
              </a:buClr>
              <a:buSzPts val="2000"/>
              <a:buFont typeface="Arial"/>
              <a:buNone/>
              <a:defRPr b="1" i="0" sz="2000">
                <a:latin typeface="Calibri"/>
                <a:ea typeface="Calibri"/>
                <a:cs typeface="Calibri"/>
                <a:sym typeface="Calibri"/>
              </a:defRPr>
            </a:lvl1pPr>
            <a:lvl2pPr indent="-228600" lvl="1" marL="914400" algn="ctr">
              <a:lnSpc>
                <a:spcPct val="100000"/>
              </a:lnSpc>
              <a:spcBef>
                <a:spcPts val="600"/>
              </a:spcBef>
              <a:spcAft>
                <a:spcPts val="0"/>
              </a:spcAft>
              <a:buClr>
                <a:schemeClr val="dk1"/>
              </a:buClr>
              <a:buSzPts val="1600"/>
              <a:buNone/>
              <a:defRPr sz="1600">
                <a:latin typeface="Calibri"/>
                <a:ea typeface="Calibri"/>
                <a:cs typeface="Calibri"/>
                <a:sym typeface="Calibri"/>
              </a:defRPr>
            </a:lvl2pPr>
            <a:lvl3pPr indent="-228600" lvl="2" marL="1371600" algn="ctr">
              <a:lnSpc>
                <a:spcPct val="100000"/>
              </a:lnSpc>
              <a:spcBef>
                <a:spcPts val="600"/>
              </a:spcBef>
              <a:spcAft>
                <a:spcPts val="0"/>
              </a:spcAft>
              <a:buClr>
                <a:schemeClr val="dk1"/>
              </a:buClr>
              <a:buSzPts val="1200"/>
              <a:buNone/>
              <a:defRPr sz="1200">
                <a:latin typeface="Calibri"/>
                <a:ea typeface="Calibri"/>
                <a:cs typeface="Calibri"/>
                <a:sym typeface="Calibri"/>
              </a:defRPr>
            </a:lvl3pPr>
            <a:lvl4pPr indent="-304800" lvl="3" marL="1828800" algn="ctr">
              <a:lnSpc>
                <a:spcPct val="100000"/>
              </a:lnSpc>
              <a:spcBef>
                <a:spcPts val="600"/>
              </a:spcBef>
              <a:spcAft>
                <a:spcPts val="0"/>
              </a:spcAft>
              <a:buClr>
                <a:schemeClr val="dk1"/>
              </a:buClr>
              <a:buSzPts val="1200"/>
              <a:buFont typeface="Arial"/>
              <a:buChar char="•"/>
              <a:defRPr sz="12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vl5pPr>
            <a:lvl6pPr indent="-228600" lvl="5" marL="2743200" algn="l">
              <a:lnSpc>
                <a:spcPct val="90000"/>
              </a:lnSpc>
              <a:spcBef>
                <a:spcPts val="6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193" name="Google Shape;193;p28"/>
          <p:cNvSpPr txBox="1"/>
          <p:nvPr>
            <p:ph idx="5" type="body"/>
          </p:nvPr>
        </p:nvSpPr>
        <p:spPr>
          <a:xfrm>
            <a:off x="7463475" y="3898900"/>
            <a:ext cx="1985504" cy="167792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Clr>
                <a:schemeClr val="dk1"/>
              </a:buClr>
              <a:buSzPts val="2000"/>
              <a:buFont typeface="Arial"/>
              <a:buNone/>
              <a:defRPr b="1" i="0" sz="2000">
                <a:latin typeface="Calibri"/>
                <a:ea typeface="Calibri"/>
                <a:cs typeface="Calibri"/>
                <a:sym typeface="Calibri"/>
              </a:defRPr>
            </a:lvl1pPr>
            <a:lvl2pPr indent="-228600" lvl="1" marL="914400" algn="ctr">
              <a:lnSpc>
                <a:spcPct val="100000"/>
              </a:lnSpc>
              <a:spcBef>
                <a:spcPts val="600"/>
              </a:spcBef>
              <a:spcAft>
                <a:spcPts val="0"/>
              </a:spcAft>
              <a:buClr>
                <a:schemeClr val="dk1"/>
              </a:buClr>
              <a:buSzPts val="1600"/>
              <a:buNone/>
              <a:defRPr sz="1600">
                <a:latin typeface="Calibri"/>
                <a:ea typeface="Calibri"/>
                <a:cs typeface="Calibri"/>
                <a:sym typeface="Calibri"/>
              </a:defRPr>
            </a:lvl2pPr>
            <a:lvl3pPr indent="-228600" lvl="2" marL="1371600" algn="ctr">
              <a:lnSpc>
                <a:spcPct val="100000"/>
              </a:lnSpc>
              <a:spcBef>
                <a:spcPts val="600"/>
              </a:spcBef>
              <a:spcAft>
                <a:spcPts val="0"/>
              </a:spcAft>
              <a:buClr>
                <a:schemeClr val="dk1"/>
              </a:buClr>
              <a:buSzPts val="1200"/>
              <a:buNone/>
              <a:defRPr sz="1200">
                <a:latin typeface="Calibri"/>
                <a:ea typeface="Calibri"/>
                <a:cs typeface="Calibri"/>
                <a:sym typeface="Calibri"/>
              </a:defRPr>
            </a:lvl3pPr>
            <a:lvl4pPr indent="-304800" lvl="3" marL="1828800" algn="ctr">
              <a:lnSpc>
                <a:spcPct val="100000"/>
              </a:lnSpc>
              <a:spcBef>
                <a:spcPts val="600"/>
              </a:spcBef>
              <a:spcAft>
                <a:spcPts val="0"/>
              </a:spcAft>
              <a:buClr>
                <a:schemeClr val="dk1"/>
              </a:buClr>
              <a:buSzPts val="1200"/>
              <a:buFont typeface="Arial"/>
              <a:buChar char="•"/>
              <a:defRPr sz="12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vl5pPr>
            <a:lvl6pPr indent="-228600" lvl="5" marL="2743200" algn="l">
              <a:lnSpc>
                <a:spcPct val="90000"/>
              </a:lnSpc>
              <a:spcBef>
                <a:spcPts val="6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194" name="Google Shape;194;p28"/>
          <p:cNvSpPr txBox="1"/>
          <p:nvPr>
            <p:ph idx="6" type="body"/>
          </p:nvPr>
        </p:nvSpPr>
        <p:spPr>
          <a:xfrm>
            <a:off x="9825496" y="3898900"/>
            <a:ext cx="1985504" cy="167792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Clr>
                <a:schemeClr val="dk1"/>
              </a:buClr>
              <a:buSzPts val="2000"/>
              <a:buFont typeface="Arial"/>
              <a:buNone/>
              <a:defRPr b="1" i="0" sz="2000">
                <a:latin typeface="Calibri"/>
                <a:ea typeface="Calibri"/>
                <a:cs typeface="Calibri"/>
                <a:sym typeface="Calibri"/>
              </a:defRPr>
            </a:lvl1pPr>
            <a:lvl2pPr indent="-228600" lvl="1" marL="914400" algn="ctr">
              <a:lnSpc>
                <a:spcPct val="100000"/>
              </a:lnSpc>
              <a:spcBef>
                <a:spcPts val="600"/>
              </a:spcBef>
              <a:spcAft>
                <a:spcPts val="0"/>
              </a:spcAft>
              <a:buClr>
                <a:schemeClr val="dk1"/>
              </a:buClr>
              <a:buSzPts val="1600"/>
              <a:buNone/>
              <a:defRPr sz="1600">
                <a:latin typeface="Calibri"/>
                <a:ea typeface="Calibri"/>
                <a:cs typeface="Calibri"/>
                <a:sym typeface="Calibri"/>
              </a:defRPr>
            </a:lvl2pPr>
            <a:lvl3pPr indent="-228600" lvl="2" marL="1371600" algn="ctr">
              <a:lnSpc>
                <a:spcPct val="100000"/>
              </a:lnSpc>
              <a:spcBef>
                <a:spcPts val="600"/>
              </a:spcBef>
              <a:spcAft>
                <a:spcPts val="0"/>
              </a:spcAft>
              <a:buClr>
                <a:schemeClr val="dk1"/>
              </a:buClr>
              <a:buSzPts val="1200"/>
              <a:buNone/>
              <a:defRPr sz="1200">
                <a:latin typeface="Calibri"/>
                <a:ea typeface="Calibri"/>
                <a:cs typeface="Calibri"/>
                <a:sym typeface="Calibri"/>
              </a:defRPr>
            </a:lvl3pPr>
            <a:lvl4pPr indent="-304800" lvl="3" marL="1828800" algn="ctr">
              <a:lnSpc>
                <a:spcPct val="100000"/>
              </a:lnSpc>
              <a:spcBef>
                <a:spcPts val="600"/>
              </a:spcBef>
              <a:spcAft>
                <a:spcPts val="0"/>
              </a:spcAft>
              <a:buClr>
                <a:schemeClr val="dk1"/>
              </a:buClr>
              <a:buSzPts val="1200"/>
              <a:buFont typeface="Arial"/>
              <a:buChar char="•"/>
              <a:defRPr sz="12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vl5pPr>
            <a:lvl6pPr indent="-228600" lvl="5" marL="2743200" algn="l">
              <a:lnSpc>
                <a:spcPct val="90000"/>
              </a:lnSpc>
              <a:spcBef>
                <a:spcPts val="6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cxnSp>
        <p:nvCxnSpPr>
          <p:cNvPr id="195" name="Google Shape;195;p28"/>
          <p:cNvCxnSpPr/>
          <p:nvPr/>
        </p:nvCxnSpPr>
        <p:spPr>
          <a:xfrm>
            <a:off x="1141567" y="3634154"/>
            <a:ext cx="457200" cy="0"/>
          </a:xfrm>
          <a:prstGeom prst="straightConnector1">
            <a:avLst/>
          </a:prstGeom>
          <a:noFill/>
          <a:ln cap="flat" cmpd="sng" w="28575">
            <a:solidFill>
              <a:schemeClr val="accent1"/>
            </a:solidFill>
            <a:prstDash val="solid"/>
            <a:miter lim="800000"/>
            <a:headEnd len="sm" w="sm" type="none"/>
            <a:tailEnd len="sm" w="sm" type="none"/>
          </a:ln>
        </p:spPr>
      </p:cxnSp>
      <p:cxnSp>
        <p:nvCxnSpPr>
          <p:cNvPr id="196" name="Google Shape;196;p28"/>
          <p:cNvCxnSpPr/>
          <p:nvPr/>
        </p:nvCxnSpPr>
        <p:spPr>
          <a:xfrm>
            <a:off x="3503587" y="3634154"/>
            <a:ext cx="457200" cy="0"/>
          </a:xfrm>
          <a:prstGeom prst="straightConnector1">
            <a:avLst/>
          </a:prstGeom>
          <a:noFill/>
          <a:ln cap="flat" cmpd="sng" w="28575">
            <a:solidFill>
              <a:schemeClr val="accent1"/>
            </a:solidFill>
            <a:prstDash val="solid"/>
            <a:miter lim="800000"/>
            <a:headEnd len="sm" w="sm" type="none"/>
            <a:tailEnd len="sm" w="sm" type="none"/>
          </a:ln>
        </p:spPr>
      </p:cxnSp>
      <p:cxnSp>
        <p:nvCxnSpPr>
          <p:cNvPr id="197" name="Google Shape;197;p28"/>
          <p:cNvCxnSpPr/>
          <p:nvPr/>
        </p:nvCxnSpPr>
        <p:spPr>
          <a:xfrm>
            <a:off x="5865607" y="3634154"/>
            <a:ext cx="457200" cy="0"/>
          </a:xfrm>
          <a:prstGeom prst="straightConnector1">
            <a:avLst/>
          </a:prstGeom>
          <a:noFill/>
          <a:ln cap="flat" cmpd="sng" w="28575">
            <a:solidFill>
              <a:schemeClr val="accent1"/>
            </a:solidFill>
            <a:prstDash val="solid"/>
            <a:miter lim="800000"/>
            <a:headEnd len="sm" w="sm" type="none"/>
            <a:tailEnd len="sm" w="sm" type="none"/>
          </a:ln>
        </p:spPr>
      </p:cxnSp>
      <p:cxnSp>
        <p:nvCxnSpPr>
          <p:cNvPr id="198" name="Google Shape;198;p28"/>
          <p:cNvCxnSpPr/>
          <p:nvPr/>
        </p:nvCxnSpPr>
        <p:spPr>
          <a:xfrm>
            <a:off x="8227627" y="3634154"/>
            <a:ext cx="457200" cy="0"/>
          </a:xfrm>
          <a:prstGeom prst="straightConnector1">
            <a:avLst/>
          </a:prstGeom>
          <a:noFill/>
          <a:ln cap="flat" cmpd="sng" w="28575">
            <a:solidFill>
              <a:schemeClr val="accent1"/>
            </a:solidFill>
            <a:prstDash val="solid"/>
            <a:miter lim="800000"/>
            <a:headEnd len="sm" w="sm" type="none"/>
            <a:tailEnd len="sm" w="sm" type="none"/>
          </a:ln>
        </p:spPr>
      </p:cxnSp>
      <p:cxnSp>
        <p:nvCxnSpPr>
          <p:cNvPr id="199" name="Google Shape;199;p28"/>
          <p:cNvCxnSpPr/>
          <p:nvPr/>
        </p:nvCxnSpPr>
        <p:spPr>
          <a:xfrm>
            <a:off x="10589648" y="3634154"/>
            <a:ext cx="457200" cy="0"/>
          </a:xfrm>
          <a:prstGeom prst="straightConnector1">
            <a:avLst/>
          </a:prstGeom>
          <a:noFill/>
          <a:ln cap="flat" cmpd="sng" w="28575">
            <a:solidFill>
              <a:schemeClr val="accent1"/>
            </a:solidFill>
            <a:prstDash val="solid"/>
            <a:miter lim="800000"/>
            <a:headEnd len="sm" w="sm" type="none"/>
            <a:tailEnd len="sm" w="sm" type="none"/>
          </a:ln>
        </p:spPr>
      </p:cxnSp>
      <p:sp>
        <p:nvSpPr>
          <p:cNvPr id="200" name="Google Shape;200;p28"/>
          <p:cNvSpPr/>
          <p:nvPr>
            <p:ph idx="7" type="pic"/>
          </p:nvPr>
        </p:nvSpPr>
        <p:spPr>
          <a:xfrm>
            <a:off x="3075791" y="2098874"/>
            <a:ext cx="1312792" cy="1312792"/>
          </a:xfrm>
          <a:prstGeom prst="rect">
            <a:avLst/>
          </a:prstGeom>
          <a:noFill/>
          <a:ln>
            <a:noFill/>
          </a:ln>
        </p:spPr>
      </p:sp>
      <p:sp>
        <p:nvSpPr>
          <p:cNvPr id="201" name="Google Shape;201;p28"/>
          <p:cNvSpPr/>
          <p:nvPr>
            <p:ph idx="8" type="pic"/>
          </p:nvPr>
        </p:nvSpPr>
        <p:spPr>
          <a:xfrm>
            <a:off x="5437811" y="2098874"/>
            <a:ext cx="1312792" cy="1312792"/>
          </a:xfrm>
          <a:prstGeom prst="rect">
            <a:avLst/>
          </a:prstGeom>
          <a:noFill/>
          <a:ln>
            <a:noFill/>
          </a:ln>
        </p:spPr>
      </p:sp>
      <p:sp>
        <p:nvSpPr>
          <p:cNvPr id="202" name="Google Shape;202;p28"/>
          <p:cNvSpPr/>
          <p:nvPr>
            <p:ph idx="9" type="pic"/>
          </p:nvPr>
        </p:nvSpPr>
        <p:spPr>
          <a:xfrm>
            <a:off x="7799831" y="2098874"/>
            <a:ext cx="1312792" cy="1312792"/>
          </a:xfrm>
          <a:prstGeom prst="rect">
            <a:avLst/>
          </a:prstGeom>
          <a:noFill/>
          <a:ln>
            <a:noFill/>
          </a:ln>
        </p:spPr>
      </p:sp>
      <p:sp>
        <p:nvSpPr>
          <p:cNvPr id="203" name="Google Shape;203;p28"/>
          <p:cNvSpPr/>
          <p:nvPr>
            <p:ph idx="13" type="pic"/>
          </p:nvPr>
        </p:nvSpPr>
        <p:spPr>
          <a:xfrm>
            <a:off x="10161852" y="2098874"/>
            <a:ext cx="1312792" cy="1312792"/>
          </a:xfrm>
          <a:prstGeom prst="rect">
            <a:avLst/>
          </a:prstGeom>
          <a:noFill/>
          <a:ln>
            <a:noFill/>
          </a:ln>
        </p:spPr>
      </p:sp>
      <p:pic>
        <p:nvPicPr>
          <p:cNvPr descr="Graphical user interface, text&#10;&#10;Description automatically generated" id="204" name="Google Shape;204;p28"/>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pic>
        <p:nvPicPr>
          <p:cNvPr descr="Shape&#10;&#10;Description automatically generated with low confidence" id="205" name="Google Shape;205;p28"/>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extLst>
    <p:ext uri="{DCECCB84-F9BA-43D5-87BE-67443E8EF086}">
      <p15:sldGuideLst>
        <p15:guide id="1" orient="horz" pos="983">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Image" showMasterSp="0">
  <p:cSld name="Full Bleed Image">
    <p:bg>
      <p:bgPr>
        <a:solidFill>
          <a:schemeClr val="accent3"/>
        </a:solidFill>
      </p:bgPr>
    </p:bg>
    <p:spTree>
      <p:nvGrpSpPr>
        <p:cNvPr id="206" name="Shape 206"/>
        <p:cNvGrpSpPr/>
        <p:nvPr/>
      </p:nvGrpSpPr>
      <p:grpSpPr>
        <a:xfrm>
          <a:off x="0" y="0"/>
          <a:ext cx="0" cy="0"/>
          <a:chOff x="0" y="0"/>
          <a:chExt cx="0" cy="0"/>
        </a:xfrm>
      </p:grpSpPr>
      <p:sp>
        <p:nvSpPr>
          <p:cNvPr id="207" name="Google Shape;207;p29"/>
          <p:cNvSpPr/>
          <p:nvPr>
            <p:ph idx="2" type="pic"/>
          </p:nvPr>
        </p:nvSpPr>
        <p:spPr>
          <a:xfrm>
            <a:off x="0" y="0"/>
            <a:ext cx="12192000" cy="6858000"/>
          </a:xfrm>
          <a:prstGeom prst="rect">
            <a:avLst/>
          </a:prstGeom>
          <a:solidFill>
            <a:schemeClr val="dk2"/>
          </a:solidFill>
          <a:ln>
            <a:noFill/>
          </a:ln>
        </p:spPr>
      </p:sp>
      <p:sp>
        <p:nvSpPr>
          <p:cNvPr id="208" name="Google Shape;208;p29"/>
          <p:cNvSpPr txBox="1"/>
          <p:nvPr>
            <p:ph type="title"/>
          </p:nvPr>
        </p:nvSpPr>
        <p:spPr>
          <a:xfrm>
            <a:off x="1767839" y="2015925"/>
            <a:ext cx="8656320" cy="282615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 name="Google Shape;209;p29"/>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800"/>
              <a:buFont typeface="Arial"/>
              <a:buNone/>
            </a:pPr>
            <a:fld id="{00000000-1234-1234-1234-123412341234}" type="slidenum">
              <a:rPr b="0" i="0" lang="en-US" sz="800" u="none" cap="none" strike="noStrike">
                <a:solidFill>
                  <a:srgbClr val="FFFFFF"/>
                </a:solidFill>
                <a:latin typeface="Arial"/>
                <a:ea typeface="Arial"/>
                <a:cs typeface="Arial"/>
                <a:sym typeface="Arial"/>
              </a:rPr>
              <a:t>‹#›</a:t>
            </a:fld>
            <a:endParaRPr b="0" i="0" sz="1800" u="none" cap="none" strike="noStrike">
              <a:solidFill>
                <a:srgbClr val="FFFFFF"/>
              </a:solidFill>
              <a:latin typeface="Arial"/>
              <a:ea typeface="Arial"/>
              <a:cs typeface="Arial"/>
              <a:sym typeface="Arial"/>
            </a:endParaRPr>
          </a:p>
        </p:txBody>
      </p:sp>
      <p:pic>
        <p:nvPicPr>
          <p:cNvPr descr="Text&#10;&#10;Description automatically generated with medium confidence" id="210" name="Google Shape;210;p29"/>
          <p:cNvPicPr preferRelativeResize="0"/>
          <p:nvPr/>
        </p:nvPicPr>
        <p:blipFill rotWithShape="1">
          <a:blip r:embed="rId2">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Mid Purple" showMasterSp="0">
  <p:cSld name="Key Message Mid Purple">
    <p:bg>
      <p:bgPr>
        <a:solidFill>
          <a:schemeClr val="accent2"/>
        </a:solidFill>
      </p:bgPr>
    </p:bg>
    <p:spTree>
      <p:nvGrpSpPr>
        <p:cNvPr id="211" name="Shape 211"/>
        <p:cNvGrpSpPr/>
        <p:nvPr/>
      </p:nvGrpSpPr>
      <p:grpSpPr>
        <a:xfrm>
          <a:off x="0" y="0"/>
          <a:ext cx="0" cy="0"/>
          <a:chOff x="0" y="0"/>
          <a:chExt cx="0" cy="0"/>
        </a:xfrm>
      </p:grpSpPr>
      <p:sp>
        <p:nvSpPr>
          <p:cNvPr id="212" name="Google Shape;212;p30"/>
          <p:cNvSpPr txBox="1"/>
          <p:nvPr>
            <p:ph type="title"/>
          </p:nvPr>
        </p:nvSpPr>
        <p:spPr>
          <a:xfrm>
            <a:off x="1767840" y="2015925"/>
            <a:ext cx="8656320" cy="282615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 name="Google Shape;213;p30"/>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800"/>
              <a:buFont typeface="Arial"/>
              <a:buNone/>
            </a:pPr>
            <a:fld id="{00000000-1234-1234-1234-123412341234}" type="slidenum">
              <a:rPr b="0" i="0" lang="en-US" sz="800" u="none" cap="none" strike="noStrike">
                <a:solidFill>
                  <a:srgbClr val="FFFFFF"/>
                </a:solidFill>
                <a:latin typeface="Arial"/>
                <a:ea typeface="Arial"/>
                <a:cs typeface="Arial"/>
                <a:sym typeface="Arial"/>
              </a:rPr>
              <a:t>‹#›</a:t>
            </a:fld>
            <a:endParaRPr b="0" i="0" sz="1800" u="none" cap="none" strike="noStrike">
              <a:solidFill>
                <a:srgbClr val="FFFFFF"/>
              </a:solidFill>
              <a:latin typeface="Arial"/>
              <a:ea typeface="Arial"/>
              <a:cs typeface="Arial"/>
              <a:sym typeface="Arial"/>
            </a:endParaRPr>
          </a:p>
        </p:txBody>
      </p:sp>
      <p:pic>
        <p:nvPicPr>
          <p:cNvPr descr="Text&#10;&#10;Description automatically generated with medium confidence" id="214" name="Google Shape;214;p30"/>
          <p:cNvPicPr preferRelativeResize="0"/>
          <p:nvPr/>
        </p:nvPicPr>
        <p:blipFill rotWithShape="1">
          <a:blip r:embed="rId2">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Light Gradient 2" showMasterSp="0">
  <p:cSld name="Key Message Light Gradient 2">
    <p:bg>
      <p:bgPr>
        <a:solidFill>
          <a:schemeClr val="accent2"/>
        </a:solidFill>
      </p:bgPr>
    </p:bg>
    <p:spTree>
      <p:nvGrpSpPr>
        <p:cNvPr id="215" name="Shape 215"/>
        <p:cNvGrpSpPr/>
        <p:nvPr/>
      </p:nvGrpSpPr>
      <p:grpSpPr>
        <a:xfrm>
          <a:off x="0" y="0"/>
          <a:ext cx="0" cy="0"/>
          <a:chOff x="0" y="0"/>
          <a:chExt cx="0" cy="0"/>
        </a:xfrm>
      </p:grpSpPr>
      <p:pic>
        <p:nvPicPr>
          <p:cNvPr descr="Background pattern&#10;&#10;Description automatically generated" id="216" name="Google Shape;216;p31"/>
          <p:cNvPicPr preferRelativeResize="0"/>
          <p:nvPr/>
        </p:nvPicPr>
        <p:blipFill rotWithShape="1">
          <a:blip r:embed="rId2">
            <a:alphaModFix/>
          </a:blip>
          <a:srcRect b="0" l="0" r="0" t="0"/>
          <a:stretch/>
        </p:blipFill>
        <p:spPr>
          <a:xfrm>
            <a:off x="-5364" y="0"/>
            <a:ext cx="12227069" cy="6858000"/>
          </a:xfrm>
          <a:prstGeom prst="rect">
            <a:avLst/>
          </a:prstGeom>
          <a:noFill/>
          <a:ln>
            <a:noFill/>
          </a:ln>
        </p:spPr>
      </p:pic>
      <p:pic>
        <p:nvPicPr>
          <p:cNvPr descr="Graphical user interface, text&#10;&#10;Description automatically generated" id="217" name="Google Shape;217;p31"/>
          <p:cNvPicPr preferRelativeResize="0"/>
          <p:nvPr/>
        </p:nvPicPr>
        <p:blipFill rotWithShape="1">
          <a:blip r:embed="rId3">
            <a:alphaModFix/>
          </a:blip>
          <a:srcRect b="0" l="0" r="0" t="0"/>
          <a:stretch/>
        </p:blipFill>
        <p:spPr>
          <a:xfrm>
            <a:off x="237913" y="6366223"/>
            <a:ext cx="1529927" cy="363470"/>
          </a:xfrm>
          <a:prstGeom prst="rect">
            <a:avLst/>
          </a:prstGeom>
          <a:noFill/>
          <a:ln>
            <a:noFill/>
          </a:ln>
        </p:spPr>
      </p:pic>
      <p:sp>
        <p:nvSpPr>
          <p:cNvPr id="218" name="Google Shape;218;p31"/>
          <p:cNvSpPr txBox="1"/>
          <p:nvPr>
            <p:ph type="title"/>
          </p:nvPr>
        </p:nvSpPr>
        <p:spPr>
          <a:xfrm>
            <a:off x="1767840" y="2015925"/>
            <a:ext cx="8656320" cy="282615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accent2"/>
              </a:buClr>
              <a:buSzPts val="5400"/>
              <a:buFont typeface="Calibri"/>
              <a:buNone/>
              <a:defRPr sz="54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 name="Google Shape;219;p31"/>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2"/>
              </a:buClr>
              <a:buSzPts val="800"/>
              <a:buFont typeface="Arial"/>
              <a:buNone/>
            </a:pPr>
            <a:fld id="{00000000-1234-1234-1234-123412341234}" type="slidenum">
              <a:rPr b="0" i="0" lang="en-US" sz="800" u="none" cap="none" strike="noStrike">
                <a:solidFill>
                  <a:schemeClr val="dk2"/>
                </a:solidFill>
                <a:latin typeface="Arial"/>
                <a:ea typeface="Arial"/>
                <a:cs typeface="Arial"/>
                <a:sym typeface="Arial"/>
              </a:rPr>
              <a:t>‹#›</a:t>
            </a:fld>
            <a:endParaRPr b="0" i="0" sz="18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Med Gradient 1" showMasterSp="0">
  <p:cSld name="Key Message Med Gradient 1">
    <p:bg>
      <p:bgPr>
        <a:solidFill>
          <a:schemeClr val="accent2"/>
        </a:solidFill>
      </p:bgPr>
    </p:bg>
    <p:spTree>
      <p:nvGrpSpPr>
        <p:cNvPr id="220" name="Shape 220"/>
        <p:cNvGrpSpPr/>
        <p:nvPr/>
      </p:nvGrpSpPr>
      <p:grpSpPr>
        <a:xfrm>
          <a:off x="0" y="0"/>
          <a:ext cx="0" cy="0"/>
          <a:chOff x="0" y="0"/>
          <a:chExt cx="0" cy="0"/>
        </a:xfrm>
      </p:grpSpPr>
      <p:pic>
        <p:nvPicPr>
          <p:cNvPr descr="A picture containing sky, blur&#10;&#10;Description automatically generated" id="221" name="Google Shape;221;p32"/>
          <p:cNvPicPr preferRelativeResize="0"/>
          <p:nvPr/>
        </p:nvPicPr>
        <p:blipFill rotWithShape="1">
          <a:blip r:embed="rId2">
            <a:alphaModFix/>
          </a:blip>
          <a:srcRect b="0" l="0" r="0" t="0"/>
          <a:stretch/>
        </p:blipFill>
        <p:spPr>
          <a:xfrm>
            <a:off x="-35068" y="-19699"/>
            <a:ext cx="12281653" cy="6877699"/>
          </a:xfrm>
          <a:prstGeom prst="rect">
            <a:avLst/>
          </a:prstGeom>
          <a:noFill/>
          <a:ln>
            <a:noFill/>
          </a:ln>
        </p:spPr>
      </p:pic>
      <p:sp>
        <p:nvSpPr>
          <p:cNvPr id="222" name="Google Shape;222;p32"/>
          <p:cNvSpPr txBox="1"/>
          <p:nvPr>
            <p:ph type="title"/>
          </p:nvPr>
        </p:nvSpPr>
        <p:spPr>
          <a:xfrm>
            <a:off x="1767840" y="2015925"/>
            <a:ext cx="8656320" cy="282615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accent2"/>
              </a:buClr>
              <a:buSzPts val="5400"/>
              <a:buFont typeface="Calibri"/>
              <a:buNone/>
              <a:defRPr sz="54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 name="Google Shape;223;p32"/>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2"/>
              </a:buClr>
              <a:buSzPts val="800"/>
              <a:buFont typeface="Arial"/>
              <a:buNone/>
            </a:pPr>
            <a:fld id="{00000000-1234-1234-1234-123412341234}" type="slidenum">
              <a:rPr b="0" i="0" lang="en-US" sz="800" u="none" cap="none" strike="noStrike">
                <a:solidFill>
                  <a:schemeClr val="dk2"/>
                </a:solidFill>
                <a:latin typeface="Arial"/>
                <a:ea typeface="Arial"/>
                <a:cs typeface="Arial"/>
                <a:sym typeface="Arial"/>
              </a:rPr>
              <a:t>‹#›</a:t>
            </a:fld>
            <a:endParaRPr b="0" i="0" sz="1800" u="none" cap="none" strike="noStrike">
              <a:solidFill>
                <a:schemeClr val="dk2"/>
              </a:solidFill>
              <a:latin typeface="Arial"/>
              <a:ea typeface="Arial"/>
              <a:cs typeface="Arial"/>
              <a:sym typeface="Arial"/>
            </a:endParaRPr>
          </a:p>
        </p:txBody>
      </p:sp>
      <p:sp>
        <p:nvSpPr>
          <p:cNvPr id="224" name="Google Shape;224;p32"/>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800"/>
              <a:buFont typeface="Arial"/>
              <a:buNone/>
            </a:pPr>
            <a:r>
              <a:rPr b="0" i="0" lang="en-US" sz="800" u="none" cap="none" strike="noStrike">
                <a:solidFill>
                  <a:schemeClr val="dk2"/>
                </a:solidFill>
                <a:latin typeface="Arial"/>
                <a:ea typeface="Arial"/>
                <a:cs typeface="Arial"/>
                <a:sym typeface="Arial"/>
              </a:rPr>
              <a:t>Format Background… &gt; Solid fill &gt; Change to Dark Purple (Accent 3), Mid Purple (Accent 2) or Core Purple (Accent 1)</a:t>
            </a:r>
            <a:endParaRPr b="0" i="0" sz="800" u="none" cap="none" strike="noStrike">
              <a:solidFill>
                <a:schemeClr val="dk2"/>
              </a:solidFill>
              <a:latin typeface="Arial"/>
              <a:ea typeface="Arial"/>
              <a:cs typeface="Arial"/>
              <a:sym typeface="Arial"/>
            </a:endParaRPr>
          </a:p>
        </p:txBody>
      </p:sp>
      <p:pic>
        <p:nvPicPr>
          <p:cNvPr descr="Graphical user interface, text&#10;&#10;Description automatically generated" id="225" name="Google Shape;225;p32"/>
          <p:cNvPicPr preferRelativeResize="0"/>
          <p:nvPr/>
        </p:nvPicPr>
        <p:blipFill rotWithShape="1">
          <a:blip r:embed="rId3">
            <a:alphaModFix/>
          </a:blip>
          <a:srcRect b="0" l="0" r="0" t="0"/>
          <a:stretch/>
        </p:blipFill>
        <p:spPr>
          <a:xfrm>
            <a:off x="237913" y="6366223"/>
            <a:ext cx="1529927" cy="36347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tings Slide - Image" showMasterSp="0">
  <p:cSld name="Greetings Slide - Image">
    <p:bg>
      <p:bgPr>
        <a:solidFill>
          <a:schemeClr val="accent2"/>
        </a:solidFill>
      </p:bgPr>
    </p:bg>
    <p:spTree>
      <p:nvGrpSpPr>
        <p:cNvPr id="26" name="Shape 26"/>
        <p:cNvGrpSpPr/>
        <p:nvPr/>
      </p:nvGrpSpPr>
      <p:grpSpPr>
        <a:xfrm>
          <a:off x="0" y="0"/>
          <a:ext cx="0" cy="0"/>
          <a:chOff x="0" y="0"/>
          <a:chExt cx="0" cy="0"/>
        </a:xfrm>
      </p:grpSpPr>
      <p:sp>
        <p:nvSpPr>
          <p:cNvPr id="27" name="Google Shape;27;p4"/>
          <p:cNvSpPr/>
          <p:nvPr>
            <p:ph idx="2" type="pic"/>
          </p:nvPr>
        </p:nvSpPr>
        <p:spPr>
          <a:xfrm>
            <a:off x="0" y="0"/>
            <a:ext cx="12192000" cy="6858000"/>
          </a:xfrm>
          <a:prstGeom prst="rect">
            <a:avLst/>
          </a:prstGeom>
          <a:solidFill>
            <a:schemeClr val="dk2"/>
          </a:solidFill>
          <a:ln>
            <a:noFill/>
          </a:ln>
        </p:spPr>
      </p:sp>
      <p:sp>
        <p:nvSpPr>
          <p:cNvPr id="28" name="Google Shape;28;p4"/>
          <p:cNvSpPr txBox="1"/>
          <p:nvPr>
            <p:ph type="title"/>
          </p:nvPr>
        </p:nvSpPr>
        <p:spPr>
          <a:xfrm>
            <a:off x="2575624" y="2318273"/>
            <a:ext cx="7040753" cy="2221454"/>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8800"/>
              <a:buFont typeface="Calibri"/>
              <a:buNone/>
              <a:defRPr sz="8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0" i="0" lang="en-US" sz="800" u="none" cap="none" strike="noStrike">
                <a:solidFill>
                  <a:schemeClr val="lt1"/>
                </a:solidFill>
                <a:latin typeface="Arial"/>
                <a:ea typeface="Arial"/>
                <a:cs typeface="Arial"/>
                <a:sym typeface="Arial"/>
              </a:rPr>
              <a:t>Format Background… &gt; Picture or texture fill &gt; Set to one of the dark or mid gradient options</a:t>
            </a:r>
            <a:endParaRPr b="0" i="0" sz="800" u="none" cap="none" strike="noStrike">
              <a:solidFill>
                <a:schemeClr val="lt1"/>
              </a:solidFill>
              <a:latin typeface="Arial"/>
              <a:ea typeface="Arial"/>
              <a:cs typeface="Arial"/>
              <a:sym typeface="Arial"/>
            </a:endParaRPr>
          </a:p>
        </p:txBody>
      </p:sp>
      <p:pic>
        <p:nvPicPr>
          <p:cNvPr descr="Text&#10;&#10;Description automatically generated with medium confidence" id="30" name="Google Shape;30;p4"/>
          <p:cNvPicPr preferRelativeResize="0"/>
          <p:nvPr/>
        </p:nvPicPr>
        <p:blipFill rotWithShape="1">
          <a:blip r:embed="rId2">
            <a:alphaModFix/>
          </a:blip>
          <a:srcRect b="0" l="0" r="0" t="0"/>
          <a:stretch/>
        </p:blipFill>
        <p:spPr>
          <a:xfrm>
            <a:off x="4884581" y="5506397"/>
            <a:ext cx="2422837" cy="57356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Key Message Med Gradient 1" showMasterSp="0">
  <p:cSld name="1_Key Message Med Gradient 1">
    <p:bg>
      <p:bgPr>
        <a:solidFill>
          <a:schemeClr val="accent2"/>
        </a:solidFill>
      </p:bgPr>
    </p:bg>
    <p:spTree>
      <p:nvGrpSpPr>
        <p:cNvPr id="226" name="Shape 226"/>
        <p:cNvGrpSpPr/>
        <p:nvPr/>
      </p:nvGrpSpPr>
      <p:grpSpPr>
        <a:xfrm>
          <a:off x="0" y="0"/>
          <a:ext cx="0" cy="0"/>
          <a:chOff x="0" y="0"/>
          <a:chExt cx="0" cy="0"/>
        </a:xfrm>
      </p:grpSpPr>
      <p:pic>
        <p:nvPicPr>
          <p:cNvPr descr="A picture containing sky, blur&#10;&#10;Description automatically generated" id="227" name="Google Shape;227;p33"/>
          <p:cNvPicPr preferRelativeResize="0"/>
          <p:nvPr/>
        </p:nvPicPr>
        <p:blipFill rotWithShape="1">
          <a:blip r:embed="rId2">
            <a:alphaModFix/>
          </a:blip>
          <a:srcRect b="0" l="0" r="0" t="0"/>
          <a:stretch/>
        </p:blipFill>
        <p:spPr>
          <a:xfrm>
            <a:off x="-35068" y="-19699"/>
            <a:ext cx="12281653" cy="6877699"/>
          </a:xfrm>
          <a:prstGeom prst="rect">
            <a:avLst/>
          </a:prstGeom>
          <a:noFill/>
          <a:ln>
            <a:noFill/>
          </a:ln>
        </p:spPr>
      </p:pic>
      <p:sp>
        <p:nvSpPr>
          <p:cNvPr id="228" name="Google Shape;228;p33"/>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2"/>
              </a:buClr>
              <a:buSzPts val="800"/>
              <a:buFont typeface="Arial"/>
              <a:buNone/>
            </a:pPr>
            <a:fld id="{00000000-1234-1234-1234-123412341234}" type="slidenum">
              <a:rPr b="0" i="0" lang="en-US" sz="800" u="none" cap="none" strike="noStrike">
                <a:solidFill>
                  <a:schemeClr val="dk2"/>
                </a:solidFill>
                <a:latin typeface="Arial"/>
                <a:ea typeface="Arial"/>
                <a:cs typeface="Arial"/>
                <a:sym typeface="Arial"/>
              </a:rPr>
              <a:t>‹#›</a:t>
            </a:fld>
            <a:endParaRPr b="0" i="0" sz="1800" u="none" cap="none" strike="noStrike">
              <a:solidFill>
                <a:schemeClr val="dk2"/>
              </a:solidFill>
              <a:latin typeface="Arial"/>
              <a:ea typeface="Arial"/>
              <a:cs typeface="Arial"/>
              <a:sym typeface="Arial"/>
            </a:endParaRPr>
          </a:p>
        </p:txBody>
      </p:sp>
      <p:sp>
        <p:nvSpPr>
          <p:cNvPr id="229" name="Google Shape;229;p33"/>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800"/>
              <a:buFont typeface="Arial"/>
              <a:buNone/>
            </a:pPr>
            <a:r>
              <a:rPr b="0" i="0" lang="en-US" sz="800" u="none" cap="none" strike="noStrike">
                <a:solidFill>
                  <a:schemeClr val="dk2"/>
                </a:solidFill>
                <a:latin typeface="Arial"/>
                <a:ea typeface="Arial"/>
                <a:cs typeface="Arial"/>
                <a:sym typeface="Arial"/>
              </a:rPr>
              <a:t>Format Background… &gt; Solid fill &gt; Change to Dark Purple (Accent 3), Mid Purple (Accent 2) or Core Purple (Accent 1)</a:t>
            </a:r>
            <a:endParaRPr b="0" i="0" sz="800" u="none" cap="none" strike="noStrike">
              <a:solidFill>
                <a:schemeClr val="dk2"/>
              </a:solidFill>
              <a:latin typeface="Arial"/>
              <a:ea typeface="Arial"/>
              <a:cs typeface="Arial"/>
              <a:sym typeface="Arial"/>
            </a:endParaRPr>
          </a:p>
        </p:txBody>
      </p:sp>
      <p:pic>
        <p:nvPicPr>
          <p:cNvPr descr="Graphical user interface, text&#10;&#10;Description automatically generated" id="230" name="Google Shape;230;p33"/>
          <p:cNvPicPr preferRelativeResize="0"/>
          <p:nvPr/>
        </p:nvPicPr>
        <p:blipFill rotWithShape="1">
          <a:blip r:embed="rId3">
            <a:alphaModFix/>
          </a:blip>
          <a:srcRect b="0" l="0" r="0" t="0"/>
          <a:stretch/>
        </p:blipFill>
        <p:spPr>
          <a:xfrm>
            <a:off x="4065055" y="2946501"/>
            <a:ext cx="4061889" cy="96499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Light Gradient 1" showMasterSp="0">
  <p:cSld name="Key Message Light Gradient 1">
    <p:bg>
      <p:bgPr>
        <a:solidFill>
          <a:schemeClr val="accent2"/>
        </a:solidFill>
      </p:bgPr>
    </p:bg>
    <p:spTree>
      <p:nvGrpSpPr>
        <p:cNvPr id="231" name="Shape 231"/>
        <p:cNvGrpSpPr/>
        <p:nvPr/>
      </p:nvGrpSpPr>
      <p:grpSpPr>
        <a:xfrm>
          <a:off x="0" y="0"/>
          <a:ext cx="0" cy="0"/>
          <a:chOff x="0" y="0"/>
          <a:chExt cx="0" cy="0"/>
        </a:xfrm>
      </p:grpSpPr>
      <p:pic>
        <p:nvPicPr>
          <p:cNvPr descr="Background pattern&#10;&#10;Description automatically generated" id="232" name="Google Shape;232;p34"/>
          <p:cNvPicPr preferRelativeResize="0"/>
          <p:nvPr/>
        </p:nvPicPr>
        <p:blipFill rotWithShape="1">
          <a:blip r:embed="rId2">
            <a:alphaModFix/>
          </a:blip>
          <a:srcRect b="0" l="0" r="0" t="0"/>
          <a:stretch/>
        </p:blipFill>
        <p:spPr>
          <a:xfrm>
            <a:off x="0" y="1"/>
            <a:ext cx="12192000" cy="6858000"/>
          </a:xfrm>
          <a:prstGeom prst="rect">
            <a:avLst/>
          </a:prstGeom>
          <a:noFill/>
          <a:ln>
            <a:noFill/>
          </a:ln>
        </p:spPr>
      </p:pic>
      <p:sp>
        <p:nvSpPr>
          <p:cNvPr id="233" name="Google Shape;233;p34"/>
          <p:cNvSpPr txBox="1"/>
          <p:nvPr>
            <p:ph type="title"/>
          </p:nvPr>
        </p:nvSpPr>
        <p:spPr>
          <a:xfrm>
            <a:off x="1767840" y="2015925"/>
            <a:ext cx="8656320" cy="282615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dk2"/>
              </a:buClr>
              <a:buSzPts val="5400"/>
              <a:buFont typeface="Calibri"/>
              <a:buNone/>
              <a:defRPr sz="5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 name="Google Shape;234;p34"/>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2"/>
              </a:buClr>
              <a:buSzPts val="800"/>
              <a:buFont typeface="Arial"/>
              <a:buNone/>
            </a:pPr>
            <a:fld id="{00000000-1234-1234-1234-123412341234}" type="slidenum">
              <a:rPr b="0" i="0" lang="en-US" sz="800" u="none" cap="none" strike="noStrike">
                <a:solidFill>
                  <a:schemeClr val="dk2"/>
                </a:solidFill>
                <a:latin typeface="Arial"/>
                <a:ea typeface="Arial"/>
                <a:cs typeface="Arial"/>
                <a:sym typeface="Arial"/>
              </a:rPr>
              <a:t>‹#›</a:t>
            </a:fld>
            <a:endParaRPr b="0" i="0" sz="1800" u="none" cap="none" strike="noStrike">
              <a:solidFill>
                <a:schemeClr val="dk2"/>
              </a:solidFill>
              <a:latin typeface="Arial"/>
              <a:ea typeface="Arial"/>
              <a:cs typeface="Arial"/>
              <a:sym typeface="Arial"/>
            </a:endParaRPr>
          </a:p>
        </p:txBody>
      </p:sp>
      <p:pic>
        <p:nvPicPr>
          <p:cNvPr descr="Text&#10;&#10;Description automatically generated with medium confidence" id="235" name="Google Shape;235;p34"/>
          <p:cNvPicPr preferRelativeResize="0"/>
          <p:nvPr/>
        </p:nvPicPr>
        <p:blipFill rotWithShape="1">
          <a:blip r:embed="rId3">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Dark Gradient 1" showMasterSp="0">
  <p:cSld name="Key Message Dark Gradient 1">
    <p:bg>
      <p:bgPr>
        <a:solidFill>
          <a:schemeClr val="accent2"/>
        </a:solidFill>
      </p:bgPr>
    </p:bg>
    <p:spTree>
      <p:nvGrpSpPr>
        <p:cNvPr id="236" name="Shape 236"/>
        <p:cNvGrpSpPr/>
        <p:nvPr/>
      </p:nvGrpSpPr>
      <p:grpSpPr>
        <a:xfrm>
          <a:off x="0" y="0"/>
          <a:ext cx="0" cy="0"/>
          <a:chOff x="0" y="0"/>
          <a:chExt cx="0" cy="0"/>
        </a:xfrm>
      </p:grpSpPr>
      <p:pic>
        <p:nvPicPr>
          <p:cNvPr descr="A picture containing outdoor, day&#10;&#10;Description automatically generated" id="237" name="Google Shape;237;p35"/>
          <p:cNvPicPr preferRelativeResize="0"/>
          <p:nvPr/>
        </p:nvPicPr>
        <p:blipFill rotWithShape="1">
          <a:blip r:embed="rId2">
            <a:alphaModFix/>
          </a:blip>
          <a:srcRect b="0" l="0" r="0" t="0"/>
          <a:stretch/>
        </p:blipFill>
        <p:spPr>
          <a:xfrm>
            <a:off x="-41419" y="-19701"/>
            <a:ext cx="12233419" cy="6877701"/>
          </a:xfrm>
          <a:prstGeom prst="rect">
            <a:avLst/>
          </a:prstGeom>
          <a:noFill/>
          <a:ln>
            <a:noFill/>
          </a:ln>
        </p:spPr>
      </p:pic>
      <p:sp>
        <p:nvSpPr>
          <p:cNvPr id="238" name="Google Shape;238;p35"/>
          <p:cNvSpPr txBox="1"/>
          <p:nvPr>
            <p:ph type="title"/>
          </p:nvPr>
        </p:nvSpPr>
        <p:spPr>
          <a:xfrm>
            <a:off x="1767840" y="2015925"/>
            <a:ext cx="8656320" cy="282615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9" name="Google Shape;239;p35"/>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800"/>
              <a:buFont typeface="Arial"/>
              <a:buNone/>
            </a:pPr>
            <a:fld id="{00000000-1234-1234-1234-123412341234}" type="slidenum">
              <a:rPr b="0" i="0" lang="en-US" sz="800" u="none" cap="none" strike="noStrike">
                <a:solidFill>
                  <a:srgbClr val="FFFFFF"/>
                </a:solidFill>
                <a:latin typeface="Arial"/>
                <a:ea typeface="Arial"/>
                <a:cs typeface="Arial"/>
                <a:sym typeface="Arial"/>
              </a:rPr>
              <a:t>‹#›</a:t>
            </a:fld>
            <a:endParaRPr b="0" i="0" sz="1800" u="none" cap="none" strike="noStrike">
              <a:solidFill>
                <a:srgbClr val="FFFFFF"/>
              </a:solidFill>
              <a:latin typeface="Arial"/>
              <a:ea typeface="Arial"/>
              <a:cs typeface="Arial"/>
              <a:sym typeface="Arial"/>
            </a:endParaRPr>
          </a:p>
        </p:txBody>
      </p:sp>
      <p:sp>
        <p:nvSpPr>
          <p:cNvPr id="240" name="Google Shape;240;p35"/>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800"/>
              <a:buFont typeface="Arial"/>
              <a:buNone/>
            </a:pPr>
            <a:r>
              <a:rPr b="0" i="0" lang="en-US" sz="800" u="none" cap="none" strike="noStrike">
                <a:solidFill>
                  <a:schemeClr val="dk2"/>
                </a:solidFill>
                <a:latin typeface="Arial"/>
                <a:ea typeface="Arial"/>
                <a:cs typeface="Arial"/>
                <a:sym typeface="Arial"/>
              </a:rPr>
              <a:t>Format Background… &gt; Solid fill &gt; Change to Dark Purple (Accent 3), Mid Purple (Accent 2) or Core Purple (Accent 1)</a:t>
            </a:r>
            <a:endParaRPr b="0" i="0" sz="800" u="none" cap="none" strike="noStrike">
              <a:solidFill>
                <a:schemeClr val="dk2"/>
              </a:solidFill>
              <a:latin typeface="Arial"/>
              <a:ea typeface="Arial"/>
              <a:cs typeface="Arial"/>
              <a:sym typeface="Arial"/>
            </a:endParaRPr>
          </a:p>
        </p:txBody>
      </p:sp>
      <p:pic>
        <p:nvPicPr>
          <p:cNvPr descr="Text&#10;&#10;Description automatically generated with medium confidence" id="241" name="Google Shape;241;p35"/>
          <p:cNvPicPr preferRelativeResize="0"/>
          <p:nvPr/>
        </p:nvPicPr>
        <p:blipFill rotWithShape="1">
          <a:blip r:embed="rId3">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Light Gradient 3" showMasterSp="0">
  <p:cSld name="Key Message Light Gradient 3">
    <p:bg>
      <p:bgPr>
        <a:solidFill>
          <a:schemeClr val="accent2"/>
        </a:solidFill>
      </p:bgPr>
    </p:bg>
    <p:spTree>
      <p:nvGrpSpPr>
        <p:cNvPr id="242" name="Shape 242"/>
        <p:cNvGrpSpPr/>
        <p:nvPr/>
      </p:nvGrpSpPr>
      <p:grpSpPr>
        <a:xfrm>
          <a:off x="0" y="0"/>
          <a:ext cx="0" cy="0"/>
          <a:chOff x="0" y="0"/>
          <a:chExt cx="0" cy="0"/>
        </a:xfrm>
      </p:grpSpPr>
      <p:pic>
        <p:nvPicPr>
          <p:cNvPr descr="Background pattern&#10;&#10;Description automatically generated" id="243" name="Google Shape;243;p36"/>
          <p:cNvPicPr preferRelativeResize="0"/>
          <p:nvPr/>
        </p:nvPicPr>
        <p:blipFill rotWithShape="1">
          <a:blip r:embed="rId2">
            <a:alphaModFix/>
          </a:blip>
          <a:srcRect b="0" l="0" r="0" t="0"/>
          <a:stretch/>
        </p:blipFill>
        <p:spPr>
          <a:xfrm>
            <a:off x="-35070" y="0"/>
            <a:ext cx="12227070" cy="6878214"/>
          </a:xfrm>
          <a:prstGeom prst="rect">
            <a:avLst/>
          </a:prstGeom>
          <a:noFill/>
          <a:ln>
            <a:noFill/>
          </a:ln>
        </p:spPr>
      </p:pic>
      <p:sp>
        <p:nvSpPr>
          <p:cNvPr id="244" name="Google Shape;244;p36"/>
          <p:cNvSpPr txBox="1"/>
          <p:nvPr>
            <p:ph type="title"/>
          </p:nvPr>
        </p:nvSpPr>
        <p:spPr>
          <a:xfrm>
            <a:off x="1767840" y="2015925"/>
            <a:ext cx="8656320" cy="282615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36"/>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800"/>
              <a:buFont typeface="Arial"/>
              <a:buNone/>
            </a:pPr>
            <a:fld id="{00000000-1234-1234-1234-123412341234}" type="slidenum">
              <a:rPr b="0" i="0" lang="en-US" sz="800" u="none" cap="none" strike="noStrike">
                <a:solidFill>
                  <a:srgbClr val="FFFFFF"/>
                </a:solidFill>
                <a:latin typeface="Arial"/>
                <a:ea typeface="Arial"/>
                <a:cs typeface="Arial"/>
                <a:sym typeface="Arial"/>
              </a:rPr>
              <a:t>‹#›</a:t>
            </a:fld>
            <a:endParaRPr b="0" i="0" sz="1800" u="none" cap="none" strike="noStrike">
              <a:solidFill>
                <a:srgbClr val="FFFFFF"/>
              </a:solidFill>
              <a:latin typeface="Arial"/>
              <a:ea typeface="Arial"/>
              <a:cs typeface="Arial"/>
              <a:sym typeface="Arial"/>
            </a:endParaRPr>
          </a:p>
        </p:txBody>
      </p:sp>
      <p:sp>
        <p:nvSpPr>
          <p:cNvPr id="246" name="Google Shape;246;p36"/>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800"/>
              <a:buFont typeface="Arial"/>
              <a:buNone/>
            </a:pPr>
            <a:r>
              <a:rPr b="0" i="0" lang="en-US" sz="800" u="none" cap="none" strike="noStrike">
                <a:solidFill>
                  <a:schemeClr val="dk2"/>
                </a:solidFill>
                <a:latin typeface="Arial"/>
                <a:ea typeface="Arial"/>
                <a:cs typeface="Arial"/>
                <a:sym typeface="Arial"/>
              </a:rPr>
              <a:t>Format Background… &gt; Solid fill &gt; Change to Dark Purple (Accent 3), Mid Purple (Accent 2) or Core Purple (Accent 1)</a:t>
            </a:r>
            <a:endParaRPr b="0" i="0" sz="800" u="none" cap="none" strike="noStrike">
              <a:solidFill>
                <a:schemeClr val="dk2"/>
              </a:solidFill>
              <a:latin typeface="Arial"/>
              <a:ea typeface="Arial"/>
              <a:cs typeface="Arial"/>
              <a:sym typeface="Arial"/>
            </a:endParaRPr>
          </a:p>
        </p:txBody>
      </p:sp>
      <p:pic>
        <p:nvPicPr>
          <p:cNvPr descr="Text&#10;&#10;Description automatically generated with medium confidence" id="247" name="Google Shape;247;p36"/>
          <p:cNvPicPr preferRelativeResize="0"/>
          <p:nvPr/>
        </p:nvPicPr>
        <p:blipFill rotWithShape="1">
          <a:blip r:embed="rId3">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Key Message Light Gradient 3" showMasterSp="0">
  <p:cSld name="1_Key Message Light Gradient 3">
    <p:bg>
      <p:bgPr>
        <a:solidFill>
          <a:schemeClr val="accent2"/>
        </a:solidFill>
      </p:bgPr>
    </p:bg>
    <p:spTree>
      <p:nvGrpSpPr>
        <p:cNvPr id="248" name="Shape 248"/>
        <p:cNvGrpSpPr/>
        <p:nvPr/>
      </p:nvGrpSpPr>
      <p:grpSpPr>
        <a:xfrm>
          <a:off x="0" y="0"/>
          <a:ext cx="0" cy="0"/>
          <a:chOff x="0" y="0"/>
          <a:chExt cx="0" cy="0"/>
        </a:xfrm>
      </p:grpSpPr>
      <p:pic>
        <p:nvPicPr>
          <p:cNvPr descr="Background pattern&#10;&#10;Description automatically generated" id="249" name="Google Shape;249;p37"/>
          <p:cNvPicPr preferRelativeResize="0"/>
          <p:nvPr/>
        </p:nvPicPr>
        <p:blipFill rotWithShape="1">
          <a:blip r:embed="rId2">
            <a:alphaModFix/>
          </a:blip>
          <a:srcRect b="0" l="0" r="0" t="0"/>
          <a:stretch/>
        </p:blipFill>
        <p:spPr>
          <a:xfrm>
            <a:off x="-35070" y="0"/>
            <a:ext cx="12227070" cy="6878214"/>
          </a:xfrm>
          <a:prstGeom prst="rect">
            <a:avLst/>
          </a:prstGeom>
          <a:noFill/>
          <a:ln>
            <a:noFill/>
          </a:ln>
        </p:spPr>
      </p:pic>
      <p:sp>
        <p:nvSpPr>
          <p:cNvPr id="250" name="Google Shape;250;p37"/>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800"/>
              <a:buFont typeface="Arial"/>
              <a:buNone/>
            </a:pPr>
            <a:fld id="{00000000-1234-1234-1234-123412341234}" type="slidenum">
              <a:rPr b="0" i="0" lang="en-US" sz="800" u="none" cap="none" strike="noStrike">
                <a:solidFill>
                  <a:srgbClr val="FFFFFF"/>
                </a:solidFill>
                <a:latin typeface="Arial"/>
                <a:ea typeface="Arial"/>
                <a:cs typeface="Arial"/>
                <a:sym typeface="Arial"/>
              </a:rPr>
              <a:t>‹#›</a:t>
            </a:fld>
            <a:endParaRPr b="0" i="0" sz="1800" u="none" cap="none" strike="noStrike">
              <a:solidFill>
                <a:srgbClr val="FFFFFF"/>
              </a:solidFill>
              <a:latin typeface="Arial"/>
              <a:ea typeface="Arial"/>
              <a:cs typeface="Arial"/>
              <a:sym typeface="Arial"/>
            </a:endParaRPr>
          </a:p>
        </p:txBody>
      </p:sp>
      <p:sp>
        <p:nvSpPr>
          <p:cNvPr id="251" name="Google Shape;251;p37"/>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800"/>
              <a:buFont typeface="Arial"/>
              <a:buNone/>
            </a:pPr>
            <a:r>
              <a:rPr b="0" i="0" lang="en-US" sz="800" u="none" cap="none" strike="noStrike">
                <a:solidFill>
                  <a:schemeClr val="dk2"/>
                </a:solidFill>
                <a:latin typeface="Arial"/>
                <a:ea typeface="Arial"/>
                <a:cs typeface="Arial"/>
                <a:sym typeface="Arial"/>
              </a:rPr>
              <a:t>Format Background… &gt; Solid fill &gt; Change to Dark Purple (Accent 3), Mid Purple (Accent 2) or Core Purple (Accent 1)</a:t>
            </a:r>
            <a:endParaRPr b="0" i="0" sz="800" u="none" cap="none" strike="noStrike">
              <a:solidFill>
                <a:schemeClr val="dk2"/>
              </a:solidFill>
              <a:latin typeface="Arial"/>
              <a:ea typeface="Arial"/>
              <a:cs typeface="Arial"/>
              <a:sym typeface="Arial"/>
            </a:endParaRPr>
          </a:p>
        </p:txBody>
      </p:sp>
      <p:pic>
        <p:nvPicPr>
          <p:cNvPr descr="Text&#10;&#10;Description automatically generated with medium confidence" id="252" name="Google Shape;252;p37"/>
          <p:cNvPicPr preferRelativeResize="0"/>
          <p:nvPr/>
        </p:nvPicPr>
        <p:blipFill rotWithShape="1">
          <a:blip r:embed="rId3">
            <a:alphaModFix/>
          </a:blip>
          <a:srcRect b="0" l="0" r="0" t="0"/>
          <a:stretch/>
        </p:blipFill>
        <p:spPr>
          <a:xfrm>
            <a:off x="4065055" y="2946501"/>
            <a:ext cx="4076348" cy="96499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Med Gradient 2" showMasterSp="0">
  <p:cSld name="Key Message Med Gradient 2">
    <p:bg>
      <p:bgPr>
        <a:solidFill>
          <a:schemeClr val="accent2"/>
        </a:solidFill>
      </p:bgPr>
    </p:bg>
    <p:spTree>
      <p:nvGrpSpPr>
        <p:cNvPr id="253" name="Shape 253"/>
        <p:cNvGrpSpPr/>
        <p:nvPr/>
      </p:nvGrpSpPr>
      <p:grpSpPr>
        <a:xfrm>
          <a:off x="0" y="0"/>
          <a:ext cx="0" cy="0"/>
          <a:chOff x="0" y="0"/>
          <a:chExt cx="0" cy="0"/>
        </a:xfrm>
      </p:grpSpPr>
      <p:pic>
        <p:nvPicPr>
          <p:cNvPr descr="Background pattern&#10;&#10;Description automatically generated" id="254" name="Google Shape;254;p38"/>
          <p:cNvPicPr preferRelativeResize="0"/>
          <p:nvPr/>
        </p:nvPicPr>
        <p:blipFill rotWithShape="1">
          <a:blip r:embed="rId2">
            <a:alphaModFix/>
          </a:blip>
          <a:srcRect b="0" l="0" r="0" t="0"/>
          <a:stretch/>
        </p:blipFill>
        <p:spPr>
          <a:xfrm>
            <a:off x="-35068" y="-19700"/>
            <a:ext cx="12262135" cy="6988629"/>
          </a:xfrm>
          <a:prstGeom prst="rect">
            <a:avLst/>
          </a:prstGeom>
          <a:noFill/>
          <a:ln>
            <a:noFill/>
          </a:ln>
        </p:spPr>
      </p:pic>
      <p:sp>
        <p:nvSpPr>
          <p:cNvPr id="255" name="Google Shape;255;p38"/>
          <p:cNvSpPr txBox="1"/>
          <p:nvPr>
            <p:ph type="title"/>
          </p:nvPr>
        </p:nvSpPr>
        <p:spPr>
          <a:xfrm>
            <a:off x="1767840" y="2015925"/>
            <a:ext cx="8656320" cy="282615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 name="Google Shape;256;p38"/>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800"/>
              <a:buFont typeface="Arial"/>
              <a:buNone/>
            </a:pPr>
            <a:fld id="{00000000-1234-1234-1234-123412341234}" type="slidenum">
              <a:rPr b="0" i="0" lang="en-US" sz="800" u="none" cap="none" strike="noStrike">
                <a:solidFill>
                  <a:srgbClr val="FFFFFF"/>
                </a:solidFill>
                <a:latin typeface="Arial"/>
                <a:ea typeface="Arial"/>
                <a:cs typeface="Arial"/>
                <a:sym typeface="Arial"/>
              </a:rPr>
              <a:t>‹#›</a:t>
            </a:fld>
            <a:endParaRPr b="0" i="0" sz="1800" u="none" cap="none" strike="noStrike">
              <a:solidFill>
                <a:srgbClr val="FFFFFF"/>
              </a:solidFill>
              <a:latin typeface="Arial"/>
              <a:ea typeface="Arial"/>
              <a:cs typeface="Arial"/>
              <a:sym typeface="Arial"/>
            </a:endParaRPr>
          </a:p>
        </p:txBody>
      </p:sp>
      <p:sp>
        <p:nvSpPr>
          <p:cNvPr id="257" name="Google Shape;257;p38"/>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800"/>
              <a:buFont typeface="Arial"/>
              <a:buNone/>
            </a:pPr>
            <a:r>
              <a:rPr b="0" i="0" lang="en-US" sz="800" u="none" cap="none" strike="noStrike">
                <a:solidFill>
                  <a:schemeClr val="dk2"/>
                </a:solidFill>
                <a:latin typeface="Arial"/>
                <a:ea typeface="Arial"/>
                <a:cs typeface="Arial"/>
                <a:sym typeface="Arial"/>
              </a:rPr>
              <a:t>Format Background… &gt; Solid fill &gt; Change to Dark Purple (Accent 3), Mid Purple (Accent 2) or Core Purple (Accent 1)</a:t>
            </a:r>
            <a:endParaRPr b="0" i="0" sz="800" u="none" cap="none" strike="noStrike">
              <a:solidFill>
                <a:schemeClr val="dk2"/>
              </a:solidFill>
              <a:latin typeface="Arial"/>
              <a:ea typeface="Arial"/>
              <a:cs typeface="Arial"/>
              <a:sym typeface="Arial"/>
            </a:endParaRPr>
          </a:p>
        </p:txBody>
      </p:sp>
      <p:pic>
        <p:nvPicPr>
          <p:cNvPr descr="Text&#10;&#10;Description automatically generated with medium confidence" id="258" name="Google Shape;258;p38"/>
          <p:cNvPicPr preferRelativeResize="0"/>
          <p:nvPr/>
        </p:nvPicPr>
        <p:blipFill rotWithShape="1">
          <a:blip r:embed="rId3">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5">
  <p:cSld name="Icons 5">
    <p:spTree>
      <p:nvGrpSpPr>
        <p:cNvPr id="264" name="Shape 264"/>
        <p:cNvGrpSpPr/>
        <p:nvPr/>
      </p:nvGrpSpPr>
      <p:grpSpPr>
        <a:xfrm>
          <a:off x="0" y="0"/>
          <a:ext cx="0" cy="0"/>
          <a:chOff x="0" y="0"/>
          <a:chExt cx="0" cy="0"/>
        </a:xfrm>
      </p:grpSpPr>
      <p:sp>
        <p:nvSpPr>
          <p:cNvPr id="265" name="Google Shape;265;p40"/>
          <p:cNvSpPr txBox="1"/>
          <p:nvPr>
            <p:ph type="title"/>
          </p:nvPr>
        </p:nvSpPr>
        <p:spPr>
          <a:xfrm>
            <a:off x="381000" y="381000"/>
            <a:ext cx="11430000" cy="9144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6" name="Google Shape;266;p40"/>
          <p:cNvSpPr/>
          <p:nvPr>
            <p:ph idx="2" type="pic"/>
          </p:nvPr>
        </p:nvSpPr>
        <p:spPr>
          <a:xfrm>
            <a:off x="713771" y="2098874"/>
            <a:ext cx="1312792" cy="1312792"/>
          </a:xfrm>
          <a:prstGeom prst="rect">
            <a:avLst/>
          </a:prstGeom>
          <a:noFill/>
          <a:ln>
            <a:noFill/>
          </a:ln>
        </p:spPr>
      </p:sp>
      <p:sp>
        <p:nvSpPr>
          <p:cNvPr id="267" name="Google Shape;267;p40"/>
          <p:cNvSpPr txBox="1"/>
          <p:nvPr>
            <p:ph idx="1" type="body"/>
          </p:nvPr>
        </p:nvSpPr>
        <p:spPr>
          <a:xfrm>
            <a:off x="377415" y="3898900"/>
            <a:ext cx="1985504" cy="167792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Clr>
                <a:schemeClr val="dk1"/>
              </a:buClr>
              <a:buSzPts val="2000"/>
              <a:buFont typeface="Arial"/>
              <a:buNone/>
              <a:defRPr b="1" i="0" sz="2000">
                <a:latin typeface="Calibri"/>
                <a:ea typeface="Calibri"/>
                <a:cs typeface="Calibri"/>
                <a:sym typeface="Calibri"/>
              </a:defRPr>
            </a:lvl1pPr>
            <a:lvl2pPr indent="-228600" lvl="1" marL="914400" algn="ctr">
              <a:lnSpc>
                <a:spcPct val="100000"/>
              </a:lnSpc>
              <a:spcBef>
                <a:spcPts val="600"/>
              </a:spcBef>
              <a:spcAft>
                <a:spcPts val="0"/>
              </a:spcAft>
              <a:buClr>
                <a:schemeClr val="dk1"/>
              </a:buClr>
              <a:buSzPts val="1600"/>
              <a:buNone/>
              <a:defRPr sz="1600">
                <a:latin typeface="Calibri"/>
                <a:ea typeface="Calibri"/>
                <a:cs typeface="Calibri"/>
                <a:sym typeface="Calibri"/>
              </a:defRPr>
            </a:lvl2pPr>
            <a:lvl3pPr indent="-228600" lvl="2" marL="1371600" algn="ctr">
              <a:lnSpc>
                <a:spcPct val="100000"/>
              </a:lnSpc>
              <a:spcBef>
                <a:spcPts val="600"/>
              </a:spcBef>
              <a:spcAft>
                <a:spcPts val="0"/>
              </a:spcAft>
              <a:buClr>
                <a:schemeClr val="dk1"/>
              </a:buClr>
              <a:buSzPts val="1200"/>
              <a:buNone/>
              <a:defRPr sz="1200">
                <a:latin typeface="Calibri"/>
                <a:ea typeface="Calibri"/>
                <a:cs typeface="Calibri"/>
                <a:sym typeface="Calibri"/>
              </a:defRPr>
            </a:lvl3pPr>
            <a:lvl4pPr indent="-304800" lvl="3" marL="1828800" algn="ctr">
              <a:lnSpc>
                <a:spcPct val="100000"/>
              </a:lnSpc>
              <a:spcBef>
                <a:spcPts val="600"/>
              </a:spcBef>
              <a:spcAft>
                <a:spcPts val="0"/>
              </a:spcAft>
              <a:buClr>
                <a:schemeClr val="dk1"/>
              </a:buClr>
              <a:buSzPts val="1200"/>
              <a:buFont typeface="Arial"/>
              <a:buChar char="•"/>
              <a:defRPr sz="12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vl5pPr>
            <a:lvl6pPr indent="-228600" lvl="5" marL="2743200" algn="l">
              <a:lnSpc>
                <a:spcPct val="90000"/>
              </a:lnSpc>
              <a:spcBef>
                <a:spcPts val="6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268" name="Google Shape;268;p40"/>
          <p:cNvSpPr txBox="1"/>
          <p:nvPr>
            <p:ph idx="3" type="body"/>
          </p:nvPr>
        </p:nvSpPr>
        <p:spPr>
          <a:xfrm>
            <a:off x="2739435" y="3898900"/>
            <a:ext cx="1985504" cy="167792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Clr>
                <a:schemeClr val="dk1"/>
              </a:buClr>
              <a:buSzPts val="2000"/>
              <a:buFont typeface="Arial"/>
              <a:buNone/>
              <a:defRPr b="1" i="0" sz="2000">
                <a:latin typeface="Calibri"/>
                <a:ea typeface="Calibri"/>
                <a:cs typeface="Calibri"/>
                <a:sym typeface="Calibri"/>
              </a:defRPr>
            </a:lvl1pPr>
            <a:lvl2pPr indent="-228600" lvl="1" marL="914400" algn="ctr">
              <a:lnSpc>
                <a:spcPct val="100000"/>
              </a:lnSpc>
              <a:spcBef>
                <a:spcPts val="600"/>
              </a:spcBef>
              <a:spcAft>
                <a:spcPts val="0"/>
              </a:spcAft>
              <a:buClr>
                <a:schemeClr val="dk1"/>
              </a:buClr>
              <a:buSzPts val="1600"/>
              <a:buNone/>
              <a:defRPr sz="1600">
                <a:latin typeface="Calibri"/>
                <a:ea typeface="Calibri"/>
                <a:cs typeface="Calibri"/>
                <a:sym typeface="Calibri"/>
              </a:defRPr>
            </a:lvl2pPr>
            <a:lvl3pPr indent="-228600" lvl="2" marL="1371600" algn="ctr">
              <a:lnSpc>
                <a:spcPct val="100000"/>
              </a:lnSpc>
              <a:spcBef>
                <a:spcPts val="600"/>
              </a:spcBef>
              <a:spcAft>
                <a:spcPts val="0"/>
              </a:spcAft>
              <a:buClr>
                <a:schemeClr val="dk1"/>
              </a:buClr>
              <a:buSzPts val="1200"/>
              <a:buNone/>
              <a:defRPr sz="1200">
                <a:latin typeface="Calibri"/>
                <a:ea typeface="Calibri"/>
                <a:cs typeface="Calibri"/>
                <a:sym typeface="Calibri"/>
              </a:defRPr>
            </a:lvl3pPr>
            <a:lvl4pPr indent="-304800" lvl="3" marL="1828800" algn="ctr">
              <a:lnSpc>
                <a:spcPct val="100000"/>
              </a:lnSpc>
              <a:spcBef>
                <a:spcPts val="600"/>
              </a:spcBef>
              <a:spcAft>
                <a:spcPts val="0"/>
              </a:spcAft>
              <a:buClr>
                <a:schemeClr val="dk1"/>
              </a:buClr>
              <a:buSzPts val="1200"/>
              <a:buFont typeface="Arial"/>
              <a:buChar char="•"/>
              <a:defRPr sz="12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vl5pPr>
            <a:lvl6pPr indent="-228600" lvl="5" marL="2743200" algn="l">
              <a:lnSpc>
                <a:spcPct val="90000"/>
              </a:lnSpc>
              <a:spcBef>
                <a:spcPts val="6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269" name="Google Shape;269;p40"/>
          <p:cNvSpPr txBox="1"/>
          <p:nvPr>
            <p:ph idx="4" type="body"/>
          </p:nvPr>
        </p:nvSpPr>
        <p:spPr>
          <a:xfrm>
            <a:off x="5101455" y="3898900"/>
            <a:ext cx="1985504" cy="167792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Clr>
                <a:schemeClr val="dk1"/>
              </a:buClr>
              <a:buSzPts val="2000"/>
              <a:buFont typeface="Arial"/>
              <a:buNone/>
              <a:defRPr b="1" i="0" sz="2000">
                <a:latin typeface="Calibri"/>
                <a:ea typeface="Calibri"/>
                <a:cs typeface="Calibri"/>
                <a:sym typeface="Calibri"/>
              </a:defRPr>
            </a:lvl1pPr>
            <a:lvl2pPr indent="-228600" lvl="1" marL="914400" algn="ctr">
              <a:lnSpc>
                <a:spcPct val="100000"/>
              </a:lnSpc>
              <a:spcBef>
                <a:spcPts val="600"/>
              </a:spcBef>
              <a:spcAft>
                <a:spcPts val="0"/>
              </a:spcAft>
              <a:buClr>
                <a:schemeClr val="dk1"/>
              </a:buClr>
              <a:buSzPts val="1600"/>
              <a:buNone/>
              <a:defRPr sz="1600">
                <a:latin typeface="Calibri"/>
                <a:ea typeface="Calibri"/>
                <a:cs typeface="Calibri"/>
                <a:sym typeface="Calibri"/>
              </a:defRPr>
            </a:lvl2pPr>
            <a:lvl3pPr indent="-228600" lvl="2" marL="1371600" algn="ctr">
              <a:lnSpc>
                <a:spcPct val="100000"/>
              </a:lnSpc>
              <a:spcBef>
                <a:spcPts val="600"/>
              </a:spcBef>
              <a:spcAft>
                <a:spcPts val="0"/>
              </a:spcAft>
              <a:buClr>
                <a:schemeClr val="dk1"/>
              </a:buClr>
              <a:buSzPts val="1200"/>
              <a:buNone/>
              <a:defRPr sz="1200">
                <a:latin typeface="Calibri"/>
                <a:ea typeface="Calibri"/>
                <a:cs typeface="Calibri"/>
                <a:sym typeface="Calibri"/>
              </a:defRPr>
            </a:lvl3pPr>
            <a:lvl4pPr indent="-304800" lvl="3" marL="1828800" algn="ctr">
              <a:lnSpc>
                <a:spcPct val="100000"/>
              </a:lnSpc>
              <a:spcBef>
                <a:spcPts val="600"/>
              </a:spcBef>
              <a:spcAft>
                <a:spcPts val="0"/>
              </a:spcAft>
              <a:buClr>
                <a:schemeClr val="dk1"/>
              </a:buClr>
              <a:buSzPts val="1200"/>
              <a:buFont typeface="Arial"/>
              <a:buChar char="•"/>
              <a:defRPr sz="12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vl5pPr>
            <a:lvl6pPr indent="-228600" lvl="5" marL="2743200" algn="l">
              <a:lnSpc>
                <a:spcPct val="90000"/>
              </a:lnSpc>
              <a:spcBef>
                <a:spcPts val="6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270" name="Google Shape;270;p40"/>
          <p:cNvSpPr txBox="1"/>
          <p:nvPr>
            <p:ph idx="5" type="body"/>
          </p:nvPr>
        </p:nvSpPr>
        <p:spPr>
          <a:xfrm>
            <a:off x="7463475" y="3898900"/>
            <a:ext cx="1985504" cy="167792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Clr>
                <a:schemeClr val="dk1"/>
              </a:buClr>
              <a:buSzPts val="2000"/>
              <a:buFont typeface="Arial"/>
              <a:buNone/>
              <a:defRPr b="1" i="0" sz="2000">
                <a:latin typeface="Calibri"/>
                <a:ea typeface="Calibri"/>
                <a:cs typeface="Calibri"/>
                <a:sym typeface="Calibri"/>
              </a:defRPr>
            </a:lvl1pPr>
            <a:lvl2pPr indent="-228600" lvl="1" marL="914400" algn="ctr">
              <a:lnSpc>
                <a:spcPct val="100000"/>
              </a:lnSpc>
              <a:spcBef>
                <a:spcPts val="600"/>
              </a:spcBef>
              <a:spcAft>
                <a:spcPts val="0"/>
              </a:spcAft>
              <a:buClr>
                <a:schemeClr val="dk1"/>
              </a:buClr>
              <a:buSzPts val="1600"/>
              <a:buNone/>
              <a:defRPr sz="1600">
                <a:latin typeface="Calibri"/>
                <a:ea typeface="Calibri"/>
                <a:cs typeface="Calibri"/>
                <a:sym typeface="Calibri"/>
              </a:defRPr>
            </a:lvl2pPr>
            <a:lvl3pPr indent="-228600" lvl="2" marL="1371600" algn="ctr">
              <a:lnSpc>
                <a:spcPct val="100000"/>
              </a:lnSpc>
              <a:spcBef>
                <a:spcPts val="600"/>
              </a:spcBef>
              <a:spcAft>
                <a:spcPts val="0"/>
              </a:spcAft>
              <a:buClr>
                <a:schemeClr val="dk1"/>
              </a:buClr>
              <a:buSzPts val="1200"/>
              <a:buNone/>
              <a:defRPr sz="1200">
                <a:latin typeface="Calibri"/>
                <a:ea typeface="Calibri"/>
                <a:cs typeface="Calibri"/>
                <a:sym typeface="Calibri"/>
              </a:defRPr>
            </a:lvl3pPr>
            <a:lvl4pPr indent="-304800" lvl="3" marL="1828800" algn="ctr">
              <a:lnSpc>
                <a:spcPct val="100000"/>
              </a:lnSpc>
              <a:spcBef>
                <a:spcPts val="600"/>
              </a:spcBef>
              <a:spcAft>
                <a:spcPts val="0"/>
              </a:spcAft>
              <a:buClr>
                <a:schemeClr val="dk1"/>
              </a:buClr>
              <a:buSzPts val="1200"/>
              <a:buFont typeface="Arial"/>
              <a:buChar char="•"/>
              <a:defRPr sz="12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vl5pPr>
            <a:lvl6pPr indent="-228600" lvl="5" marL="2743200" algn="l">
              <a:lnSpc>
                <a:spcPct val="90000"/>
              </a:lnSpc>
              <a:spcBef>
                <a:spcPts val="6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271" name="Google Shape;271;p40"/>
          <p:cNvSpPr txBox="1"/>
          <p:nvPr>
            <p:ph idx="6" type="body"/>
          </p:nvPr>
        </p:nvSpPr>
        <p:spPr>
          <a:xfrm>
            <a:off x="9825496" y="3898900"/>
            <a:ext cx="1985504" cy="167792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0"/>
              </a:spcBef>
              <a:spcAft>
                <a:spcPts val="0"/>
              </a:spcAft>
              <a:buClr>
                <a:schemeClr val="dk1"/>
              </a:buClr>
              <a:buSzPts val="2000"/>
              <a:buFont typeface="Arial"/>
              <a:buNone/>
              <a:defRPr b="1" i="0" sz="2000">
                <a:latin typeface="Calibri"/>
                <a:ea typeface="Calibri"/>
                <a:cs typeface="Calibri"/>
                <a:sym typeface="Calibri"/>
              </a:defRPr>
            </a:lvl1pPr>
            <a:lvl2pPr indent="-228600" lvl="1" marL="914400" algn="ctr">
              <a:lnSpc>
                <a:spcPct val="100000"/>
              </a:lnSpc>
              <a:spcBef>
                <a:spcPts val="600"/>
              </a:spcBef>
              <a:spcAft>
                <a:spcPts val="0"/>
              </a:spcAft>
              <a:buClr>
                <a:schemeClr val="dk1"/>
              </a:buClr>
              <a:buSzPts val="1600"/>
              <a:buNone/>
              <a:defRPr sz="1600">
                <a:latin typeface="Calibri"/>
                <a:ea typeface="Calibri"/>
                <a:cs typeface="Calibri"/>
                <a:sym typeface="Calibri"/>
              </a:defRPr>
            </a:lvl2pPr>
            <a:lvl3pPr indent="-228600" lvl="2" marL="1371600" algn="ctr">
              <a:lnSpc>
                <a:spcPct val="100000"/>
              </a:lnSpc>
              <a:spcBef>
                <a:spcPts val="600"/>
              </a:spcBef>
              <a:spcAft>
                <a:spcPts val="0"/>
              </a:spcAft>
              <a:buClr>
                <a:schemeClr val="dk1"/>
              </a:buClr>
              <a:buSzPts val="1200"/>
              <a:buNone/>
              <a:defRPr sz="1200">
                <a:latin typeface="Calibri"/>
                <a:ea typeface="Calibri"/>
                <a:cs typeface="Calibri"/>
                <a:sym typeface="Calibri"/>
              </a:defRPr>
            </a:lvl3pPr>
            <a:lvl4pPr indent="-304800" lvl="3" marL="1828800" algn="ctr">
              <a:lnSpc>
                <a:spcPct val="100000"/>
              </a:lnSpc>
              <a:spcBef>
                <a:spcPts val="600"/>
              </a:spcBef>
              <a:spcAft>
                <a:spcPts val="0"/>
              </a:spcAft>
              <a:buClr>
                <a:schemeClr val="dk1"/>
              </a:buClr>
              <a:buSzPts val="1200"/>
              <a:buFont typeface="Arial"/>
              <a:buChar char="•"/>
              <a:defRPr sz="12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vl5pPr>
            <a:lvl6pPr indent="-228600" lvl="5" marL="2743200" algn="l">
              <a:lnSpc>
                <a:spcPct val="90000"/>
              </a:lnSpc>
              <a:spcBef>
                <a:spcPts val="6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cxnSp>
        <p:nvCxnSpPr>
          <p:cNvPr id="272" name="Google Shape;272;p40"/>
          <p:cNvCxnSpPr/>
          <p:nvPr/>
        </p:nvCxnSpPr>
        <p:spPr>
          <a:xfrm>
            <a:off x="1141567" y="3634154"/>
            <a:ext cx="457200" cy="0"/>
          </a:xfrm>
          <a:prstGeom prst="straightConnector1">
            <a:avLst/>
          </a:prstGeom>
          <a:noFill/>
          <a:ln cap="flat" cmpd="sng" w="28575">
            <a:solidFill>
              <a:schemeClr val="accent1"/>
            </a:solidFill>
            <a:prstDash val="solid"/>
            <a:miter lim="800000"/>
            <a:headEnd len="sm" w="sm" type="none"/>
            <a:tailEnd len="sm" w="sm" type="none"/>
          </a:ln>
        </p:spPr>
      </p:cxnSp>
      <p:cxnSp>
        <p:nvCxnSpPr>
          <p:cNvPr id="273" name="Google Shape;273;p40"/>
          <p:cNvCxnSpPr/>
          <p:nvPr/>
        </p:nvCxnSpPr>
        <p:spPr>
          <a:xfrm>
            <a:off x="3503587" y="3634154"/>
            <a:ext cx="457200" cy="0"/>
          </a:xfrm>
          <a:prstGeom prst="straightConnector1">
            <a:avLst/>
          </a:prstGeom>
          <a:noFill/>
          <a:ln cap="flat" cmpd="sng" w="28575">
            <a:solidFill>
              <a:schemeClr val="accent1"/>
            </a:solidFill>
            <a:prstDash val="solid"/>
            <a:miter lim="800000"/>
            <a:headEnd len="sm" w="sm" type="none"/>
            <a:tailEnd len="sm" w="sm" type="none"/>
          </a:ln>
        </p:spPr>
      </p:cxnSp>
      <p:cxnSp>
        <p:nvCxnSpPr>
          <p:cNvPr id="274" name="Google Shape;274;p40"/>
          <p:cNvCxnSpPr/>
          <p:nvPr/>
        </p:nvCxnSpPr>
        <p:spPr>
          <a:xfrm>
            <a:off x="5865607" y="3634154"/>
            <a:ext cx="457200" cy="0"/>
          </a:xfrm>
          <a:prstGeom prst="straightConnector1">
            <a:avLst/>
          </a:prstGeom>
          <a:noFill/>
          <a:ln cap="flat" cmpd="sng" w="28575">
            <a:solidFill>
              <a:schemeClr val="accent1"/>
            </a:solidFill>
            <a:prstDash val="solid"/>
            <a:miter lim="800000"/>
            <a:headEnd len="sm" w="sm" type="none"/>
            <a:tailEnd len="sm" w="sm" type="none"/>
          </a:ln>
        </p:spPr>
      </p:cxnSp>
      <p:cxnSp>
        <p:nvCxnSpPr>
          <p:cNvPr id="275" name="Google Shape;275;p40"/>
          <p:cNvCxnSpPr/>
          <p:nvPr/>
        </p:nvCxnSpPr>
        <p:spPr>
          <a:xfrm>
            <a:off x="8227627" y="3634154"/>
            <a:ext cx="457200" cy="0"/>
          </a:xfrm>
          <a:prstGeom prst="straightConnector1">
            <a:avLst/>
          </a:prstGeom>
          <a:noFill/>
          <a:ln cap="flat" cmpd="sng" w="28575">
            <a:solidFill>
              <a:schemeClr val="accent1"/>
            </a:solidFill>
            <a:prstDash val="solid"/>
            <a:miter lim="800000"/>
            <a:headEnd len="sm" w="sm" type="none"/>
            <a:tailEnd len="sm" w="sm" type="none"/>
          </a:ln>
        </p:spPr>
      </p:cxnSp>
      <p:cxnSp>
        <p:nvCxnSpPr>
          <p:cNvPr id="276" name="Google Shape;276;p40"/>
          <p:cNvCxnSpPr/>
          <p:nvPr/>
        </p:nvCxnSpPr>
        <p:spPr>
          <a:xfrm>
            <a:off x="10589648" y="3634154"/>
            <a:ext cx="457200" cy="0"/>
          </a:xfrm>
          <a:prstGeom prst="straightConnector1">
            <a:avLst/>
          </a:prstGeom>
          <a:noFill/>
          <a:ln cap="flat" cmpd="sng" w="28575">
            <a:solidFill>
              <a:schemeClr val="accent1"/>
            </a:solidFill>
            <a:prstDash val="solid"/>
            <a:miter lim="800000"/>
            <a:headEnd len="sm" w="sm" type="none"/>
            <a:tailEnd len="sm" w="sm" type="none"/>
          </a:ln>
        </p:spPr>
      </p:cxnSp>
      <p:sp>
        <p:nvSpPr>
          <p:cNvPr id="277" name="Google Shape;277;p40"/>
          <p:cNvSpPr/>
          <p:nvPr>
            <p:ph idx="7" type="pic"/>
          </p:nvPr>
        </p:nvSpPr>
        <p:spPr>
          <a:xfrm>
            <a:off x="3075791" y="2098874"/>
            <a:ext cx="1312792" cy="1312792"/>
          </a:xfrm>
          <a:prstGeom prst="rect">
            <a:avLst/>
          </a:prstGeom>
          <a:noFill/>
          <a:ln>
            <a:noFill/>
          </a:ln>
        </p:spPr>
      </p:sp>
      <p:sp>
        <p:nvSpPr>
          <p:cNvPr id="278" name="Google Shape;278;p40"/>
          <p:cNvSpPr/>
          <p:nvPr>
            <p:ph idx="8" type="pic"/>
          </p:nvPr>
        </p:nvSpPr>
        <p:spPr>
          <a:xfrm>
            <a:off x="5437811" y="2098874"/>
            <a:ext cx="1312792" cy="1312792"/>
          </a:xfrm>
          <a:prstGeom prst="rect">
            <a:avLst/>
          </a:prstGeom>
          <a:noFill/>
          <a:ln>
            <a:noFill/>
          </a:ln>
        </p:spPr>
      </p:sp>
      <p:sp>
        <p:nvSpPr>
          <p:cNvPr id="279" name="Google Shape;279;p40"/>
          <p:cNvSpPr/>
          <p:nvPr>
            <p:ph idx="9" type="pic"/>
          </p:nvPr>
        </p:nvSpPr>
        <p:spPr>
          <a:xfrm>
            <a:off x="7799831" y="2098874"/>
            <a:ext cx="1312792" cy="1312792"/>
          </a:xfrm>
          <a:prstGeom prst="rect">
            <a:avLst/>
          </a:prstGeom>
          <a:noFill/>
          <a:ln>
            <a:noFill/>
          </a:ln>
        </p:spPr>
      </p:sp>
      <p:sp>
        <p:nvSpPr>
          <p:cNvPr id="280" name="Google Shape;280;p40"/>
          <p:cNvSpPr/>
          <p:nvPr>
            <p:ph idx="13" type="pic"/>
          </p:nvPr>
        </p:nvSpPr>
        <p:spPr>
          <a:xfrm>
            <a:off x="10161852" y="2098874"/>
            <a:ext cx="1312792" cy="1312792"/>
          </a:xfrm>
          <a:prstGeom prst="rect">
            <a:avLst/>
          </a:prstGeom>
          <a:noFill/>
          <a:ln>
            <a:noFill/>
          </a:ln>
        </p:spPr>
      </p:sp>
      <p:pic>
        <p:nvPicPr>
          <p:cNvPr descr="Graphical user interface, text&#10;&#10;Description automatically generated" id="281" name="Google Shape;281;p40"/>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pic>
        <p:nvPicPr>
          <p:cNvPr descr="Shape&#10;&#10;Description automatically generated with low confidence" id="282" name="Google Shape;282;p40"/>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extLst>
    <p:ext uri="{DCECCB84-F9BA-43D5-87BE-67443E8EF086}">
      <p15:sldGuideLst>
        <p15:guide id="1" orient="horz" pos="983">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tings Slide - Solid" showMasterSp="0">
  <p:cSld name="Greetings Slide - Solid">
    <p:bg>
      <p:bgPr>
        <a:solidFill>
          <a:schemeClr val="accent2"/>
        </a:solidFill>
      </p:bgPr>
    </p:bg>
    <p:spTree>
      <p:nvGrpSpPr>
        <p:cNvPr id="283" name="Shape 283"/>
        <p:cNvGrpSpPr/>
        <p:nvPr/>
      </p:nvGrpSpPr>
      <p:grpSpPr>
        <a:xfrm>
          <a:off x="0" y="0"/>
          <a:ext cx="0" cy="0"/>
          <a:chOff x="0" y="0"/>
          <a:chExt cx="0" cy="0"/>
        </a:xfrm>
      </p:grpSpPr>
      <p:pic>
        <p:nvPicPr>
          <p:cNvPr descr="Background pattern&#10;&#10;Description automatically generated" id="284" name="Google Shape;284;p41"/>
          <p:cNvPicPr preferRelativeResize="0"/>
          <p:nvPr/>
        </p:nvPicPr>
        <p:blipFill rotWithShape="1">
          <a:blip r:embed="rId2">
            <a:alphaModFix amt="70000"/>
          </a:blip>
          <a:srcRect b="0" l="0" r="0" t="0"/>
          <a:stretch/>
        </p:blipFill>
        <p:spPr>
          <a:xfrm>
            <a:off x="0" y="-1321"/>
            <a:ext cx="12192008" cy="6859321"/>
          </a:xfrm>
          <a:prstGeom prst="rect">
            <a:avLst/>
          </a:prstGeom>
          <a:noFill/>
          <a:ln>
            <a:noFill/>
          </a:ln>
        </p:spPr>
      </p:pic>
      <p:sp>
        <p:nvSpPr>
          <p:cNvPr id="285" name="Google Shape;285;p41"/>
          <p:cNvSpPr txBox="1"/>
          <p:nvPr>
            <p:ph type="title"/>
          </p:nvPr>
        </p:nvSpPr>
        <p:spPr>
          <a:xfrm>
            <a:off x="2575624" y="2318273"/>
            <a:ext cx="7040753" cy="2221454"/>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8800"/>
              <a:buFont typeface="Calibri"/>
              <a:buNone/>
              <a:defRPr sz="8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6" name="Google Shape;286;p41"/>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0" i="0" lang="en-US" sz="800" u="none" cap="none" strike="noStrike">
                <a:solidFill>
                  <a:schemeClr val="lt1"/>
                </a:solidFill>
                <a:latin typeface="Arial"/>
                <a:ea typeface="Arial"/>
                <a:cs typeface="Arial"/>
                <a:sym typeface="Arial"/>
              </a:rPr>
              <a:t>Format Background… &gt; Picture or texture fill &gt; Set to one of the dark or mid gradient options</a:t>
            </a:r>
            <a:endParaRPr b="0" i="0" sz="800" u="none" cap="none" strike="noStrike">
              <a:solidFill>
                <a:schemeClr val="lt1"/>
              </a:solidFill>
              <a:latin typeface="Arial"/>
              <a:ea typeface="Arial"/>
              <a:cs typeface="Arial"/>
              <a:sym typeface="Arial"/>
            </a:endParaRPr>
          </a:p>
        </p:txBody>
      </p:sp>
      <p:pic>
        <p:nvPicPr>
          <p:cNvPr descr="Text&#10;&#10;Description automatically generated with medium confidence" id="287" name="Google Shape;287;p41"/>
          <p:cNvPicPr preferRelativeResize="0"/>
          <p:nvPr/>
        </p:nvPicPr>
        <p:blipFill rotWithShape="1">
          <a:blip r:embed="rId3">
            <a:alphaModFix/>
          </a:blip>
          <a:srcRect b="0" l="0" r="0" t="0"/>
          <a:stretch/>
        </p:blipFill>
        <p:spPr>
          <a:xfrm>
            <a:off x="766288" y="5843671"/>
            <a:ext cx="2422837" cy="573561"/>
          </a:xfrm>
          <a:prstGeom prst="rect">
            <a:avLst/>
          </a:prstGeom>
          <a:noFill/>
          <a:ln>
            <a:noFill/>
          </a:ln>
        </p:spPr>
      </p:pic>
      <p:pic>
        <p:nvPicPr>
          <p:cNvPr descr="Shape&#10;&#10;Description automatically generated" id="288" name="Google Shape;288;p41"/>
          <p:cNvPicPr preferRelativeResize="0"/>
          <p:nvPr/>
        </p:nvPicPr>
        <p:blipFill rotWithShape="1">
          <a:blip r:embed="rId4">
            <a:alphaModFix/>
          </a:blip>
          <a:srcRect b="0" l="0" r="0" t="0"/>
          <a:stretch/>
        </p:blipFill>
        <p:spPr>
          <a:xfrm>
            <a:off x="10496939" y="382718"/>
            <a:ext cx="1227034" cy="122703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tings Slide - Image" showMasterSp="0">
  <p:cSld name="Greetings Slide - Image">
    <p:bg>
      <p:bgPr>
        <a:solidFill>
          <a:schemeClr val="accent2"/>
        </a:solidFill>
      </p:bgPr>
    </p:bg>
    <p:spTree>
      <p:nvGrpSpPr>
        <p:cNvPr id="289" name="Shape 289"/>
        <p:cNvGrpSpPr/>
        <p:nvPr/>
      </p:nvGrpSpPr>
      <p:grpSpPr>
        <a:xfrm>
          <a:off x="0" y="0"/>
          <a:ext cx="0" cy="0"/>
          <a:chOff x="0" y="0"/>
          <a:chExt cx="0" cy="0"/>
        </a:xfrm>
      </p:grpSpPr>
      <p:sp>
        <p:nvSpPr>
          <p:cNvPr id="290" name="Google Shape;290;p42"/>
          <p:cNvSpPr/>
          <p:nvPr>
            <p:ph idx="2" type="pic"/>
          </p:nvPr>
        </p:nvSpPr>
        <p:spPr>
          <a:xfrm>
            <a:off x="0" y="0"/>
            <a:ext cx="12192000" cy="6858000"/>
          </a:xfrm>
          <a:prstGeom prst="rect">
            <a:avLst/>
          </a:prstGeom>
          <a:solidFill>
            <a:schemeClr val="dk2"/>
          </a:solidFill>
          <a:ln>
            <a:noFill/>
          </a:ln>
        </p:spPr>
      </p:sp>
      <p:sp>
        <p:nvSpPr>
          <p:cNvPr id="291" name="Google Shape;291;p42"/>
          <p:cNvSpPr txBox="1"/>
          <p:nvPr>
            <p:ph type="title"/>
          </p:nvPr>
        </p:nvSpPr>
        <p:spPr>
          <a:xfrm>
            <a:off x="2575624" y="2318273"/>
            <a:ext cx="7040753" cy="2221454"/>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8800"/>
              <a:buFont typeface="Calibri"/>
              <a:buNone/>
              <a:defRPr sz="8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2" name="Google Shape;292;p42"/>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0" i="0" lang="en-US" sz="800" u="none" cap="none" strike="noStrike">
                <a:solidFill>
                  <a:schemeClr val="lt1"/>
                </a:solidFill>
                <a:latin typeface="Arial"/>
                <a:ea typeface="Arial"/>
                <a:cs typeface="Arial"/>
                <a:sym typeface="Arial"/>
              </a:rPr>
              <a:t>Format Background… &gt; Picture or texture fill &gt; Set to one of the dark or mid gradient options</a:t>
            </a:r>
            <a:endParaRPr b="0" i="0" sz="800" u="none" cap="none" strike="noStrike">
              <a:solidFill>
                <a:schemeClr val="lt1"/>
              </a:solidFill>
              <a:latin typeface="Arial"/>
              <a:ea typeface="Arial"/>
              <a:cs typeface="Arial"/>
              <a:sym typeface="Arial"/>
            </a:endParaRPr>
          </a:p>
        </p:txBody>
      </p:sp>
      <p:pic>
        <p:nvPicPr>
          <p:cNvPr descr="Text&#10;&#10;Description automatically generated with medium confidence" id="293" name="Google Shape;293;p42"/>
          <p:cNvPicPr preferRelativeResize="0"/>
          <p:nvPr/>
        </p:nvPicPr>
        <p:blipFill rotWithShape="1">
          <a:blip r:embed="rId2">
            <a:alphaModFix/>
          </a:blip>
          <a:srcRect b="0" l="0" r="0" t="0"/>
          <a:stretch/>
        </p:blipFill>
        <p:spPr>
          <a:xfrm>
            <a:off x="4884581" y="5506397"/>
            <a:ext cx="2422837" cy="573561"/>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Solid Left" showMasterSp="0">
  <p:cSld name="Image + Solid Left">
    <p:bg>
      <p:bgPr>
        <a:solidFill>
          <a:schemeClr val="accent3"/>
        </a:solidFill>
      </p:bgPr>
    </p:bg>
    <p:spTree>
      <p:nvGrpSpPr>
        <p:cNvPr id="294" name="Shape 294"/>
        <p:cNvGrpSpPr/>
        <p:nvPr/>
      </p:nvGrpSpPr>
      <p:grpSpPr>
        <a:xfrm>
          <a:off x="0" y="0"/>
          <a:ext cx="0" cy="0"/>
          <a:chOff x="0" y="0"/>
          <a:chExt cx="0" cy="0"/>
        </a:xfrm>
      </p:grpSpPr>
      <p:sp>
        <p:nvSpPr>
          <p:cNvPr id="295" name="Google Shape;295;p43"/>
          <p:cNvSpPr/>
          <p:nvPr>
            <p:ph idx="2" type="pic"/>
          </p:nvPr>
        </p:nvSpPr>
        <p:spPr>
          <a:xfrm>
            <a:off x="0" y="0"/>
            <a:ext cx="12192000" cy="6858000"/>
          </a:xfrm>
          <a:prstGeom prst="rect">
            <a:avLst/>
          </a:prstGeom>
          <a:solidFill>
            <a:schemeClr val="dk2"/>
          </a:solidFill>
          <a:ln>
            <a:noFill/>
          </a:ln>
        </p:spPr>
      </p:sp>
      <p:sp>
        <p:nvSpPr>
          <p:cNvPr id="296" name="Google Shape;296;p43"/>
          <p:cNvSpPr txBox="1"/>
          <p:nvPr/>
        </p:nvSpPr>
        <p:spPr>
          <a:xfrm>
            <a:off x="-1" y="-257908"/>
            <a:ext cx="7643813"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lt1"/>
              </a:buClr>
              <a:buSzPts val="800"/>
              <a:buFont typeface="Arial"/>
              <a:buNone/>
            </a:pPr>
            <a:r>
              <a:rPr b="0" i="0" lang="en-US" sz="800" u="none" cap="none" strike="noStrike">
                <a:solidFill>
                  <a:schemeClr val="lt1"/>
                </a:solidFill>
                <a:latin typeface="Arial"/>
                <a:ea typeface="Arial"/>
                <a:cs typeface="Arial"/>
                <a:sym typeface="Arial"/>
              </a:rPr>
              <a:t>Format Background… &gt; Picture or texture fill &gt; Set to one of the provided selections in the image library, Bring shape to front after Image selection</a:t>
            </a:r>
            <a:endParaRPr/>
          </a:p>
          <a:p>
            <a:pPr indent="0" lvl="0" marL="0" marR="0" rtl="0" algn="l">
              <a:lnSpc>
                <a:spcPct val="100000"/>
              </a:lnSpc>
              <a:spcBef>
                <a:spcPts val="0"/>
              </a:spcBef>
              <a:spcAft>
                <a:spcPts val="0"/>
              </a:spcAft>
              <a:buClr>
                <a:schemeClr val="lt1"/>
              </a:buClr>
              <a:buSzPts val="800"/>
              <a:buFont typeface="Arial"/>
              <a:buNone/>
            </a:pPr>
            <a:r>
              <a:t/>
            </a:r>
            <a:endParaRPr b="0" i="0" sz="800" u="none" cap="none" strike="noStrike">
              <a:solidFill>
                <a:schemeClr val="lt1"/>
              </a:solidFill>
              <a:latin typeface="Arial"/>
              <a:ea typeface="Arial"/>
              <a:cs typeface="Arial"/>
              <a:sym typeface="Arial"/>
            </a:endParaRPr>
          </a:p>
        </p:txBody>
      </p:sp>
      <p:sp>
        <p:nvSpPr>
          <p:cNvPr id="297" name="Google Shape;297;p43"/>
          <p:cNvSpPr txBox="1"/>
          <p:nvPr/>
        </p:nvSpPr>
        <p:spPr>
          <a:xfrm>
            <a:off x="482321" y="331596"/>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800"/>
              <a:buFont typeface="Arial"/>
              <a:buNone/>
            </a:pPr>
            <a:r>
              <a:t/>
            </a:r>
            <a:endParaRPr sz="1800">
              <a:solidFill>
                <a:srgbClr val="002060"/>
              </a:solidFill>
              <a:latin typeface="Arial"/>
              <a:ea typeface="Arial"/>
              <a:cs typeface="Arial"/>
              <a:sym typeface="Arial"/>
            </a:endParaRPr>
          </a:p>
        </p:txBody>
      </p:sp>
      <p:sp>
        <p:nvSpPr>
          <p:cNvPr id="298" name="Google Shape;298;p43"/>
          <p:cNvSpPr txBox="1"/>
          <p:nvPr>
            <p:ph type="ctrTitle"/>
          </p:nvPr>
        </p:nvSpPr>
        <p:spPr>
          <a:xfrm>
            <a:off x="964405" y="2721919"/>
            <a:ext cx="5715000" cy="2476499"/>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pos="72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 Dark">
  <p:cSld name="2_Title and Content - Dark">
    <p:bg>
      <p:bgPr>
        <a:solidFill>
          <a:schemeClr val="accent3"/>
        </a:solidFill>
      </p:bgPr>
    </p:bg>
    <p:spTree>
      <p:nvGrpSpPr>
        <p:cNvPr id="31" name="Shape 31"/>
        <p:cNvGrpSpPr/>
        <p:nvPr/>
      </p:nvGrpSpPr>
      <p:grpSpPr>
        <a:xfrm>
          <a:off x="0" y="0"/>
          <a:ext cx="0" cy="0"/>
          <a:chOff x="0" y="0"/>
          <a:chExt cx="0" cy="0"/>
        </a:xfrm>
      </p:grpSpPr>
      <p:sp>
        <p:nvSpPr>
          <p:cNvPr id="32" name="Google Shape;32;p5"/>
          <p:cNvSpPr/>
          <p:nvPr/>
        </p:nvSpPr>
        <p:spPr>
          <a:xfrm>
            <a:off x="11214" y="0"/>
            <a:ext cx="12180786"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 name="Google Shape;33;p5"/>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5"/>
          <p:cNvSpPr txBox="1"/>
          <p:nvPr>
            <p:ph idx="1" type="body"/>
          </p:nvPr>
        </p:nvSpPr>
        <p:spPr>
          <a:xfrm>
            <a:off x="381001" y="1371601"/>
            <a:ext cx="11430000" cy="4940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000"/>
              <a:buNone/>
              <a:defRPr>
                <a:solidFill>
                  <a:schemeClr val="lt1"/>
                </a:solidFill>
              </a:defRPr>
            </a:lvl1pPr>
            <a:lvl2pPr indent="-355600" lvl="1" marL="914400" algn="l">
              <a:lnSpc>
                <a:spcPct val="100000"/>
              </a:lnSpc>
              <a:spcBef>
                <a:spcPts val="1200"/>
              </a:spcBef>
              <a:spcAft>
                <a:spcPts val="0"/>
              </a:spcAft>
              <a:buClr>
                <a:schemeClr val="lt1"/>
              </a:buClr>
              <a:buSzPts val="2000"/>
              <a:buChar char="•"/>
              <a:defRPr>
                <a:solidFill>
                  <a:schemeClr val="lt1"/>
                </a:solidFill>
              </a:defRPr>
            </a:lvl2pPr>
            <a:lvl3pPr indent="-355600" lvl="2" marL="1371600" algn="l">
              <a:lnSpc>
                <a:spcPct val="100000"/>
              </a:lnSpc>
              <a:spcBef>
                <a:spcPts val="1200"/>
              </a:spcBef>
              <a:spcAft>
                <a:spcPts val="0"/>
              </a:spcAft>
              <a:buClr>
                <a:schemeClr val="lt1"/>
              </a:buClr>
              <a:buSzPts val="2000"/>
              <a:buChar char="–"/>
              <a:defRPr>
                <a:solidFill>
                  <a:schemeClr val="lt1"/>
                </a:solidFill>
              </a:defRPr>
            </a:lvl3pPr>
            <a:lvl4pPr indent="-342900" lvl="3" marL="1828800" algn="l">
              <a:lnSpc>
                <a:spcPct val="100000"/>
              </a:lnSpc>
              <a:spcBef>
                <a:spcPts val="1200"/>
              </a:spcBef>
              <a:spcAft>
                <a:spcPts val="0"/>
              </a:spcAft>
              <a:buClr>
                <a:schemeClr val="lt1"/>
              </a:buClr>
              <a:buSzPts val="1800"/>
              <a:buChar char="•"/>
              <a:defRPr>
                <a:solidFill>
                  <a:schemeClr val="lt1"/>
                </a:solidFill>
              </a:defRPr>
            </a:lvl4pPr>
            <a:lvl5pPr indent="-342900" lvl="4" marL="2286000" algn="l">
              <a:lnSpc>
                <a:spcPct val="100000"/>
              </a:lnSpc>
              <a:spcBef>
                <a:spcPts val="1200"/>
              </a:spcBef>
              <a:spcAft>
                <a:spcPts val="0"/>
              </a:spcAft>
              <a:buClr>
                <a:schemeClr val="lt1"/>
              </a:buClr>
              <a:buSzPts val="1800"/>
              <a:buChar char="–"/>
              <a:defRPr>
                <a:solidFill>
                  <a:schemeClr val="lt1"/>
                </a:solidFill>
              </a:defRPr>
            </a:lvl5pPr>
            <a:lvl6pPr indent="-228600" lvl="5" marL="2743200" algn="l">
              <a:lnSpc>
                <a:spcPct val="90000"/>
              </a:lnSpc>
              <a:spcBef>
                <a:spcPts val="1200"/>
              </a:spcBef>
              <a:spcAft>
                <a:spcPts val="0"/>
              </a:spcAft>
              <a:buClr>
                <a:schemeClr val="lt1"/>
              </a:buClr>
              <a:buSzPts val="1800"/>
              <a:buNone/>
              <a:defRPr/>
            </a:lvl6pPr>
            <a:lvl7pPr indent="-228600" lvl="6" marL="3200400" algn="l">
              <a:lnSpc>
                <a:spcPct val="90000"/>
              </a:lnSpc>
              <a:spcBef>
                <a:spcPts val="1200"/>
              </a:spcBef>
              <a:spcAft>
                <a:spcPts val="0"/>
              </a:spcAft>
              <a:buClr>
                <a:schemeClr val="lt1"/>
              </a:buClr>
              <a:buSzPts val="1800"/>
              <a:buNone/>
              <a:defRPr/>
            </a:lvl7pPr>
            <a:lvl8pPr indent="-228600" lvl="7" marL="3657600" algn="l">
              <a:lnSpc>
                <a:spcPct val="90000"/>
              </a:lnSpc>
              <a:spcBef>
                <a:spcPts val="1200"/>
              </a:spcBef>
              <a:spcAft>
                <a:spcPts val="0"/>
              </a:spcAft>
              <a:buClr>
                <a:schemeClr val="lt1"/>
              </a:buClr>
              <a:buSzPts val="1800"/>
              <a:buNone/>
              <a:defRPr/>
            </a:lvl8pPr>
            <a:lvl9pPr indent="-228600" lvl="8" marL="4114800" algn="l">
              <a:lnSpc>
                <a:spcPct val="90000"/>
              </a:lnSpc>
              <a:spcBef>
                <a:spcPts val="1200"/>
              </a:spcBef>
              <a:spcAft>
                <a:spcPts val="1200"/>
              </a:spcAft>
              <a:buClr>
                <a:schemeClr val="lt2"/>
              </a:buClr>
              <a:buSzPts val="1800"/>
              <a:buNone/>
              <a:defRPr/>
            </a:lvl9pPr>
          </a:lstStyle>
          <a:p/>
        </p:txBody>
      </p:sp>
      <p:sp>
        <p:nvSpPr>
          <p:cNvPr id="35" name="Google Shape;35;p5"/>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lt1"/>
              </a:buClr>
              <a:buSzPts val="800"/>
              <a:buFont typeface="Arial"/>
              <a:buNone/>
            </a:pPr>
            <a:fld id="{00000000-1234-1234-1234-123412341234}" type="slidenum">
              <a:rPr b="0" i="0" lang="en-US" sz="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pic>
        <p:nvPicPr>
          <p:cNvPr descr="Text&#10;&#10;Description automatically generated with medium confidence" id="36" name="Google Shape;36;p5"/>
          <p:cNvPicPr preferRelativeResize="0"/>
          <p:nvPr/>
        </p:nvPicPr>
        <p:blipFill rotWithShape="1">
          <a:blip r:embed="rId2">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299" name="Shape 299"/>
        <p:cNvGrpSpPr/>
        <p:nvPr/>
      </p:nvGrpSpPr>
      <p:grpSpPr>
        <a:xfrm>
          <a:off x="0" y="0"/>
          <a:ext cx="0" cy="0"/>
          <a:chOff x="0" y="0"/>
          <a:chExt cx="0" cy="0"/>
        </a:xfrm>
      </p:grpSpPr>
      <p:sp>
        <p:nvSpPr>
          <p:cNvPr id="300" name="Google Shape;300;p44"/>
          <p:cNvSpPr/>
          <p:nvPr/>
        </p:nvSpPr>
        <p:spPr>
          <a:xfrm>
            <a:off x="11214" y="0"/>
            <a:ext cx="4029022"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 name="Google Shape;301;p44"/>
          <p:cNvSpPr txBox="1"/>
          <p:nvPr>
            <p:ph idx="1" type="body"/>
          </p:nvPr>
        </p:nvSpPr>
        <p:spPr>
          <a:xfrm>
            <a:off x="381001" y="2182000"/>
            <a:ext cx="3267012" cy="286957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1200"/>
              </a:spcBef>
              <a:spcAft>
                <a:spcPts val="0"/>
              </a:spcAft>
              <a:buClr>
                <a:schemeClr val="dk1"/>
              </a:buClr>
              <a:buSzPts val="1800"/>
              <a:buNone/>
              <a:defRPr sz="1800"/>
            </a:lvl2pPr>
            <a:lvl3pPr indent="-342900" lvl="2" marL="1371600" algn="l">
              <a:lnSpc>
                <a:spcPct val="100000"/>
              </a:lnSpc>
              <a:spcBef>
                <a:spcPts val="1200"/>
              </a:spcBef>
              <a:spcAft>
                <a:spcPts val="0"/>
              </a:spcAft>
              <a:buClr>
                <a:schemeClr val="dk1"/>
              </a:buClr>
              <a:buSzPts val="1800"/>
              <a:buFont typeface="Arial"/>
              <a:buChar char="•"/>
              <a:defRPr sz="1800"/>
            </a:lvl3pPr>
            <a:lvl4pPr indent="-330200" lvl="3" marL="1828800" algn="l">
              <a:lnSpc>
                <a:spcPct val="100000"/>
              </a:lnSpc>
              <a:spcBef>
                <a:spcPts val="1200"/>
              </a:spcBef>
              <a:spcAft>
                <a:spcPts val="0"/>
              </a:spcAft>
              <a:buClr>
                <a:schemeClr val="dk1"/>
              </a:buClr>
              <a:buSzPts val="1600"/>
              <a:buFont typeface="Arial"/>
              <a:buChar char="–"/>
              <a:defRPr sz="1600"/>
            </a:lvl4pPr>
            <a:lvl5pPr indent="-330200" lvl="4" marL="2286000" algn="l">
              <a:lnSpc>
                <a:spcPct val="100000"/>
              </a:lnSpc>
              <a:spcBef>
                <a:spcPts val="1200"/>
              </a:spcBef>
              <a:spcAft>
                <a:spcPts val="0"/>
              </a:spcAft>
              <a:buClr>
                <a:schemeClr val="dk1"/>
              </a:buClr>
              <a:buSzPts val="1600"/>
              <a:buFont typeface="Arial"/>
              <a:buChar char="•"/>
              <a:defRPr sz="1600"/>
            </a:lvl5pPr>
            <a:lvl6pPr indent="-228600" lvl="5" marL="2743200" algn="l">
              <a:lnSpc>
                <a:spcPct val="90000"/>
              </a:lnSpc>
              <a:spcBef>
                <a:spcPts val="12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302" name="Google Shape;302;p44"/>
          <p:cNvSpPr txBox="1"/>
          <p:nvPr>
            <p:ph type="title"/>
          </p:nvPr>
        </p:nvSpPr>
        <p:spPr>
          <a:xfrm>
            <a:off x="381002" y="1371601"/>
            <a:ext cx="3267011" cy="810399"/>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Graphical user interface, text&#10;&#10;Description automatically generated" id="303" name="Google Shape;303;p44"/>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sp>
        <p:nvSpPr>
          <p:cNvPr id="304" name="Google Shape;304;p44"/>
          <p:cNvSpPr txBox="1"/>
          <p:nvPr/>
        </p:nvSpPr>
        <p:spPr>
          <a:xfrm>
            <a:off x="6211019" y="-966158"/>
            <a:ext cx="0" cy="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extLst>
    <p:ext uri="{DCECCB84-F9BA-43D5-87BE-67443E8EF086}">
      <p15:sldGuideLst>
        <p15:guide id="1" orient="horz" pos="86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Light">
  <p:cSld name="Title and Content - Light">
    <p:spTree>
      <p:nvGrpSpPr>
        <p:cNvPr id="305" name="Shape 305"/>
        <p:cNvGrpSpPr/>
        <p:nvPr/>
      </p:nvGrpSpPr>
      <p:grpSpPr>
        <a:xfrm>
          <a:off x="0" y="0"/>
          <a:ext cx="0" cy="0"/>
          <a:chOff x="0" y="0"/>
          <a:chExt cx="0" cy="0"/>
        </a:xfrm>
      </p:grpSpPr>
      <p:sp>
        <p:nvSpPr>
          <p:cNvPr id="306" name="Google Shape;306;p45"/>
          <p:cNvSpPr txBox="1"/>
          <p:nvPr>
            <p:ph type="title"/>
          </p:nvPr>
        </p:nvSpPr>
        <p:spPr>
          <a:xfrm>
            <a:off x="381000" y="381000"/>
            <a:ext cx="11430000" cy="9906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7" name="Google Shape;307;p45"/>
          <p:cNvSpPr txBox="1"/>
          <p:nvPr>
            <p:ph idx="1" type="body"/>
          </p:nvPr>
        </p:nvSpPr>
        <p:spPr>
          <a:xfrm>
            <a:off x="381001" y="1371601"/>
            <a:ext cx="11430000" cy="4940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a:lvl1pPr>
            <a:lvl2pPr indent="-342900" lvl="1" marL="914400" algn="l">
              <a:lnSpc>
                <a:spcPct val="100000"/>
              </a:lnSpc>
              <a:spcBef>
                <a:spcPts val="1200"/>
              </a:spcBef>
              <a:spcAft>
                <a:spcPts val="0"/>
              </a:spcAft>
              <a:buClr>
                <a:schemeClr val="dk1"/>
              </a:buClr>
              <a:buSzPts val="1800"/>
              <a:buChar char="•"/>
              <a:defRPr/>
            </a:lvl2pPr>
            <a:lvl3pPr indent="-342900" lvl="2" marL="1371600" algn="l">
              <a:lnSpc>
                <a:spcPct val="100000"/>
              </a:lnSpc>
              <a:spcBef>
                <a:spcPts val="1200"/>
              </a:spcBef>
              <a:spcAft>
                <a:spcPts val="0"/>
              </a:spcAft>
              <a:buClr>
                <a:schemeClr val="dk1"/>
              </a:buClr>
              <a:buSzPts val="1800"/>
              <a:buChar char="–"/>
              <a:defRPr/>
            </a:lvl3pPr>
            <a:lvl4pPr indent="-342900" lvl="3" marL="1828800" algn="l">
              <a:lnSpc>
                <a:spcPct val="100000"/>
              </a:lnSpc>
              <a:spcBef>
                <a:spcPts val="1200"/>
              </a:spcBef>
              <a:spcAft>
                <a:spcPts val="0"/>
              </a:spcAft>
              <a:buClr>
                <a:schemeClr val="dk1"/>
              </a:buClr>
              <a:buSzPts val="1800"/>
              <a:buChar char="•"/>
              <a:defRPr/>
            </a:lvl4pPr>
            <a:lvl5pPr indent="-342900" lvl="4" marL="2286000" algn="l">
              <a:lnSpc>
                <a:spcPct val="100000"/>
              </a:lnSpc>
              <a:spcBef>
                <a:spcPts val="1200"/>
              </a:spcBef>
              <a:spcAft>
                <a:spcPts val="0"/>
              </a:spcAft>
              <a:buClr>
                <a:schemeClr val="dk1"/>
              </a:buClr>
              <a:buSzPts val="1800"/>
              <a:buChar char="–"/>
              <a:defRPr/>
            </a:lvl5pPr>
            <a:lvl6pPr indent="-228600" lvl="5" marL="2743200" algn="l">
              <a:lnSpc>
                <a:spcPct val="90000"/>
              </a:lnSpc>
              <a:spcBef>
                <a:spcPts val="12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pic>
        <p:nvPicPr>
          <p:cNvPr descr="Graphical user interface, text&#10;&#10;Description automatically generated" id="308" name="Google Shape;308;p45"/>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pic>
        <p:nvPicPr>
          <p:cNvPr descr="Shape&#10;&#10;Description automatically generated with low confidence" id="309" name="Google Shape;309;p45"/>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extLst>
    <p:ext uri="{DCECCB84-F9BA-43D5-87BE-67443E8EF086}">
      <p15:sldGuideLst>
        <p15:guide id="1" orient="horz" pos="86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p:cSld name="Title and Content - Dark">
    <p:bg>
      <p:bgPr>
        <a:solidFill>
          <a:schemeClr val="accent3"/>
        </a:solidFill>
      </p:bgPr>
    </p:bg>
    <p:spTree>
      <p:nvGrpSpPr>
        <p:cNvPr id="310" name="Shape 310"/>
        <p:cNvGrpSpPr/>
        <p:nvPr/>
      </p:nvGrpSpPr>
      <p:grpSpPr>
        <a:xfrm>
          <a:off x="0" y="0"/>
          <a:ext cx="0" cy="0"/>
          <a:chOff x="0" y="0"/>
          <a:chExt cx="0" cy="0"/>
        </a:xfrm>
      </p:grpSpPr>
      <p:sp>
        <p:nvSpPr>
          <p:cNvPr id="311" name="Google Shape;311;p46"/>
          <p:cNvSpPr/>
          <p:nvPr/>
        </p:nvSpPr>
        <p:spPr>
          <a:xfrm>
            <a:off x="11214" y="0"/>
            <a:ext cx="12180786"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2" name="Google Shape;312;p46"/>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 name="Google Shape;313;p46"/>
          <p:cNvSpPr txBox="1"/>
          <p:nvPr>
            <p:ph idx="1" type="body"/>
          </p:nvPr>
        </p:nvSpPr>
        <p:spPr>
          <a:xfrm>
            <a:off x="381001" y="1371601"/>
            <a:ext cx="11430000" cy="4940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2000"/>
              <a:buNone/>
              <a:defRPr>
                <a:solidFill>
                  <a:schemeClr val="dk2"/>
                </a:solidFill>
              </a:defRPr>
            </a:lvl1pPr>
            <a:lvl2pPr indent="-355600" lvl="1" marL="914400" algn="l">
              <a:lnSpc>
                <a:spcPct val="100000"/>
              </a:lnSpc>
              <a:spcBef>
                <a:spcPts val="1200"/>
              </a:spcBef>
              <a:spcAft>
                <a:spcPts val="0"/>
              </a:spcAft>
              <a:buClr>
                <a:schemeClr val="dk2"/>
              </a:buClr>
              <a:buSzPts val="2000"/>
              <a:buChar char="•"/>
              <a:defRPr>
                <a:solidFill>
                  <a:schemeClr val="dk2"/>
                </a:solidFill>
              </a:defRPr>
            </a:lvl2pPr>
            <a:lvl3pPr indent="-355600" lvl="2" marL="1371600" algn="l">
              <a:lnSpc>
                <a:spcPct val="100000"/>
              </a:lnSpc>
              <a:spcBef>
                <a:spcPts val="1200"/>
              </a:spcBef>
              <a:spcAft>
                <a:spcPts val="0"/>
              </a:spcAft>
              <a:buClr>
                <a:schemeClr val="dk2"/>
              </a:buClr>
              <a:buSzPts val="2000"/>
              <a:buChar char="–"/>
              <a:defRPr>
                <a:solidFill>
                  <a:schemeClr val="dk2"/>
                </a:solidFill>
              </a:defRPr>
            </a:lvl3pPr>
            <a:lvl4pPr indent="-342900" lvl="3" marL="1828800" algn="l">
              <a:lnSpc>
                <a:spcPct val="100000"/>
              </a:lnSpc>
              <a:spcBef>
                <a:spcPts val="1200"/>
              </a:spcBef>
              <a:spcAft>
                <a:spcPts val="0"/>
              </a:spcAft>
              <a:buClr>
                <a:schemeClr val="dk2"/>
              </a:buClr>
              <a:buSzPts val="1800"/>
              <a:buChar char="•"/>
              <a:defRPr>
                <a:solidFill>
                  <a:schemeClr val="dk2"/>
                </a:solidFill>
              </a:defRPr>
            </a:lvl4pPr>
            <a:lvl5pPr indent="-342900" lvl="4" marL="2286000" algn="l">
              <a:lnSpc>
                <a:spcPct val="100000"/>
              </a:lnSpc>
              <a:spcBef>
                <a:spcPts val="1200"/>
              </a:spcBef>
              <a:spcAft>
                <a:spcPts val="0"/>
              </a:spcAft>
              <a:buClr>
                <a:schemeClr val="dk2"/>
              </a:buClr>
              <a:buSzPts val="1800"/>
              <a:buChar char="–"/>
              <a:defRPr>
                <a:solidFill>
                  <a:schemeClr val="dk2"/>
                </a:solidFill>
              </a:defRPr>
            </a:lvl5pPr>
            <a:lvl6pPr indent="-228600" lvl="5" marL="2743200" algn="l">
              <a:lnSpc>
                <a:spcPct val="90000"/>
              </a:lnSpc>
              <a:spcBef>
                <a:spcPts val="1200"/>
              </a:spcBef>
              <a:spcAft>
                <a:spcPts val="0"/>
              </a:spcAft>
              <a:buClr>
                <a:schemeClr val="lt1"/>
              </a:buClr>
              <a:buSzPts val="1800"/>
              <a:buNone/>
              <a:defRPr/>
            </a:lvl6pPr>
            <a:lvl7pPr indent="-228600" lvl="6" marL="3200400" algn="l">
              <a:lnSpc>
                <a:spcPct val="90000"/>
              </a:lnSpc>
              <a:spcBef>
                <a:spcPts val="1200"/>
              </a:spcBef>
              <a:spcAft>
                <a:spcPts val="0"/>
              </a:spcAft>
              <a:buClr>
                <a:schemeClr val="lt1"/>
              </a:buClr>
              <a:buSzPts val="1800"/>
              <a:buNone/>
              <a:defRPr/>
            </a:lvl7pPr>
            <a:lvl8pPr indent="-228600" lvl="7" marL="3657600" algn="l">
              <a:lnSpc>
                <a:spcPct val="90000"/>
              </a:lnSpc>
              <a:spcBef>
                <a:spcPts val="1200"/>
              </a:spcBef>
              <a:spcAft>
                <a:spcPts val="0"/>
              </a:spcAft>
              <a:buClr>
                <a:schemeClr val="lt1"/>
              </a:buClr>
              <a:buSzPts val="1800"/>
              <a:buNone/>
              <a:defRPr/>
            </a:lvl8pPr>
            <a:lvl9pPr indent="-228600" lvl="8" marL="4114800" algn="l">
              <a:lnSpc>
                <a:spcPct val="90000"/>
              </a:lnSpc>
              <a:spcBef>
                <a:spcPts val="1200"/>
              </a:spcBef>
              <a:spcAft>
                <a:spcPts val="1200"/>
              </a:spcAft>
              <a:buClr>
                <a:schemeClr val="lt2"/>
              </a:buClr>
              <a:buSzPts val="1800"/>
              <a:buNone/>
              <a:defRPr/>
            </a:lvl9pPr>
          </a:lstStyle>
          <a:p/>
        </p:txBody>
      </p:sp>
      <p:pic>
        <p:nvPicPr>
          <p:cNvPr descr="Graphical user interface, text&#10;&#10;Description automatically generated" id="314" name="Google Shape;314;p46"/>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sp>
        <p:nvSpPr>
          <p:cNvPr id="315" name="Google Shape;315;p46"/>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2"/>
              </a:buClr>
              <a:buSzPts val="800"/>
              <a:buFont typeface="Arial"/>
              <a:buNone/>
            </a:pPr>
            <a:fld id="{00000000-1234-1234-1234-123412341234}" type="slidenum">
              <a:rPr b="0" i="0" lang="en-US" sz="800" u="none" cap="none" strike="noStrike">
                <a:solidFill>
                  <a:schemeClr val="dk2"/>
                </a:solidFill>
                <a:latin typeface="Arial"/>
                <a:ea typeface="Arial"/>
                <a:cs typeface="Arial"/>
                <a:sym typeface="Arial"/>
              </a:rPr>
              <a:t>‹#›</a:t>
            </a:fld>
            <a:endParaRPr b="0" i="0" sz="1800" u="none" cap="none" strike="noStrike">
              <a:solidFill>
                <a:schemeClr val="dk2"/>
              </a:solidFill>
              <a:latin typeface="Arial"/>
              <a:ea typeface="Arial"/>
              <a:cs typeface="Arial"/>
              <a:sym typeface="Arial"/>
            </a:endParaRPr>
          </a:p>
        </p:txBody>
      </p:sp>
      <p:pic>
        <p:nvPicPr>
          <p:cNvPr descr="Shape&#10;&#10;Description automatically generated with low confidence" id="316" name="Google Shape;316;p46"/>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 Dark">
  <p:cSld name="1_Title and Content - Dark">
    <p:bg>
      <p:bgPr>
        <a:solidFill>
          <a:schemeClr val="accent3"/>
        </a:solidFill>
      </p:bgPr>
    </p:bg>
    <p:spTree>
      <p:nvGrpSpPr>
        <p:cNvPr id="317" name="Shape 317"/>
        <p:cNvGrpSpPr/>
        <p:nvPr/>
      </p:nvGrpSpPr>
      <p:grpSpPr>
        <a:xfrm>
          <a:off x="0" y="0"/>
          <a:ext cx="0" cy="0"/>
          <a:chOff x="0" y="0"/>
          <a:chExt cx="0" cy="0"/>
        </a:xfrm>
      </p:grpSpPr>
      <p:sp>
        <p:nvSpPr>
          <p:cNvPr id="318" name="Google Shape;318;p47"/>
          <p:cNvSpPr/>
          <p:nvPr/>
        </p:nvSpPr>
        <p:spPr>
          <a:xfrm>
            <a:off x="11214" y="0"/>
            <a:ext cx="12180786"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Shape&#10;&#10;Description automatically generated" id="319" name="Google Shape;319;p47"/>
          <p:cNvPicPr preferRelativeResize="0"/>
          <p:nvPr/>
        </p:nvPicPr>
        <p:blipFill rotWithShape="1">
          <a:blip r:embed="rId2">
            <a:alphaModFix/>
          </a:blip>
          <a:srcRect b="0" l="0" r="0" t="0"/>
          <a:stretch/>
        </p:blipFill>
        <p:spPr>
          <a:xfrm>
            <a:off x="10928359" y="336008"/>
            <a:ext cx="806356" cy="806356"/>
          </a:xfrm>
          <a:prstGeom prst="rect">
            <a:avLst/>
          </a:prstGeom>
          <a:noFill/>
          <a:ln>
            <a:noFill/>
          </a:ln>
        </p:spPr>
      </p:pic>
      <p:sp>
        <p:nvSpPr>
          <p:cNvPr id="320" name="Google Shape;320;p47"/>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1" name="Google Shape;321;p47"/>
          <p:cNvSpPr txBox="1"/>
          <p:nvPr>
            <p:ph idx="1" type="body"/>
          </p:nvPr>
        </p:nvSpPr>
        <p:spPr>
          <a:xfrm>
            <a:off x="381001" y="1371601"/>
            <a:ext cx="11430000" cy="4940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000"/>
              <a:buNone/>
              <a:defRPr>
                <a:solidFill>
                  <a:schemeClr val="lt1"/>
                </a:solidFill>
              </a:defRPr>
            </a:lvl1pPr>
            <a:lvl2pPr indent="-355600" lvl="1" marL="914400" algn="l">
              <a:lnSpc>
                <a:spcPct val="100000"/>
              </a:lnSpc>
              <a:spcBef>
                <a:spcPts val="1200"/>
              </a:spcBef>
              <a:spcAft>
                <a:spcPts val="0"/>
              </a:spcAft>
              <a:buClr>
                <a:schemeClr val="lt1"/>
              </a:buClr>
              <a:buSzPts val="2000"/>
              <a:buChar char="•"/>
              <a:defRPr>
                <a:solidFill>
                  <a:schemeClr val="lt1"/>
                </a:solidFill>
              </a:defRPr>
            </a:lvl2pPr>
            <a:lvl3pPr indent="-355600" lvl="2" marL="1371600" algn="l">
              <a:lnSpc>
                <a:spcPct val="100000"/>
              </a:lnSpc>
              <a:spcBef>
                <a:spcPts val="1200"/>
              </a:spcBef>
              <a:spcAft>
                <a:spcPts val="0"/>
              </a:spcAft>
              <a:buClr>
                <a:schemeClr val="lt1"/>
              </a:buClr>
              <a:buSzPts val="2000"/>
              <a:buChar char="–"/>
              <a:defRPr>
                <a:solidFill>
                  <a:schemeClr val="lt1"/>
                </a:solidFill>
              </a:defRPr>
            </a:lvl3pPr>
            <a:lvl4pPr indent="-342900" lvl="3" marL="1828800" algn="l">
              <a:lnSpc>
                <a:spcPct val="100000"/>
              </a:lnSpc>
              <a:spcBef>
                <a:spcPts val="1200"/>
              </a:spcBef>
              <a:spcAft>
                <a:spcPts val="0"/>
              </a:spcAft>
              <a:buClr>
                <a:schemeClr val="lt1"/>
              </a:buClr>
              <a:buSzPts val="1800"/>
              <a:buChar char="•"/>
              <a:defRPr>
                <a:solidFill>
                  <a:schemeClr val="lt1"/>
                </a:solidFill>
              </a:defRPr>
            </a:lvl4pPr>
            <a:lvl5pPr indent="-342900" lvl="4" marL="2286000" algn="l">
              <a:lnSpc>
                <a:spcPct val="100000"/>
              </a:lnSpc>
              <a:spcBef>
                <a:spcPts val="1200"/>
              </a:spcBef>
              <a:spcAft>
                <a:spcPts val="0"/>
              </a:spcAft>
              <a:buClr>
                <a:schemeClr val="lt1"/>
              </a:buClr>
              <a:buSzPts val="1800"/>
              <a:buChar char="–"/>
              <a:defRPr>
                <a:solidFill>
                  <a:schemeClr val="lt1"/>
                </a:solidFill>
              </a:defRPr>
            </a:lvl5pPr>
            <a:lvl6pPr indent="-228600" lvl="5" marL="2743200" algn="l">
              <a:lnSpc>
                <a:spcPct val="90000"/>
              </a:lnSpc>
              <a:spcBef>
                <a:spcPts val="1200"/>
              </a:spcBef>
              <a:spcAft>
                <a:spcPts val="0"/>
              </a:spcAft>
              <a:buClr>
                <a:schemeClr val="lt1"/>
              </a:buClr>
              <a:buSzPts val="1800"/>
              <a:buNone/>
              <a:defRPr/>
            </a:lvl6pPr>
            <a:lvl7pPr indent="-228600" lvl="6" marL="3200400" algn="l">
              <a:lnSpc>
                <a:spcPct val="90000"/>
              </a:lnSpc>
              <a:spcBef>
                <a:spcPts val="1200"/>
              </a:spcBef>
              <a:spcAft>
                <a:spcPts val="0"/>
              </a:spcAft>
              <a:buClr>
                <a:schemeClr val="lt1"/>
              </a:buClr>
              <a:buSzPts val="1800"/>
              <a:buNone/>
              <a:defRPr/>
            </a:lvl7pPr>
            <a:lvl8pPr indent="-228600" lvl="7" marL="3657600" algn="l">
              <a:lnSpc>
                <a:spcPct val="90000"/>
              </a:lnSpc>
              <a:spcBef>
                <a:spcPts val="1200"/>
              </a:spcBef>
              <a:spcAft>
                <a:spcPts val="0"/>
              </a:spcAft>
              <a:buClr>
                <a:schemeClr val="lt1"/>
              </a:buClr>
              <a:buSzPts val="1800"/>
              <a:buNone/>
              <a:defRPr/>
            </a:lvl8pPr>
            <a:lvl9pPr indent="-228600" lvl="8" marL="4114800" algn="l">
              <a:lnSpc>
                <a:spcPct val="90000"/>
              </a:lnSpc>
              <a:spcBef>
                <a:spcPts val="1200"/>
              </a:spcBef>
              <a:spcAft>
                <a:spcPts val="1200"/>
              </a:spcAft>
              <a:buClr>
                <a:schemeClr val="lt2"/>
              </a:buClr>
              <a:buSzPts val="1800"/>
              <a:buNone/>
              <a:defRPr/>
            </a:lvl9pPr>
          </a:lstStyle>
          <a:p/>
        </p:txBody>
      </p:sp>
      <p:sp>
        <p:nvSpPr>
          <p:cNvPr id="322" name="Google Shape;322;p47"/>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lt1"/>
              </a:buClr>
              <a:buSzPts val="800"/>
              <a:buFont typeface="Arial"/>
              <a:buNone/>
            </a:pPr>
            <a:fld id="{00000000-1234-1234-1234-123412341234}" type="slidenum">
              <a:rPr b="0" i="0" lang="en-US" sz="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pic>
        <p:nvPicPr>
          <p:cNvPr descr="Text&#10;&#10;Description automatically generated with medium confidence" id="323" name="Google Shape;323;p47"/>
          <p:cNvPicPr preferRelativeResize="0"/>
          <p:nvPr/>
        </p:nvPicPr>
        <p:blipFill rotWithShape="1">
          <a:blip r:embed="rId3">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 Dark">
  <p:cSld name="2_Title and Content - Dark">
    <p:bg>
      <p:bgPr>
        <a:solidFill>
          <a:schemeClr val="accent3"/>
        </a:solidFill>
      </p:bgPr>
    </p:bg>
    <p:spTree>
      <p:nvGrpSpPr>
        <p:cNvPr id="324" name="Shape 324"/>
        <p:cNvGrpSpPr/>
        <p:nvPr/>
      </p:nvGrpSpPr>
      <p:grpSpPr>
        <a:xfrm>
          <a:off x="0" y="0"/>
          <a:ext cx="0" cy="0"/>
          <a:chOff x="0" y="0"/>
          <a:chExt cx="0" cy="0"/>
        </a:xfrm>
      </p:grpSpPr>
      <p:sp>
        <p:nvSpPr>
          <p:cNvPr id="325" name="Google Shape;325;p48"/>
          <p:cNvSpPr/>
          <p:nvPr/>
        </p:nvSpPr>
        <p:spPr>
          <a:xfrm>
            <a:off x="11214" y="0"/>
            <a:ext cx="12180786"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6" name="Google Shape;326;p48"/>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7" name="Google Shape;327;p48"/>
          <p:cNvSpPr txBox="1"/>
          <p:nvPr>
            <p:ph idx="1" type="body"/>
          </p:nvPr>
        </p:nvSpPr>
        <p:spPr>
          <a:xfrm>
            <a:off x="381001" y="1371601"/>
            <a:ext cx="11430000" cy="4940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000"/>
              <a:buNone/>
              <a:defRPr>
                <a:solidFill>
                  <a:schemeClr val="lt1"/>
                </a:solidFill>
              </a:defRPr>
            </a:lvl1pPr>
            <a:lvl2pPr indent="-355600" lvl="1" marL="914400" algn="l">
              <a:lnSpc>
                <a:spcPct val="100000"/>
              </a:lnSpc>
              <a:spcBef>
                <a:spcPts val="1200"/>
              </a:spcBef>
              <a:spcAft>
                <a:spcPts val="0"/>
              </a:spcAft>
              <a:buClr>
                <a:schemeClr val="lt1"/>
              </a:buClr>
              <a:buSzPts val="2000"/>
              <a:buChar char="•"/>
              <a:defRPr>
                <a:solidFill>
                  <a:schemeClr val="lt1"/>
                </a:solidFill>
              </a:defRPr>
            </a:lvl2pPr>
            <a:lvl3pPr indent="-355600" lvl="2" marL="1371600" algn="l">
              <a:lnSpc>
                <a:spcPct val="100000"/>
              </a:lnSpc>
              <a:spcBef>
                <a:spcPts val="1200"/>
              </a:spcBef>
              <a:spcAft>
                <a:spcPts val="0"/>
              </a:spcAft>
              <a:buClr>
                <a:schemeClr val="lt1"/>
              </a:buClr>
              <a:buSzPts val="2000"/>
              <a:buChar char="–"/>
              <a:defRPr>
                <a:solidFill>
                  <a:schemeClr val="lt1"/>
                </a:solidFill>
              </a:defRPr>
            </a:lvl3pPr>
            <a:lvl4pPr indent="-342900" lvl="3" marL="1828800" algn="l">
              <a:lnSpc>
                <a:spcPct val="100000"/>
              </a:lnSpc>
              <a:spcBef>
                <a:spcPts val="1200"/>
              </a:spcBef>
              <a:spcAft>
                <a:spcPts val="0"/>
              </a:spcAft>
              <a:buClr>
                <a:schemeClr val="lt1"/>
              </a:buClr>
              <a:buSzPts val="1800"/>
              <a:buChar char="•"/>
              <a:defRPr>
                <a:solidFill>
                  <a:schemeClr val="lt1"/>
                </a:solidFill>
              </a:defRPr>
            </a:lvl4pPr>
            <a:lvl5pPr indent="-342900" lvl="4" marL="2286000" algn="l">
              <a:lnSpc>
                <a:spcPct val="100000"/>
              </a:lnSpc>
              <a:spcBef>
                <a:spcPts val="1200"/>
              </a:spcBef>
              <a:spcAft>
                <a:spcPts val="0"/>
              </a:spcAft>
              <a:buClr>
                <a:schemeClr val="lt1"/>
              </a:buClr>
              <a:buSzPts val="1800"/>
              <a:buChar char="–"/>
              <a:defRPr>
                <a:solidFill>
                  <a:schemeClr val="lt1"/>
                </a:solidFill>
              </a:defRPr>
            </a:lvl5pPr>
            <a:lvl6pPr indent="-228600" lvl="5" marL="2743200" algn="l">
              <a:lnSpc>
                <a:spcPct val="90000"/>
              </a:lnSpc>
              <a:spcBef>
                <a:spcPts val="1200"/>
              </a:spcBef>
              <a:spcAft>
                <a:spcPts val="0"/>
              </a:spcAft>
              <a:buClr>
                <a:schemeClr val="lt1"/>
              </a:buClr>
              <a:buSzPts val="1800"/>
              <a:buNone/>
              <a:defRPr/>
            </a:lvl6pPr>
            <a:lvl7pPr indent="-228600" lvl="6" marL="3200400" algn="l">
              <a:lnSpc>
                <a:spcPct val="90000"/>
              </a:lnSpc>
              <a:spcBef>
                <a:spcPts val="1200"/>
              </a:spcBef>
              <a:spcAft>
                <a:spcPts val="0"/>
              </a:spcAft>
              <a:buClr>
                <a:schemeClr val="lt1"/>
              </a:buClr>
              <a:buSzPts val="1800"/>
              <a:buNone/>
              <a:defRPr/>
            </a:lvl7pPr>
            <a:lvl8pPr indent="-228600" lvl="7" marL="3657600" algn="l">
              <a:lnSpc>
                <a:spcPct val="90000"/>
              </a:lnSpc>
              <a:spcBef>
                <a:spcPts val="1200"/>
              </a:spcBef>
              <a:spcAft>
                <a:spcPts val="0"/>
              </a:spcAft>
              <a:buClr>
                <a:schemeClr val="lt1"/>
              </a:buClr>
              <a:buSzPts val="1800"/>
              <a:buNone/>
              <a:defRPr/>
            </a:lvl8pPr>
            <a:lvl9pPr indent="-228600" lvl="8" marL="4114800" algn="l">
              <a:lnSpc>
                <a:spcPct val="90000"/>
              </a:lnSpc>
              <a:spcBef>
                <a:spcPts val="1200"/>
              </a:spcBef>
              <a:spcAft>
                <a:spcPts val="1200"/>
              </a:spcAft>
              <a:buClr>
                <a:schemeClr val="lt2"/>
              </a:buClr>
              <a:buSzPts val="1800"/>
              <a:buNone/>
              <a:defRPr/>
            </a:lvl9pPr>
          </a:lstStyle>
          <a:p/>
        </p:txBody>
      </p:sp>
      <p:sp>
        <p:nvSpPr>
          <p:cNvPr id="328" name="Google Shape;328;p48"/>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lt1"/>
              </a:buClr>
              <a:buSzPts val="800"/>
              <a:buFont typeface="Arial"/>
              <a:buNone/>
            </a:pPr>
            <a:fld id="{00000000-1234-1234-1234-123412341234}" type="slidenum">
              <a:rPr b="0" i="0" lang="en-US" sz="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pic>
        <p:nvPicPr>
          <p:cNvPr descr="Text&#10;&#10;Description automatically generated with medium confidence" id="329" name="Google Shape;329;p48"/>
          <p:cNvPicPr preferRelativeResize="0"/>
          <p:nvPr/>
        </p:nvPicPr>
        <p:blipFill rotWithShape="1">
          <a:blip r:embed="rId2">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 Dark">
  <p:cSld name="3_Title and Content - Dark">
    <p:bg>
      <p:bgPr>
        <a:solidFill>
          <a:schemeClr val="accent3"/>
        </a:solidFill>
      </p:bgPr>
    </p:bg>
    <p:spTree>
      <p:nvGrpSpPr>
        <p:cNvPr id="330" name="Shape 330"/>
        <p:cNvGrpSpPr/>
        <p:nvPr/>
      </p:nvGrpSpPr>
      <p:grpSpPr>
        <a:xfrm>
          <a:off x="0" y="0"/>
          <a:ext cx="0" cy="0"/>
          <a:chOff x="0" y="0"/>
          <a:chExt cx="0" cy="0"/>
        </a:xfrm>
      </p:grpSpPr>
      <p:sp>
        <p:nvSpPr>
          <p:cNvPr id="331" name="Google Shape;331;p49"/>
          <p:cNvSpPr/>
          <p:nvPr/>
        </p:nvSpPr>
        <p:spPr>
          <a:xfrm>
            <a:off x="11214" y="0"/>
            <a:ext cx="12180786"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 name="Google Shape;332;p49"/>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3" name="Google Shape;333;p49"/>
          <p:cNvSpPr txBox="1"/>
          <p:nvPr>
            <p:ph idx="1" type="body"/>
          </p:nvPr>
        </p:nvSpPr>
        <p:spPr>
          <a:xfrm>
            <a:off x="381001" y="1371601"/>
            <a:ext cx="11430000" cy="4940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000"/>
              <a:buNone/>
              <a:defRPr>
                <a:solidFill>
                  <a:schemeClr val="lt1"/>
                </a:solidFill>
              </a:defRPr>
            </a:lvl1pPr>
            <a:lvl2pPr indent="-355600" lvl="1" marL="914400" algn="l">
              <a:lnSpc>
                <a:spcPct val="100000"/>
              </a:lnSpc>
              <a:spcBef>
                <a:spcPts val="1200"/>
              </a:spcBef>
              <a:spcAft>
                <a:spcPts val="0"/>
              </a:spcAft>
              <a:buClr>
                <a:schemeClr val="lt1"/>
              </a:buClr>
              <a:buSzPts val="2000"/>
              <a:buChar char="•"/>
              <a:defRPr>
                <a:solidFill>
                  <a:schemeClr val="lt1"/>
                </a:solidFill>
              </a:defRPr>
            </a:lvl2pPr>
            <a:lvl3pPr indent="-355600" lvl="2" marL="1371600" algn="l">
              <a:lnSpc>
                <a:spcPct val="100000"/>
              </a:lnSpc>
              <a:spcBef>
                <a:spcPts val="1200"/>
              </a:spcBef>
              <a:spcAft>
                <a:spcPts val="0"/>
              </a:spcAft>
              <a:buClr>
                <a:schemeClr val="lt1"/>
              </a:buClr>
              <a:buSzPts val="2000"/>
              <a:buChar char="–"/>
              <a:defRPr>
                <a:solidFill>
                  <a:schemeClr val="lt1"/>
                </a:solidFill>
              </a:defRPr>
            </a:lvl3pPr>
            <a:lvl4pPr indent="-342900" lvl="3" marL="1828800" algn="l">
              <a:lnSpc>
                <a:spcPct val="100000"/>
              </a:lnSpc>
              <a:spcBef>
                <a:spcPts val="1200"/>
              </a:spcBef>
              <a:spcAft>
                <a:spcPts val="0"/>
              </a:spcAft>
              <a:buClr>
                <a:schemeClr val="lt1"/>
              </a:buClr>
              <a:buSzPts val="1800"/>
              <a:buChar char="•"/>
              <a:defRPr>
                <a:solidFill>
                  <a:schemeClr val="lt1"/>
                </a:solidFill>
              </a:defRPr>
            </a:lvl4pPr>
            <a:lvl5pPr indent="-342900" lvl="4" marL="2286000" algn="l">
              <a:lnSpc>
                <a:spcPct val="100000"/>
              </a:lnSpc>
              <a:spcBef>
                <a:spcPts val="1200"/>
              </a:spcBef>
              <a:spcAft>
                <a:spcPts val="0"/>
              </a:spcAft>
              <a:buClr>
                <a:schemeClr val="lt1"/>
              </a:buClr>
              <a:buSzPts val="1800"/>
              <a:buChar char="–"/>
              <a:defRPr>
                <a:solidFill>
                  <a:schemeClr val="lt1"/>
                </a:solidFill>
              </a:defRPr>
            </a:lvl5pPr>
            <a:lvl6pPr indent="-228600" lvl="5" marL="2743200" algn="l">
              <a:lnSpc>
                <a:spcPct val="90000"/>
              </a:lnSpc>
              <a:spcBef>
                <a:spcPts val="1200"/>
              </a:spcBef>
              <a:spcAft>
                <a:spcPts val="0"/>
              </a:spcAft>
              <a:buClr>
                <a:schemeClr val="lt1"/>
              </a:buClr>
              <a:buSzPts val="1800"/>
              <a:buNone/>
              <a:defRPr/>
            </a:lvl6pPr>
            <a:lvl7pPr indent="-228600" lvl="6" marL="3200400" algn="l">
              <a:lnSpc>
                <a:spcPct val="90000"/>
              </a:lnSpc>
              <a:spcBef>
                <a:spcPts val="1200"/>
              </a:spcBef>
              <a:spcAft>
                <a:spcPts val="0"/>
              </a:spcAft>
              <a:buClr>
                <a:schemeClr val="lt1"/>
              </a:buClr>
              <a:buSzPts val="1800"/>
              <a:buNone/>
              <a:defRPr/>
            </a:lvl7pPr>
            <a:lvl8pPr indent="-228600" lvl="7" marL="3657600" algn="l">
              <a:lnSpc>
                <a:spcPct val="90000"/>
              </a:lnSpc>
              <a:spcBef>
                <a:spcPts val="1200"/>
              </a:spcBef>
              <a:spcAft>
                <a:spcPts val="0"/>
              </a:spcAft>
              <a:buClr>
                <a:schemeClr val="lt1"/>
              </a:buClr>
              <a:buSzPts val="1800"/>
              <a:buNone/>
              <a:defRPr/>
            </a:lvl8pPr>
            <a:lvl9pPr indent="-228600" lvl="8" marL="4114800" algn="l">
              <a:lnSpc>
                <a:spcPct val="90000"/>
              </a:lnSpc>
              <a:spcBef>
                <a:spcPts val="1200"/>
              </a:spcBef>
              <a:spcAft>
                <a:spcPts val="1200"/>
              </a:spcAft>
              <a:buClr>
                <a:schemeClr val="lt2"/>
              </a:buClr>
              <a:buSzPts val="1800"/>
              <a:buNone/>
              <a:defRPr/>
            </a:lvl9pPr>
          </a:lstStyle>
          <a:p/>
        </p:txBody>
      </p:sp>
      <p:sp>
        <p:nvSpPr>
          <p:cNvPr id="334" name="Google Shape;334;p49"/>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lt1"/>
              </a:buClr>
              <a:buSzPts val="800"/>
              <a:buFont typeface="Arial"/>
              <a:buNone/>
            </a:pPr>
            <a:fld id="{00000000-1234-1234-1234-123412341234}" type="slidenum">
              <a:rPr b="0" i="0" lang="en-US" sz="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pic>
        <p:nvPicPr>
          <p:cNvPr descr="Text&#10;&#10;Description automatically generated with medium confidence" id="335" name="Google Shape;335;p49"/>
          <p:cNvPicPr preferRelativeResize="0"/>
          <p:nvPr/>
        </p:nvPicPr>
        <p:blipFill rotWithShape="1">
          <a:blip r:embed="rId2">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 Light">
  <p:cSld name="2_Title and Content - Light">
    <p:spTree>
      <p:nvGrpSpPr>
        <p:cNvPr id="336" name="Shape 336"/>
        <p:cNvGrpSpPr/>
        <p:nvPr/>
      </p:nvGrpSpPr>
      <p:grpSpPr>
        <a:xfrm>
          <a:off x="0" y="0"/>
          <a:ext cx="0" cy="0"/>
          <a:chOff x="0" y="0"/>
          <a:chExt cx="0" cy="0"/>
        </a:xfrm>
      </p:grpSpPr>
      <p:sp>
        <p:nvSpPr>
          <p:cNvPr id="337" name="Google Shape;337;p50"/>
          <p:cNvSpPr txBox="1"/>
          <p:nvPr>
            <p:ph type="title"/>
          </p:nvPr>
        </p:nvSpPr>
        <p:spPr>
          <a:xfrm>
            <a:off x="381000" y="381000"/>
            <a:ext cx="11430000" cy="450273"/>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8" name="Google Shape;338;p50"/>
          <p:cNvSpPr txBox="1"/>
          <p:nvPr>
            <p:ph idx="1" type="body"/>
          </p:nvPr>
        </p:nvSpPr>
        <p:spPr>
          <a:xfrm>
            <a:off x="381000" y="855600"/>
            <a:ext cx="11453813" cy="39052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000"/>
              <a:buNone/>
              <a:defRPr i="1">
                <a:solidFill>
                  <a:schemeClr val="accent1"/>
                </a:solidFill>
              </a:defRPr>
            </a:lvl1pPr>
            <a:lvl2pPr indent="-342900" lvl="1" marL="914400" algn="l">
              <a:lnSpc>
                <a:spcPct val="100000"/>
              </a:lnSpc>
              <a:spcBef>
                <a:spcPts val="1200"/>
              </a:spcBef>
              <a:spcAft>
                <a:spcPts val="0"/>
              </a:spcAft>
              <a:buClr>
                <a:schemeClr val="dk1"/>
              </a:buClr>
              <a:buSzPts val="1800"/>
              <a:buChar char="•"/>
              <a:defRPr/>
            </a:lvl2pPr>
            <a:lvl3pPr indent="-342900" lvl="2" marL="1371600" algn="l">
              <a:lnSpc>
                <a:spcPct val="100000"/>
              </a:lnSpc>
              <a:spcBef>
                <a:spcPts val="1200"/>
              </a:spcBef>
              <a:spcAft>
                <a:spcPts val="0"/>
              </a:spcAft>
              <a:buClr>
                <a:schemeClr val="dk1"/>
              </a:buClr>
              <a:buSzPts val="1800"/>
              <a:buChar char="–"/>
              <a:defRPr/>
            </a:lvl3pPr>
            <a:lvl4pPr indent="-342900" lvl="3" marL="1828800" algn="l">
              <a:lnSpc>
                <a:spcPct val="100000"/>
              </a:lnSpc>
              <a:spcBef>
                <a:spcPts val="1200"/>
              </a:spcBef>
              <a:spcAft>
                <a:spcPts val="0"/>
              </a:spcAft>
              <a:buClr>
                <a:schemeClr val="dk1"/>
              </a:buClr>
              <a:buSzPts val="1800"/>
              <a:buChar char="•"/>
              <a:defRPr/>
            </a:lvl4pPr>
            <a:lvl5pPr indent="-342900" lvl="4" marL="2286000" algn="l">
              <a:lnSpc>
                <a:spcPct val="100000"/>
              </a:lnSpc>
              <a:spcBef>
                <a:spcPts val="1200"/>
              </a:spcBef>
              <a:spcAft>
                <a:spcPts val="0"/>
              </a:spcAft>
              <a:buClr>
                <a:schemeClr val="dk1"/>
              </a:buClr>
              <a:buSzPts val="1800"/>
              <a:buChar char="–"/>
              <a:defRPr/>
            </a:lvl5pPr>
            <a:lvl6pPr indent="-228600" lvl="5" marL="2743200" algn="l">
              <a:lnSpc>
                <a:spcPct val="90000"/>
              </a:lnSpc>
              <a:spcBef>
                <a:spcPts val="12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pic>
        <p:nvPicPr>
          <p:cNvPr descr="Graphical user interface, text&#10;&#10;Description automatically generated" id="339" name="Google Shape;339;p50"/>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spTree>
  </p:cSld>
  <p:clrMapOvr>
    <a:masterClrMapping/>
  </p:clrMapOvr>
  <p:extLst>
    <p:ext uri="{DCECCB84-F9BA-43D5-87BE-67443E8EF086}">
      <p15:sldGuideLst>
        <p15:guide id="1" orient="horz" pos="86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Light">
  <p:cSld name="Blank - Light">
    <p:spTree>
      <p:nvGrpSpPr>
        <p:cNvPr id="340" name="Shape 340"/>
        <p:cNvGrpSpPr/>
        <p:nvPr/>
      </p:nvGrpSpPr>
      <p:grpSpPr>
        <a:xfrm>
          <a:off x="0" y="0"/>
          <a:ext cx="0" cy="0"/>
          <a:chOff x="0" y="0"/>
          <a:chExt cx="0" cy="0"/>
        </a:xfrm>
      </p:grpSpPr>
      <p:sp>
        <p:nvSpPr>
          <p:cNvPr id="341" name="Google Shape;341;p51"/>
          <p:cNvSpPr txBox="1"/>
          <p:nvPr>
            <p:ph type="title"/>
          </p:nvPr>
        </p:nvSpPr>
        <p:spPr>
          <a:xfrm>
            <a:off x="381000" y="381000"/>
            <a:ext cx="11430000" cy="450273"/>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Graphical user interface, text&#10;&#10;Description automatically generated" id="342" name="Google Shape;342;p51"/>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pic>
        <p:nvPicPr>
          <p:cNvPr descr="Shape&#10;&#10;Description automatically generated with low confidence" id="343" name="Google Shape;343;p51"/>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 Light">
  <p:cSld name="1_Blank - Light">
    <p:spTree>
      <p:nvGrpSpPr>
        <p:cNvPr id="344" name="Shape 344"/>
        <p:cNvGrpSpPr/>
        <p:nvPr/>
      </p:nvGrpSpPr>
      <p:grpSpPr>
        <a:xfrm>
          <a:off x="0" y="0"/>
          <a:ext cx="0" cy="0"/>
          <a:chOff x="0" y="0"/>
          <a:chExt cx="0" cy="0"/>
        </a:xfrm>
      </p:grpSpPr>
      <p:pic>
        <p:nvPicPr>
          <p:cNvPr descr="Graphical user interface, text&#10;&#10;Description automatically generated" id="345" name="Google Shape;345;p52"/>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sp>
        <p:nvSpPr>
          <p:cNvPr id="346" name="Google Shape;346;p52"/>
          <p:cNvSpPr txBox="1"/>
          <p:nvPr>
            <p:ph idx="1" type="body"/>
          </p:nvPr>
        </p:nvSpPr>
        <p:spPr>
          <a:xfrm>
            <a:off x="381000" y="3004457"/>
            <a:ext cx="5524500" cy="286957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2000"/>
              <a:buNone/>
              <a:defRPr>
                <a:solidFill>
                  <a:schemeClr val="accent1"/>
                </a:solidFill>
              </a:defRPr>
            </a:lvl1pPr>
            <a:lvl2pPr indent="-342900" lvl="1" marL="914400" algn="l">
              <a:lnSpc>
                <a:spcPct val="100000"/>
              </a:lnSpc>
              <a:spcBef>
                <a:spcPts val="1200"/>
              </a:spcBef>
              <a:spcAft>
                <a:spcPts val="0"/>
              </a:spcAft>
              <a:buClr>
                <a:schemeClr val="dk1"/>
              </a:buClr>
              <a:buSzPts val="1800"/>
              <a:buChar char="•"/>
              <a:defRPr/>
            </a:lvl2pPr>
            <a:lvl3pPr indent="-342900" lvl="2" marL="1371600" algn="l">
              <a:lnSpc>
                <a:spcPct val="100000"/>
              </a:lnSpc>
              <a:spcBef>
                <a:spcPts val="1200"/>
              </a:spcBef>
              <a:spcAft>
                <a:spcPts val="0"/>
              </a:spcAft>
              <a:buClr>
                <a:schemeClr val="dk1"/>
              </a:buClr>
              <a:buSzPts val="1800"/>
              <a:buChar char="–"/>
              <a:defRPr/>
            </a:lvl3pPr>
            <a:lvl4pPr indent="-342900" lvl="3" marL="1828800" algn="l">
              <a:lnSpc>
                <a:spcPct val="100000"/>
              </a:lnSpc>
              <a:spcBef>
                <a:spcPts val="1200"/>
              </a:spcBef>
              <a:spcAft>
                <a:spcPts val="0"/>
              </a:spcAft>
              <a:buClr>
                <a:schemeClr val="dk1"/>
              </a:buClr>
              <a:buSzPts val="1800"/>
              <a:buChar char="•"/>
              <a:defRPr/>
            </a:lvl4pPr>
            <a:lvl5pPr indent="-342900" lvl="4" marL="2286000" algn="l">
              <a:lnSpc>
                <a:spcPct val="100000"/>
              </a:lnSpc>
              <a:spcBef>
                <a:spcPts val="1200"/>
              </a:spcBef>
              <a:spcAft>
                <a:spcPts val="0"/>
              </a:spcAft>
              <a:buClr>
                <a:schemeClr val="dk1"/>
              </a:buClr>
              <a:buSzPts val="1800"/>
              <a:buChar char="–"/>
              <a:defRPr/>
            </a:lvl5pPr>
            <a:lvl6pPr indent="-228600" lvl="5" marL="2743200" algn="l">
              <a:lnSpc>
                <a:spcPct val="90000"/>
              </a:lnSpc>
              <a:spcBef>
                <a:spcPts val="12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pic>
        <p:nvPicPr>
          <p:cNvPr descr="Shape&#10;&#10;Description automatically generated with low confidence" id="347" name="Google Shape;347;p52"/>
          <p:cNvPicPr preferRelativeResize="0"/>
          <p:nvPr/>
        </p:nvPicPr>
        <p:blipFill rotWithShape="1">
          <a:blip r:embed="rId3">
            <a:alphaModFix amt="10000"/>
          </a:blip>
          <a:srcRect b="0" l="0" r="0" t="0"/>
          <a:stretch/>
        </p:blipFill>
        <p:spPr>
          <a:xfrm>
            <a:off x="6797536" y="1177787"/>
            <a:ext cx="4502426" cy="4502426"/>
          </a:xfrm>
          <a:prstGeom prst="rect">
            <a:avLst/>
          </a:prstGeom>
          <a:noFill/>
          <a:ln>
            <a:noFill/>
          </a:ln>
        </p:spPr>
      </p:pic>
      <p:sp>
        <p:nvSpPr>
          <p:cNvPr id="348" name="Google Shape;348;p52"/>
          <p:cNvSpPr txBox="1"/>
          <p:nvPr/>
        </p:nvSpPr>
        <p:spPr>
          <a:xfrm>
            <a:off x="381002" y="1371601"/>
            <a:ext cx="4734338" cy="1632856"/>
          </a:xfrm>
          <a:prstGeom prst="rect">
            <a:avLst/>
          </a:prstGeom>
          <a:noFill/>
          <a:ln>
            <a:noFill/>
          </a:ln>
        </p:spPr>
        <p:txBody>
          <a:bodyPr anchorCtr="0" anchor="t" bIns="0" lIns="0" spcFirstLastPara="1" rIns="0" wrap="square" tIns="0">
            <a:normAutofit/>
          </a:bodyPr>
          <a:lstStyle/>
          <a:p>
            <a:pPr indent="0" lvl="0" marL="0" marR="0" rtl="0" algn="l">
              <a:lnSpc>
                <a:spcPct val="80000"/>
              </a:lnSpc>
              <a:spcBef>
                <a:spcPts val="0"/>
              </a:spcBef>
              <a:spcAft>
                <a:spcPts val="0"/>
              </a:spcAft>
              <a:buClr>
                <a:schemeClr val="accent2"/>
              </a:buClr>
              <a:buSzPts val="3600"/>
              <a:buFont typeface="Calibri"/>
              <a:buNone/>
            </a:pPr>
            <a:r>
              <a:rPr b="1" i="0" lang="en-US" sz="3600">
                <a:solidFill>
                  <a:schemeClr val="accent2"/>
                </a:solidFill>
                <a:latin typeface="Calibri"/>
                <a:ea typeface="Calibri"/>
                <a:cs typeface="Calibri"/>
                <a:sym typeface="Calibri"/>
              </a:rPr>
              <a:t>Place headline here (36pt, min 30pt)</a:t>
            </a:r>
            <a:endParaRPr b="1" i="0" sz="3600">
              <a:solidFill>
                <a:schemeClr val="accent2"/>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2 - Headline + GT Sectra">
  <p:cSld name="Columns 2 - Headline + GT Sectra">
    <p:spTree>
      <p:nvGrpSpPr>
        <p:cNvPr id="349" name="Shape 349"/>
        <p:cNvGrpSpPr/>
        <p:nvPr/>
      </p:nvGrpSpPr>
      <p:grpSpPr>
        <a:xfrm>
          <a:off x="0" y="0"/>
          <a:ext cx="0" cy="0"/>
          <a:chOff x="0" y="0"/>
          <a:chExt cx="0" cy="0"/>
        </a:xfrm>
      </p:grpSpPr>
      <p:sp>
        <p:nvSpPr>
          <p:cNvPr id="350" name="Google Shape;350;p53"/>
          <p:cNvSpPr txBox="1"/>
          <p:nvPr>
            <p:ph idx="1" type="body"/>
          </p:nvPr>
        </p:nvSpPr>
        <p:spPr>
          <a:xfrm>
            <a:off x="381000" y="3004457"/>
            <a:ext cx="5524500" cy="286957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accent1"/>
              </a:buClr>
              <a:buSzPts val="2400"/>
              <a:buNone/>
              <a:defRPr b="0" sz="2400">
                <a:solidFill>
                  <a:schemeClr val="accent1"/>
                </a:solidFill>
                <a:latin typeface="Calibri"/>
                <a:ea typeface="Calibri"/>
                <a:cs typeface="Calibri"/>
                <a:sym typeface="Calibri"/>
              </a:defRPr>
            </a:lvl1pPr>
            <a:lvl2pPr indent="-228600" lvl="1" marL="914400" algn="l">
              <a:lnSpc>
                <a:spcPct val="100000"/>
              </a:lnSpc>
              <a:spcBef>
                <a:spcPts val="1200"/>
              </a:spcBef>
              <a:spcAft>
                <a:spcPts val="0"/>
              </a:spcAft>
              <a:buClr>
                <a:schemeClr val="dk1"/>
              </a:buClr>
              <a:buSzPts val="1800"/>
              <a:buNone/>
              <a:defRPr sz="1800">
                <a:latin typeface="Calibri"/>
                <a:ea typeface="Calibri"/>
                <a:cs typeface="Calibri"/>
                <a:sym typeface="Calibri"/>
              </a:defRPr>
            </a:lvl2pPr>
            <a:lvl3pPr indent="-342900" lvl="2" marL="1371600" algn="l">
              <a:lnSpc>
                <a:spcPct val="100000"/>
              </a:lnSpc>
              <a:spcBef>
                <a:spcPts val="1200"/>
              </a:spcBef>
              <a:spcAft>
                <a:spcPts val="0"/>
              </a:spcAft>
              <a:buClr>
                <a:schemeClr val="dk1"/>
              </a:buClr>
              <a:buSzPts val="1800"/>
              <a:buFont typeface="Arial"/>
              <a:buChar char="•"/>
              <a:defRPr sz="1800">
                <a:latin typeface="Calibri"/>
                <a:ea typeface="Calibri"/>
                <a:cs typeface="Calibri"/>
                <a:sym typeface="Calibri"/>
              </a:defRPr>
            </a:lvl3pPr>
            <a:lvl4pPr indent="-330200" lvl="3" marL="1828800" algn="l">
              <a:lnSpc>
                <a:spcPct val="100000"/>
              </a:lnSpc>
              <a:spcBef>
                <a:spcPts val="1200"/>
              </a:spcBef>
              <a:spcAft>
                <a:spcPts val="0"/>
              </a:spcAft>
              <a:buClr>
                <a:schemeClr val="dk1"/>
              </a:buClr>
              <a:buSzPts val="1600"/>
              <a:buFont typeface="Arial"/>
              <a:buChar char="–"/>
              <a:defRPr sz="1600">
                <a:latin typeface="Calibri"/>
                <a:ea typeface="Calibri"/>
                <a:cs typeface="Calibri"/>
                <a:sym typeface="Calibri"/>
              </a:defRPr>
            </a:lvl4pPr>
            <a:lvl5pPr indent="-330200" lvl="4" marL="2286000" algn="l">
              <a:lnSpc>
                <a:spcPct val="100000"/>
              </a:lnSpc>
              <a:spcBef>
                <a:spcPts val="1200"/>
              </a:spcBef>
              <a:spcAft>
                <a:spcPts val="0"/>
              </a:spcAft>
              <a:buClr>
                <a:schemeClr val="dk1"/>
              </a:buClr>
              <a:buSzPts val="1600"/>
              <a:buFont typeface="Arial"/>
              <a:buChar char="•"/>
              <a:defRPr sz="1600">
                <a:latin typeface="Calibri"/>
                <a:ea typeface="Calibri"/>
                <a:cs typeface="Calibri"/>
                <a:sym typeface="Calibri"/>
              </a:defRPr>
            </a:lvl5pPr>
            <a:lvl6pPr indent="-228600" lvl="5" marL="2743200" algn="l">
              <a:lnSpc>
                <a:spcPct val="90000"/>
              </a:lnSpc>
              <a:spcBef>
                <a:spcPts val="12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351" name="Google Shape;351;p53"/>
          <p:cNvSpPr txBox="1"/>
          <p:nvPr>
            <p:ph idx="2" type="body"/>
          </p:nvPr>
        </p:nvSpPr>
        <p:spPr>
          <a:xfrm>
            <a:off x="6286499" y="1371601"/>
            <a:ext cx="5524500" cy="450242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000"/>
              <a:buNone/>
              <a:defRPr>
                <a:latin typeface="Calibri"/>
                <a:ea typeface="Calibri"/>
                <a:cs typeface="Calibri"/>
                <a:sym typeface="Calibri"/>
              </a:defRPr>
            </a:lvl1pPr>
            <a:lvl2pPr indent="-355600" lvl="1" marL="914400" algn="l">
              <a:lnSpc>
                <a:spcPct val="100000"/>
              </a:lnSpc>
              <a:spcBef>
                <a:spcPts val="1200"/>
              </a:spcBef>
              <a:spcAft>
                <a:spcPts val="0"/>
              </a:spcAft>
              <a:buClr>
                <a:schemeClr val="dk1"/>
              </a:buClr>
              <a:buSzPts val="2000"/>
              <a:buChar char="•"/>
              <a:defRPr>
                <a:latin typeface="Calibri"/>
                <a:ea typeface="Calibri"/>
                <a:cs typeface="Calibri"/>
                <a:sym typeface="Calibri"/>
              </a:defRPr>
            </a:lvl2pPr>
            <a:lvl3pPr indent="-355600" lvl="2" marL="1371600" algn="l">
              <a:lnSpc>
                <a:spcPct val="100000"/>
              </a:lnSpc>
              <a:spcBef>
                <a:spcPts val="1200"/>
              </a:spcBef>
              <a:spcAft>
                <a:spcPts val="0"/>
              </a:spcAft>
              <a:buClr>
                <a:schemeClr val="dk1"/>
              </a:buClr>
              <a:buSzPts val="2000"/>
              <a:buChar char="–"/>
              <a:defRPr>
                <a:latin typeface="Calibri"/>
                <a:ea typeface="Calibri"/>
                <a:cs typeface="Calibri"/>
                <a:sym typeface="Calibri"/>
              </a:defRPr>
            </a:lvl3pPr>
            <a:lvl4pPr indent="-342900" lvl="3" marL="1828800" algn="l">
              <a:lnSpc>
                <a:spcPct val="100000"/>
              </a:lnSpc>
              <a:spcBef>
                <a:spcPts val="1200"/>
              </a:spcBef>
              <a:spcAft>
                <a:spcPts val="0"/>
              </a:spcAft>
              <a:buClr>
                <a:schemeClr val="dk1"/>
              </a:buClr>
              <a:buSzPts val="1800"/>
              <a:buChar char="•"/>
              <a:defRPr>
                <a:latin typeface="Calibri"/>
                <a:ea typeface="Calibri"/>
                <a:cs typeface="Calibri"/>
                <a:sym typeface="Calibri"/>
              </a:defRPr>
            </a:lvl4pPr>
            <a:lvl5pPr indent="-342900" lvl="4" marL="2286000" algn="l">
              <a:lnSpc>
                <a:spcPct val="100000"/>
              </a:lnSpc>
              <a:spcBef>
                <a:spcPts val="1200"/>
              </a:spcBef>
              <a:spcAft>
                <a:spcPts val="0"/>
              </a:spcAft>
              <a:buClr>
                <a:schemeClr val="dk1"/>
              </a:buClr>
              <a:buSzPts val="1800"/>
              <a:buChar char="–"/>
              <a:defRPr>
                <a:latin typeface="Calibri"/>
                <a:ea typeface="Calibri"/>
                <a:cs typeface="Calibri"/>
                <a:sym typeface="Calibri"/>
              </a:defRPr>
            </a:lvl5pPr>
            <a:lvl6pPr indent="-228600" lvl="5" marL="2743200" algn="l">
              <a:lnSpc>
                <a:spcPct val="90000"/>
              </a:lnSpc>
              <a:spcBef>
                <a:spcPts val="12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352" name="Google Shape;352;p53"/>
          <p:cNvSpPr txBox="1"/>
          <p:nvPr>
            <p:ph type="title"/>
          </p:nvPr>
        </p:nvSpPr>
        <p:spPr>
          <a:xfrm>
            <a:off x="381001" y="1371601"/>
            <a:ext cx="5524499" cy="1632856"/>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Graphical user interface, text&#10;&#10;Description automatically generated" id="353" name="Google Shape;353;p53"/>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pic>
        <p:nvPicPr>
          <p:cNvPr descr="Shape&#10;&#10;Description automatically generated with low confidence" id="354" name="Google Shape;354;p53"/>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extLst>
    <p:ext uri="{DCECCB84-F9BA-43D5-87BE-67443E8EF086}">
      <p15:sldGuideLst>
        <p15:guide id="1" orient="horz" pos="864">
          <p15:clr>
            <a:srgbClr val="5ACBF0"/>
          </p15:clr>
        </p15:guide>
        <p15:guide id="2" pos="3720">
          <p15:clr>
            <a:srgbClr val="5ACBF0"/>
          </p15:clr>
        </p15:guide>
        <p15:guide id="3" pos="39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 Dark">
  <p:cSld name="1_Title and Content - Dark">
    <p:bg>
      <p:bgPr>
        <a:solidFill>
          <a:schemeClr val="accent3"/>
        </a:solidFill>
      </p:bgPr>
    </p:bg>
    <p:spTree>
      <p:nvGrpSpPr>
        <p:cNvPr id="37" name="Shape 37"/>
        <p:cNvGrpSpPr/>
        <p:nvPr/>
      </p:nvGrpSpPr>
      <p:grpSpPr>
        <a:xfrm>
          <a:off x="0" y="0"/>
          <a:ext cx="0" cy="0"/>
          <a:chOff x="0" y="0"/>
          <a:chExt cx="0" cy="0"/>
        </a:xfrm>
      </p:grpSpPr>
      <p:sp>
        <p:nvSpPr>
          <p:cNvPr id="38" name="Google Shape;38;p6"/>
          <p:cNvSpPr/>
          <p:nvPr/>
        </p:nvSpPr>
        <p:spPr>
          <a:xfrm>
            <a:off x="11214" y="0"/>
            <a:ext cx="12180786"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hape&#10;&#10;Description automatically generated" id="39" name="Google Shape;39;p6"/>
          <p:cNvPicPr preferRelativeResize="0"/>
          <p:nvPr/>
        </p:nvPicPr>
        <p:blipFill rotWithShape="1">
          <a:blip r:embed="rId2">
            <a:alphaModFix/>
          </a:blip>
          <a:srcRect b="0" l="0" r="0" t="0"/>
          <a:stretch/>
        </p:blipFill>
        <p:spPr>
          <a:xfrm>
            <a:off x="10928359" y="336008"/>
            <a:ext cx="806356" cy="806356"/>
          </a:xfrm>
          <a:prstGeom prst="rect">
            <a:avLst/>
          </a:prstGeom>
          <a:noFill/>
          <a:ln>
            <a:noFill/>
          </a:ln>
        </p:spPr>
      </p:pic>
      <p:sp>
        <p:nvSpPr>
          <p:cNvPr id="40" name="Google Shape;40;p6"/>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6"/>
          <p:cNvSpPr txBox="1"/>
          <p:nvPr>
            <p:ph idx="1" type="body"/>
          </p:nvPr>
        </p:nvSpPr>
        <p:spPr>
          <a:xfrm>
            <a:off x="381001" y="1371601"/>
            <a:ext cx="11430000" cy="4940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000"/>
              <a:buNone/>
              <a:defRPr>
                <a:solidFill>
                  <a:schemeClr val="lt1"/>
                </a:solidFill>
              </a:defRPr>
            </a:lvl1pPr>
            <a:lvl2pPr indent="-355600" lvl="1" marL="914400" algn="l">
              <a:lnSpc>
                <a:spcPct val="100000"/>
              </a:lnSpc>
              <a:spcBef>
                <a:spcPts val="1200"/>
              </a:spcBef>
              <a:spcAft>
                <a:spcPts val="0"/>
              </a:spcAft>
              <a:buClr>
                <a:schemeClr val="lt1"/>
              </a:buClr>
              <a:buSzPts val="2000"/>
              <a:buChar char="•"/>
              <a:defRPr>
                <a:solidFill>
                  <a:schemeClr val="lt1"/>
                </a:solidFill>
              </a:defRPr>
            </a:lvl2pPr>
            <a:lvl3pPr indent="-355600" lvl="2" marL="1371600" algn="l">
              <a:lnSpc>
                <a:spcPct val="100000"/>
              </a:lnSpc>
              <a:spcBef>
                <a:spcPts val="1200"/>
              </a:spcBef>
              <a:spcAft>
                <a:spcPts val="0"/>
              </a:spcAft>
              <a:buClr>
                <a:schemeClr val="lt1"/>
              </a:buClr>
              <a:buSzPts val="2000"/>
              <a:buChar char="–"/>
              <a:defRPr>
                <a:solidFill>
                  <a:schemeClr val="lt1"/>
                </a:solidFill>
              </a:defRPr>
            </a:lvl3pPr>
            <a:lvl4pPr indent="-342900" lvl="3" marL="1828800" algn="l">
              <a:lnSpc>
                <a:spcPct val="100000"/>
              </a:lnSpc>
              <a:spcBef>
                <a:spcPts val="1200"/>
              </a:spcBef>
              <a:spcAft>
                <a:spcPts val="0"/>
              </a:spcAft>
              <a:buClr>
                <a:schemeClr val="lt1"/>
              </a:buClr>
              <a:buSzPts val="1800"/>
              <a:buChar char="•"/>
              <a:defRPr>
                <a:solidFill>
                  <a:schemeClr val="lt1"/>
                </a:solidFill>
              </a:defRPr>
            </a:lvl4pPr>
            <a:lvl5pPr indent="-342900" lvl="4" marL="2286000" algn="l">
              <a:lnSpc>
                <a:spcPct val="100000"/>
              </a:lnSpc>
              <a:spcBef>
                <a:spcPts val="1200"/>
              </a:spcBef>
              <a:spcAft>
                <a:spcPts val="0"/>
              </a:spcAft>
              <a:buClr>
                <a:schemeClr val="lt1"/>
              </a:buClr>
              <a:buSzPts val="1800"/>
              <a:buChar char="–"/>
              <a:defRPr>
                <a:solidFill>
                  <a:schemeClr val="lt1"/>
                </a:solidFill>
              </a:defRPr>
            </a:lvl5pPr>
            <a:lvl6pPr indent="-228600" lvl="5" marL="2743200" algn="l">
              <a:lnSpc>
                <a:spcPct val="90000"/>
              </a:lnSpc>
              <a:spcBef>
                <a:spcPts val="1200"/>
              </a:spcBef>
              <a:spcAft>
                <a:spcPts val="0"/>
              </a:spcAft>
              <a:buClr>
                <a:schemeClr val="lt1"/>
              </a:buClr>
              <a:buSzPts val="1800"/>
              <a:buNone/>
              <a:defRPr/>
            </a:lvl6pPr>
            <a:lvl7pPr indent="-228600" lvl="6" marL="3200400" algn="l">
              <a:lnSpc>
                <a:spcPct val="90000"/>
              </a:lnSpc>
              <a:spcBef>
                <a:spcPts val="1200"/>
              </a:spcBef>
              <a:spcAft>
                <a:spcPts val="0"/>
              </a:spcAft>
              <a:buClr>
                <a:schemeClr val="lt1"/>
              </a:buClr>
              <a:buSzPts val="1800"/>
              <a:buNone/>
              <a:defRPr/>
            </a:lvl7pPr>
            <a:lvl8pPr indent="-228600" lvl="7" marL="3657600" algn="l">
              <a:lnSpc>
                <a:spcPct val="90000"/>
              </a:lnSpc>
              <a:spcBef>
                <a:spcPts val="1200"/>
              </a:spcBef>
              <a:spcAft>
                <a:spcPts val="0"/>
              </a:spcAft>
              <a:buClr>
                <a:schemeClr val="lt1"/>
              </a:buClr>
              <a:buSzPts val="1800"/>
              <a:buNone/>
              <a:defRPr/>
            </a:lvl8pPr>
            <a:lvl9pPr indent="-228600" lvl="8" marL="4114800" algn="l">
              <a:lnSpc>
                <a:spcPct val="90000"/>
              </a:lnSpc>
              <a:spcBef>
                <a:spcPts val="1200"/>
              </a:spcBef>
              <a:spcAft>
                <a:spcPts val="1200"/>
              </a:spcAft>
              <a:buClr>
                <a:schemeClr val="lt2"/>
              </a:buClr>
              <a:buSzPts val="1800"/>
              <a:buNone/>
              <a:defRPr/>
            </a:lvl9pPr>
          </a:lstStyle>
          <a:p/>
        </p:txBody>
      </p:sp>
      <p:sp>
        <p:nvSpPr>
          <p:cNvPr id="42" name="Google Shape;42;p6"/>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lt1"/>
              </a:buClr>
              <a:buSzPts val="800"/>
              <a:buFont typeface="Arial"/>
              <a:buNone/>
            </a:pPr>
            <a:fld id="{00000000-1234-1234-1234-123412341234}" type="slidenum">
              <a:rPr b="0" i="0" lang="en-US" sz="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pic>
        <p:nvPicPr>
          <p:cNvPr descr="Text&#10;&#10;Description automatically generated with medium confidence" id="43" name="Google Shape;43;p6"/>
          <p:cNvPicPr preferRelativeResize="0"/>
          <p:nvPr/>
        </p:nvPicPr>
        <p:blipFill rotWithShape="1">
          <a:blip r:embed="rId3">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2 - Headline + Content">
  <p:cSld name="Columns 2 - Headline + Content">
    <p:spTree>
      <p:nvGrpSpPr>
        <p:cNvPr id="355" name="Shape 355"/>
        <p:cNvGrpSpPr/>
        <p:nvPr/>
      </p:nvGrpSpPr>
      <p:grpSpPr>
        <a:xfrm>
          <a:off x="0" y="0"/>
          <a:ext cx="0" cy="0"/>
          <a:chOff x="0" y="0"/>
          <a:chExt cx="0" cy="0"/>
        </a:xfrm>
      </p:grpSpPr>
      <p:sp>
        <p:nvSpPr>
          <p:cNvPr id="356" name="Google Shape;356;p54"/>
          <p:cNvSpPr txBox="1"/>
          <p:nvPr>
            <p:ph type="title"/>
          </p:nvPr>
        </p:nvSpPr>
        <p:spPr>
          <a:xfrm>
            <a:off x="381001" y="380999"/>
            <a:ext cx="11429999" cy="990602"/>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7" name="Google Shape;357;p54"/>
          <p:cNvSpPr txBox="1"/>
          <p:nvPr>
            <p:ph idx="1" type="body"/>
          </p:nvPr>
        </p:nvSpPr>
        <p:spPr>
          <a:xfrm>
            <a:off x="381000" y="1371601"/>
            <a:ext cx="5524500"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358" name="Google Shape;358;p54"/>
          <p:cNvSpPr txBox="1"/>
          <p:nvPr>
            <p:ph idx="2" type="body"/>
          </p:nvPr>
        </p:nvSpPr>
        <p:spPr>
          <a:xfrm>
            <a:off x="6286499" y="1371601"/>
            <a:ext cx="5524500"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359" name="Google Shape;359;p54"/>
          <p:cNvSpPr txBox="1"/>
          <p:nvPr>
            <p:ph idx="3" type="body"/>
          </p:nvPr>
        </p:nvSpPr>
        <p:spPr>
          <a:xfrm>
            <a:off x="381000" y="5874026"/>
            <a:ext cx="5524500" cy="437873"/>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1200"/>
              <a:buFont typeface="Arial"/>
              <a:buNone/>
              <a:defRPr b="0" sz="12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360" name="Google Shape;360;p54"/>
          <p:cNvSpPr txBox="1"/>
          <p:nvPr>
            <p:ph idx="4" type="body"/>
          </p:nvPr>
        </p:nvSpPr>
        <p:spPr>
          <a:xfrm>
            <a:off x="6286499" y="5874026"/>
            <a:ext cx="5524500" cy="437873"/>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200"/>
              <a:buNone/>
              <a:defRPr sz="1200">
                <a:latin typeface="Calibri"/>
                <a:ea typeface="Calibri"/>
                <a:cs typeface="Calibri"/>
                <a:sym typeface="Calibri"/>
              </a:defRPr>
            </a:lvl1pPr>
            <a:lvl2pPr indent="-342900" lvl="1" marL="914400" algn="l">
              <a:lnSpc>
                <a:spcPct val="100000"/>
              </a:lnSpc>
              <a:spcBef>
                <a:spcPts val="1200"/>
              </a:spcBef>
              <a:spcAft>
                <a:spcPts val="0"/>
              </a:spcAft>
              <a:buClr>
                <a:schemeClr val="dk1"/>
              </a:buClr>
              <a:buSzPts val="1800"/>
              <a:buChar char="•"/>
              <a:defRPr/>
            </a:lvl2pPr>
            <a:lvl3pPr indent="-342900" lvl="2" marL="1371600" algn="l">
              <a:lnSpc>
                <a:spcPct val="100000"/>
              </a:lnSpc>
              <a:spcBef>
                <a:spcPts val="1200"/>
              </a:spcBef>
              <a:spcAft>
                <a:spcPts val="0"/>
              </a:spcAft>
              <a:buClr>
                <a:schemeClr val="dk1"/>
              </a:buClr>
              <a:buSzPts val="1800"/>
              <a:buChar char="–"/>
              <a:defRPr/>
            </a:lvl3pPr>
            <a:lvl4pPr indent="-342900" lvl="3" marL="1828800" algn="l">
              <a:lnSpc>
                <a:spcPct val="100000"/>
              </a:lnSpc>
              <a:spcBef>
                <a:spcPts val="1200"/>
              </a:spcBef>
              <a:spcAft>
                <a:spcPts val="0"/>
              </a:spcAft>
              <a:buClr>
                <a:schemeClr val="dk1"/>
              </a:buClr>
              <a:buSzPts val="1800"/>
              <a:buChar char="•"/>
              <a:defRPr/>
            </a:lvl4pPr>
            <a:lvl5pPr indent="-342900" lvl="4" marL="2286000" algn="l">
              <a:lnSpc>
                <a:spcPct val="100000"/>
              </a:lnSpc>
              <a:spcBef>
                <a:spcPts val="1200"/>
              </a:spcBef>
              <a:spcAft>
                <a:spcPts val="0"/>
              </a:spcAft>
              <a:buClr>
                <a:schemeClr val="dk1"/>
              </a:buClr>
              <a:buSzPts val="1800"/>
              <a:buChar char="–"/>
              <a:defRPr/>
            </a:lvl5pPr>
            <a:lvl6pPr indent="-228600" lvl="5" marL="2743200" algn="l">
              <a:lnSpc>
                <a:spcPct val="90000"/>
              </a:lnSpc>
              <a:spcBef>
                <a:spcPts val="12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361" name="Google Shape;361;p54"/>
          <p:cNvSpPr txBox="1"/>
          <p:nvPr>
            <p:ph idx="5" type="body"/>
          </p:nvPr>
        </p:nvSpPr>
        <p:spPr>
          <a:xfrm>
            <a:off x="380999" y="2194561"/>
            <a:ext cx="5524499" cy="367946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362" name="Google Shape;362;p54"/>
          <p:cNvSpPr txBox="1"/>
          <p:nvPr>
            <p:ph idx="6" type="body"/>
          </p:nvPr>
        </p:nvSpPr>
        <p:spPr>
          <a:xfrm>
            <a:off x="6286500" y="2194561"/>
            <a:ext cx="5524499" cy="367946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pic>
        <p:nvPicPr>
          <p:cNvPr descr="Graphical user interface, text&#10;&#10;Description automatically generated" id="363" name="Google Shape;363;p54"/>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pic>
        <p:nvPicPr>
          <p:cNvPr descr="Shape&#10;&#10;Description automatically generated with low confidence" id="364" name="Google Shape;364;p54"/>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extLst>
    <p:ext uri="{DCECCB84-F9BA-43D5-87BE-67443E8EF086}">
      <p15:sldGuideLst>
        <p15:guide id="1" orient="horz" pos="864">
          <p15:clr>
            <a:srgbClr val="5ACBF0"/>
          </p15:clr>
        </p15:guide>
        <p15:guide id="2" pos="3720">
          <p15:clr>
            <a:srgbClr val="5ACBF0"/>
          </p15:clr>
        </p15:guide>
        <p15:guide id="3" pos="39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3 - List">
  <p:cSld name="Columns 3 - List">
    <p:spTree>
      <p:nvGrpSpPr>
        <p:cNvPr id="365" name="Shape 365"/>
        <p:cNvGrpSpPr/>
        <p:nvPr/>
      </p:nvGrpSpPr>
      <p:grpSpPr>
        <a:xfrm>
          <a:off x="0" y="0"/>
          <a:ext cx="0" cy="0"/>
          <a:chOff x="0" y="0"/>
          <a:chExt cx="0" cy="0"/>
        </a:xfrm>
      </p:grpSpPr>
      <p:sp>
        <p:nvSpPr>
          <p:cNvPr id="366" name="Google Shape;366;p55"/>
          <p:cNvSpPr txBox="1"/>
          <p:nvPr>
            <p:ph type="title"/>
          </p:nvPr>
        </p:nvSpPr>
        <p:spPr>
          <a:xfrm>
            <a:off x="381001" y="380999"/>
            <a:ext cx="11429999" cy="990602"/>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7" name="Google Shape;367;p55"/>
          <p:cNvSpPr txBox="1"/>
          <p:nvPr>
            <p:ph idx="1" type="body"/>
          </p:nvPr>
        </p:nvSpPr>
        <p:spPr>
          <a:xfrm>
            <a:off x="381000" y="2286000"/>
            <a:ext cx="3556000"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368" name="Google Shape;368;p55"/>
          <p:cNvSpPr txBox="1"/>
          <p:nvPr>
            <p:ph idx="2" type="body"/>
          </p:nvPr>
        </p:nvSpPr>
        <p:spPr>
          <a:xfrm>
            <a:off x="381000" y="3108960"/>
            <a:ext cx="3556000" cy="272531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369" name="Google Shape;369;p55"/>
          <p:cNvSpPr txBox="1"/>
          <p:nvPr>
            <p:ph idx="3" type="body"/>
          </p:nvPr>
        </p:nvSpPr>
        <p:spPr>
          <a:xfrm>
            <a:off x="381000" y="1828800"/>
            <a:ext cx="355600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370" name="Google Shape;370;p55"/>
          <p:cNvSpPr txBox="1"/>
          <p:nvPr>
            <p:ph idx="4" type="body"/>
          </p:nvPr>
        </p:nvSpPr>
        <p:spPr>
          <a:xfrm>
            <a:off x="4318000" y="2286000"/>
            <a:ext cx="3556000"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371" name="Google Shape;371;p55"/>
          <p:cNvSpPr txBox="1"/>
          <p:nvPr>
            <p:ph idx="5" type="body"/>
          </p:nvPr>
        </p:nvSpPr>
        <p:spPr>
          <a:xfrm>
            <a:off x="4318000" y="3108960"/>
            <a:ext cx="3556000" cy="272531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solidFill>
                  <a:schemeClr val="dk1"/>
                </a:solidFill>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372" name="Google Shape;372;p55"/>
          <p:cNvSpPr txBox="1"/>
          <p:nvPr>
            <p:ph idx="6" type="body"/>
          </p:nvPr>
        </p:nvSpPr>
        <p:spPr>
          <a:xfrm>
            <a:off x="4318000" y="1828800"/>
            <a:ext cx="355600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373" name="Google Shape;373;p55"/>
          <p:cNvSpPr txBox="1"/>
          <p:nvPr>
            <p:ph idx="7" type="body"/>
          </p:nvPr>
        </p:nvSpPr>
        <p:spPr>
          <a:xfrm>
            <a:off x="8255000" y="2286000"/>
            <a:ext cx="3556000"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374" name="Google Shape;374;p55"/>
          <p:cNvSpPr txBox="1"/>
          <p:nvPr>
            <p:ph idx="8" type="body"/>
          </p:nvPr>
        </p:nvSpPr>
        <p:spPr>
          <a:xfrm>
            <a:off x="8255000" y="3108960"/>
            <a:ext cx="3556000" cy="272531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solidFill>
                  <a:schemeClr val="dk1"/>
                </a:solidFill>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375" name="Google Shape;375;p55"/>
          <p:cNvSpPr txBox="1"/>
          <p:nvPr>
            <p:ph idx="9" type="body"/>
          </p:nvPr>
        </p:nvSpPr>
        <p:spPr>
          <a:xfrm>
            <a:off x="8255000" y="1828800"/>
            <a:ext cx="355600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pic>
        <p:nvPicPr>
          <p:cNvPr descr="Graphical user interface, text&#10;&#10;Description automatically generated" id="376" name="Google Shape;376;p55"/>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pic>
        <p:nvPicPr>
          <p:cNvPr descr="Shape&#10;&#10;Description automatically generated with low confidence" id="377" name="Google Shape;377;p55"/>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extLst>
    <p:ext uri="{DCECCB84-F9BA-43D5-87BE-67443E8EF086}">
      <p15:sldGuideLst>
        <p15:guide id="1" orient="horz" pos="86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4 - List">
  <p:cSld name="Columns 4 - List">
    <p:spTree>
      <p:nvGrpSpPr>
        <p:cNvPr id="378" name="Shape 378"/>
        <p:cNvGrpSpPr/>
        <p:nvPr/>
      </p:nvGrpSpPr>
      <p:grpSpPr>
        <a:xfrm>
          <a:off x="0" y="0"/>
          <a:ext cx="0" cy="0"/>
          <a:chOff x="0" y="0"/>
          <a:chExt cx="0" cy="0"/>
        </a:xfrm>
      </p:grpSpPr>
      <p:sp>
        <p:nvSpPr>
          <p:cNvPr id="379" name="Google Shape;379;p56"/>
          <p:cNvSpPr txBox="1"/>
          <p:nvPr>
            <p:ph type="title"/>
          </p:nvPr>
        </p:nvSpPr>
        <p:spPr>
          <a:xfrm>
            <a:off x="381001" y="380999"/>
            <a:ext cx="11429999" cy="990602"/>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0" name="Google Shape;380;p56"/>
          <p:cNvSpPr txBox="1"/>
          <p:nvPr>
            <p:ph idx="1" type="body"/>
          </p:nvPr>
        </p:nvSpPr>
        <p:spPr>
          <a:xfrm>
            <a:off x="381000" y="2286000"/>
            <a:ext cx="2571749"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381" name="Google Shape;381;p56"/>
          <p:cNvSpPr txBox="1"/>
          <p:nvPr>
            <p:ph idx="2" type="body"/>
          </p:nvPr>
        </p:nvSpPr>
        <p:spPr>
          <a:xfrm>
            <a:off x="381000" y="1828800"/>
            <a:ext cx="2571749"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382" name="Google Shape;382;p56"/>
          <p:cNvSpPr txBox="1"/>
          <p:nvPr>
            <p:ph idx="3" type="body"/>
          </p:nvPr>
        </p:nvSpPr>
        <p:spPr>
          <a:xfrm>
            <a:off x="3333750" y="2286000"/>
            <a:ext cx="2571750"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383" name="Google Shape;383;p56"/>
          <p:cNvSpPr txBox="1"/>
          <p:nvPr>
            <p:ph idx="4" type="body"/>
          </p:nvPr>
        </p:nvSpPr>
        <p:spPr>
          <a:xfrm>
            <a:off x="3333750" y="1828800"/>
            <a:ext cx="257175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384" name="Google Shape;384;p56"/>
          <p:cNvSpPr txBox="1"/>
          <p:nvPr>
            <p:ph idx="5" type="body"/>
          </p:nvPr>
        </p:nvSpPr>
        <p:spPr>
          <a:xfrm>
            <a:off x="6286500" y="2286000"/>
            <a:ext cx="2571750"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385" name="Google Shape;385;p56"/>
          <p:cNvSpPr txBox="1"/>
          <p:nvPr>
            <p:ph idx="6" type="body"/>
          </p:nvPr>
        </p:nvSpPr>
        <p:spPr>
          <a:xfrm>
            <a:off x="6286500" y="1828800"/>
            <a:ext cx="257175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386" name="Google Shape;386;p56"/>
          <p:cNvSpPr txBox="1"/>
          <p:nvPr>
            <p:ph idx="7" type="body"/>
          </p:nvPr>
        </p:nvSpPr>
        <p:spPr>
          <a:xfrm>
            <a:off x="9239250" y="2286000"/>
            <a:ext cx="2571750" cy="82296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2400"/>
              <a:buNone/>
              <a:defRPr b="1" i="0" sz="2400">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387" name="Google Shape;387;p56"/>
          <p:cNvSpPr txBox="1"/>
          <p:nvPr>
            <p:ph idx="8" type="body"/>
          </p:nvPr>
        </p:nvSpPr>
        <p:spPr>
          <a:xfrm>
            <a:off x="9239250" y="1828800"/>
            <a:ext cx="257175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90000"/>
              </a:lnSpc>
              <a:spcBef>
                <a:spcPts val="1200"/>
              </a:spcBef>
              <a:spcAft>
                <a:spcPts val="0"/>
              </a:spcAft>
              <a:buClr>
                <a:schemeClr val="dk1"/>
              </a:buClr>
              <a:buSzPts val="1600"/>
              <a:buNone/>
              <a:defRPr b="1" sz="1600"/>
            </a:lvl6pPr>
            <a:lvl7pPr indent="-228600" lvl="6" marL="3200400" algn="l">
              <a:lnSpc>
                <a:spcPct val="90000"/>
              </a:lnSpc>
              <a:spcBef>
                <a:spcPts val="1200"/>
              </a:spcBef>
              <a:spcAft>
                <a:spcPts val="0"/>
              </a:spcAft>
              <a:buClr>
                <a:schemeClr val="dk1"/>
              </a:buClr>
              <a:buSzPts val="1600"/>
              <a:buNone/>
              <a:defRPr b="1" sz="1600"/>
            </a:lvl7pPr>
            <a:lvl8pPr indent="-228600" lvl="7" marL="3657600" algn="l">
              <a:lnSpc>
                <a:spcPct val="90000"/>
              </a:lnSpc>
              <a:spcBef>
                <a:spcPts val="1200"/>
              </a:spcBef>
              <a:spcAft>
                <a:spcPts val="0"/>
              </a:spcAft>
              <a:buClr>
                <a:schemeClr val="dk1"/>
              </a:buClr>
              <a:buSzPts val="1600"/>
              <a:buNone/>
              <a:defRPr b="1" sz="1600"/>
            </a:lvl8pPr>
            <a:lvl9pPr indent="-228600" lvl="8" marL="4114800" algn="l">
              <a:lnSpc>
                <a:spcPct val="90000"/>
              </a:lnSpc>
              <a:spcBef>
                <a:spcPts val="1200"/>
              </a:spcBef>
              <a:spcAft>
                <a:spcPts val="1200"/>
              </a:spcAft>
              <a:buClr>
                <a:schemeClr val="dk2"/>
              </a:buClr>
              <a:buSzPts val="1600"/>
              <a:buNone/>
              <a:defRPr b="1" sz="1600"/>
            </a:lvl9pPr>
          </a:lstStyle>
          <a:p/>
        </p:txBody>
      </p:sp>
      <p:sp>
        <p:nvSpPr>
          <p:cNvPr id="388" name="Google Shape;388;p56"/>
          <p:cNvSpPr txBox="1"/>
          <p:nvPr>
            <p:ph idx="9" type="body"/>
          </p:nvPr>
        </p:nvSpPr>
        <p:spPr>
          <a:xfrm>
            <a:off x="381000" y="3108960"/>
            <a:ext cx="2571749" cy="272531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389" name="Google Shape;389;p56"/>
          <p:cNvSpPr txBox="1"/>
          <p:nvPr>
            <p:ph idx="13" type="body"/>
          </p:nvPr>
        </p:nvSpPr>
        <p:spPr>
          <a:xfrm>
            <a:off x="3333751" y="3108960"/>
            <a:ext cx="2571749" cy="272531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390" name="Google Shape;390;p56"/>
          <p:cNvSpPr txBox="1"/>
          <p:nvPr>
            <p:ph idx="14" type="body"/>
          </p:nvPr>
        </p:nvSpPr>
        <p:spPr>
          <a:xfrm>
            <a:off x="6286501" y="3108960"/>
            <a:ext cx="2571749" cy="272531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391" name="Google Shape;391;p56"/>
          <p:cNvSpPr txBox="1"/>
          <p:nvPr>
            <p:ph idx="15" type="body"/>
          </p:nvPr>
        </p:nvSpPr>
        <p:spPr>
          <a:xfrm>
            <a:off x="9239251" y="3108960"/>
            <a:ext cx="2571749" cy="272531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sz="1800">
                <a:latin typeface="Calibri"/>
                <a:ea typeface="Calibri"/>
                <a:cs typeface="Calibri"/>
                <a:sym typeface="Calibri"/>
              </a:defRPr>
            </a:lvl1pPr>
            <a:lvl2pPr indent="-342900" lvl="1" marL="914400" algn="l">
              <a:lnSpc>
                <a:spcPct val="100000"/>
              </a:lnSpc>
              <a:spcBef>
                <a:spcPts val="600"/>
              </a:spcBef>
              <a:spcAft>
                <a:spcPts val="0"/>
              </a:spcAft>
              <a:buClr>
                <a:schemeClr val="dk1"/>
              </a:buClr>
              <a:buSzPts val="1800"/>
              <a:buChar char="•"/>
              <a:defRPr sz="1800">
                <a:latin typeface="Calibri"/>
                <a:ea typeface="Calibri"/>
                <a:cs typeface="Calibri"/>
                <a:sym typeface="Calibri"/>
              </a:defRPr>
            </a:lvl2pPr>
            <a:lvl3pPr indent="-342900" lvl="2" marL="1371600" algn="l">
              <a:lnSpc>
                <a:spcPct val="100000"/>
              </a:lnSpc>
              <a:spcBef>
                <a:spcPts val="600"/>
              </a:spcBef>
              <a:spcAft>
                <a:spcPts val="0"/>
              </a:spcAft>
              <a:buClr>
                <a:schemeClr val="dk1"/>
              </a:buClr>
              <a:buSzPts val="1800"/>
              <a:buChar char="–"/>
              <a:defRPr sz="1800">
                <a:latin typeface="Calibri"/>
                <a:ea typeface="Calibri"/>
                <a:cs typeface="Calibri"/>
                <a:sym typeface="Calibri"/>
              </a:defRPr>
            </a:lvl3pPr>
            <a:lvl4pPr indent="-330200" lvl="3" marL="1828800" algn="l">
              <a:lnSpc>
                <a:spcPct val="100000"/>
              </a:lnSpc>
              <a:spcBef>
                <a:spcPts val="600"/>
              </a:spcBef>
              <a:spcAft>
                <a:spcPts val="0"/>
              </a:spcAft>
              <a:buClr>
                <a:schemeClr val="dk1"/>
              </a:buClr>
              <a:buSzPts val="1600"/>
              <a:buChar char="•"/>
              <a:defRPr sz="1600">
                <a:latin typeface="Calibri"/>
                <a:ea typeface="Calibri"/>
                <a:cs typeface="Calibri"/>
                <a:sym typeface="Calibri"/>
              </a:defRPr>
            </a:lvl4pPr>
            <a:lvl5pPr indent="-330200" lvl="4" marL="2286000" algn="l">
              <a:lnSpc>
                <a:spcPct val="100000"/>
              </a:lnSpc>
              <a:spcBef>
                <a:spcPts val="600"/>
              </a:spcBef>
              <a:spcAft>
                <a:spcPts val="0"/>
              </a:spcAft>
              <a:buClr>
                <a:schemeClr val="dk1"/>
              </a:buClr>
              <a:buSzPts val="1600"/>
              <a:buChar char="–"/>
              <a:defRPr sz="1600">
                <a:latin typeface="Calibri"/>
                <a:ea typeface="Calibri"/>
                <a:cs typeface="Calibri"/>
                <a:sym typeface="Calibri"/>
              </a:defRPr>
            </a:lvl5pPr>
            <a:lvl6pPr indent="-228600" lvl="5" marL="2743200" algn="l">
              <a:lnSpc>
                <a:spcPct val="90000"/>
              </a:lnSpc>
              <a:spcBef>
                <a:spcPts val="600"/>
              </a:spcBef>
              <a:spcAft>
                <a:spcPts val="0"/>
              </a:spcAft>
              <a:buClr>
                <a:schemeClr val="dk1"/>
              </a:buClr>
              <a:buSzPts val="1200"/>
              <a:buNone/>
              <a:defRPr sz="1200">
                <a:latin typeface="Calibri"/>
                <a:ea typeface="Calibri"/>
                <a:cs typeface="Calibri"/>
                <a:sym typeface="Calibri"/>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pic>
        <p:nvPicPr>
          <p:cNvPr descr="Graphical user interface, text&#10;&#10;Description automatically generated" id="392" name="Google Shape;392;p56"/>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pic>
        <p:nvPicPr>
          <p:cNvPr descr="Shape&#10;&#10;Description automatically generated with low confidence" id="393" name="Google Shape;393;p56"/>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extLst>
    <p:ext uri="{DCECCB84-F9BA-43D5-87BE-67443E8EF086}">
      <p15:sldGuideLst>
        <p15:guide id="1" orient="horz" pos="86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Image 1">
  <p:cSld name="Text and Image 1">
    <p:spTree>
      <p:nvGrpSpPr>
        <p:cNvPr id="394" name="Shape 394"/>
        <p:cNvGrpSpPr/>
        <p:nvPr/>
      </p:nvGrpSpPr>
      <p:grpSpPr>
        <a:xfrm>
          <a:off x="0" y="0"/>
          <a:ext cx="0" cy="0"/>
          <a:chOff x="0" y="0"/>
          <a:chExt cx="0" cy="0"/>
        </a:xfrm>
      </p:grpSpPr>
      <p:sp>
        <p:nvSpPr>
          <p:cNvPr id="395" name="Google Shape;395;p57"/>
          <p:cNvSpPr/>
          <p:nvPr>
            <p:ph idx="2" type="pic"/>
          </p:nvPr>
        </p:nvSpPr>
        <p:spPr>
          <a:xfrm>
            <a:off x="6095999" y="0"/>
            <a:ext cx="6096001" cy="6858000"/>
          </a:xfrm>
          <a:prstGeom prst="rect">
            <a:avLst/>
          </a:prstGeom>
          <a:solidFill>
            <a:schemeClr val="lt2"/>
          </a:solidFill>
          <a:ln>
            <a:noFill/>
          </a:ln>
        </p:spPr>
      </p:sp>
      <p:sp>
        <p:nvSpPr>
          <p:cNvPr id="396" name="Google Shape;396;p57"/>
          <p:cNvSpPr txBox="1"/>
          <p:nvPr>
            <p:ph idx="1" type="body"/>
          </p:nvPr>
        </p:nvSpPr>
        <p:spPr>
          <a:xfrm>
            <a:off x="381001" y="3267635"/>
            <a:ext cx="5334000" cy="266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1200"/>
              </a:spcBef>
              <a:spcAft>
                <a:spcPts val="0"/>
              </a:spcAft>
              <a:buClr>
                <a:schemeClr val="dk1"/>
              </a:buClr>
              <a:buSzPts val="1800"/>
              <a:buNone/>
              <a:defRPr sz="1800">
                <a:latin typeface="Calibri"/>
                <a:ea typeface="Calibri"/>
                <a:cs typeface="Calibri"/>
                <a:sym typeface="Calibri"/>
              </a:defRPr>
            </a:lvl2pPr>
            <a:lvl3pPr indent="-342900" lvl="2" marL="1371600" algn="l">
              <a:lnSpc>
                <a:spcPct val="100000"/>
              </a:lnSpc>
              <a:spcBef>
                <a:spcPts val="1200"/>
              </a:spcBef>
              <a:spcAft>
                <a:spcPts val="0"/>
              </a:spcAft>
              <a:buClr>
                <a:schemeClr val="dk1"/>
              </a:buClr>
              <a:buSzPts val="1800"/>
              <a:buFont typeface="Arial"/>
              <a:buChar char="•"/>
              <a:defRPr sz="1800">
                <a:latin typeface="Calibri"/>
                <a:ea typeface="Calibri"/>
                <a:cs typeface="Calibri"/>
                <a:sym typeface="Calibri"/>
              </a:defRPr>
            </a:lvl3pPr>
            <a:lvl4pPr indent="-330200" lvl="3" marL="1828800" algn="l">
              <a:lnSpc>
                <a:spcPct val="100000"/>
              </a:lnSpc>
              <a:spcBef>
                <a:spcPts val="1200"/>
              </a:spcBef>
              <a:spcAft>
                <a:spcPts val="0"/>
              </a:spcAft>
              <a:buClr>
                <a:schemeClr val="dk1"/>
              </a:buClr>
              <a:buSzPts val="1600"/>
              <a:buFont typeface="Arial"/>
              <a:buChar char="–"/>
              <a:defRPr sz="1600">
                <a:latin typeface="Calibri"/>
                <a:ea typeface="Calibri"/>
                <a:cs typeface="Calibri"/>
                <a:sym typeface="Calibri"/>
              </a:defRPr>
            </a:lvl4pPr>
            <a:lvl5pPr indent="-330200" lvl="4" marL="2286000" algn="l">
              <a:lnSpc>
                <a:spcPct val="100000"/>
              </a:lnSpc>
              <a:spcBef>
                <a:spcPts val="1200"/>
              </a:spcBef>
              <a:spcAft>
                <a:spcPts val="0"/>
              </a:spcAft>
              <a:buClr>
                <a:schemeClr val="dk1"/>
              </a:buClr>
              <a:buSzPts val="1600"/>
              <a:buFont typeface="Arial"/>
              <a:buChar char="•"/>
              <a:defRPr sz="1600">
                <a:latin typeface="Calibri"/>
                <a:ea typeface="Calibri"/>
                <a:cs typeface="Calibri"/>
                <a:sym typeface="Calibri"/>
              </a:defRPr>
            </a:lvl5pPr>
            <a:lvl6pPr indent="-228600" lvl="5" marL="2743200" algn="l">
              <a:lnSpc>
                <a:spcPct val="90000"/>
              </a:lnSpc>
              <a:spcBef>
                <a:spcPts val="12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397" name="Google Shape;397;p57"/>
          <p:cNvSpPr txBox="1"/>
          <p:nvPr>
            <p:ph type="title"/>
          </p:nvPr>
        </p:nvSpPr>
        <p:spPr>
          <a:xfrm>
            <a:off x="381000" y="381000"/>
            <a:ext cx="5334000" cy="266700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Graphical user interface, text&#10;&#10;Description automatically generated" id="398" name="Google Shape;398;p57"/>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sp>
        <p:nvSpPr>
          <p:cNvPr id="399" name="Google Shape;399;p57"/>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lt2"/>
              </a:buClr>
              <a:buSzPts val="800"/>
              <a:buFont typeface="Arial"/>
              <a:buNone/>
            </a:pPr>
            <a:fld id="{00000000-1234-1234-1234-123412341234}" type="slidenum">
              <a:rPr b="0" i="0" lang="en-US" sz="800" u="none" cap="none" strike="noStrike">
                <a:solidFill>
                  <a:schemeClr val="lt2"/>
                </a:solidFill>
                <a:latin typeface="Arial"/>
                <a:ea typeface="Arial"/>
                <a:cs typeface="Arial"/>
                <a:sym typeface="Arial"/>
              </a:rPr>
              <a:t>‹#›</a:t>
            </a:fld>
            <a:endParaRPr b="0" i="0" sz="1800" u="none" cap="none" strike="noStrike">
              <a:solidFill>
                <a:schemeClr val="lt2"/>
              </a:solidFill>
              <a:latin typeface="Arial"/>
              <a:ea typeface="Arial"/>
              <a:cs typeface="Arial"/>
              <a:sym typeface="Arial"/>
            </a:endParaRPr>
          </a:p>
        </p:txBody>
      </p:sp>
      <p:sp>
        <p:nvSpPr>
          <p:cNvPr id="400" name="Google Shape;400;p57"/>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2"/>
              </a:buClr>
              <a:buSzPts val="800"/>
              <a:buFont typeface="Arial"/>
              <a:buNone/>
            </a:pPr>
            <a:fld id="{00000000-1234-1234-1234-123412341234}" type="slidenum">
              <a:rPr b="0" i="0" lang="en-US" sz="800" u="none" cap="none" strike="noStrike">
                <a:solidFill>
                  <a:schemeClr val="dk2"/>
                </a:solidFill>
                <a:latin typeface="Arial"/>
                <a:ea typeface="Arial"/>
                <a:cs typeface="Arial"/>
                <a:sym typeface="Arial"/>
              </a:rPr>
              <a:t>‹#›</a:t>
            </a:fld>
            <a:endParaRPr b="0" i="0" sz="1800" u="none" cap="none" strike="noStrike">
              <a:solidFill>
                <a:schemeClr val="dk2"/>
              </a:solidFill>
              <a:latin typeface="Arial"/>
              <a:ea typeface="Arial"/>
              <a:cs typeface="Arial"/>
              <a:sym typeface="Arial"/>
            </a:endParaRPr>
          </a:p>
        </p:txBody>
      </p:sp>
      <p:pic>
        <p:nvPicPr>
          <p:cNvPr descr="Shape&#10;&#10;Description automatically generated with low confidence" id="401" name="Google Shape;401;p57"/>
          <p:cNvPicPr preferRelativeResize="0"/>
          <p:nvPr/>
        </p:nvPicPr>
        <p:blipFill rotWithShape="1">
          <a:blip r:embed="rId3">
            <a:alphaModFix/>
          </a:blip>
          <a:srcRect b="0" l="0" r="0" t="0"/>
          <a:stretch/>
        </p:blipFill>
        <p:spPr>
          <a:xfrm>
            <a:off x="381000" y="381000"/>
            <a:ext cx="806355" cy="80635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Image" showMasterSp="0">
  <p:cSld name="Full Bleed Image">
    <p:bg>
      <p:bgPr>
        <a:solidFill>
          <a:schemeClr val="accent3"/>
        </a:solidFill>
      </p:bgPr>
    </p:bg>
    <p:spTree>
      <p:nvGrpSpPr>
        <p:cNvPr id="402" name="Shape 402"/>
        <p:cNvGrpSpPr/>
        <p:nvPr/>
      </p:nvGrpSpPr>
      <p:grpSpPr>
        <a:xfrm>
          <a:off x="0" y="0"/>
          <a:ext cx="0" cy="0"/>
          <a:chOff x="0" y="0"/>
          <a:chExt cx="0" cy="0"/>
        </a:xfrm>
      </p:grpSpPr>
      <p:sp>
        <p:nvSpPr>
          <p:cNvPr id="403" name="Google Shape;403;p58"/>
          <p:cNvSpPr/>
          <p:nvPr>
            <p:ph idx="2" type="pic"/>
          </p:nvPr>
        </p:nvSpPr>
        <p:spPr>
          <a:xfrm>
            <a:off x="0" y="0"/>
            <a:ext cx="12192000" cy="6858000"/>
          </a:xfrm>
          <a:prstGeom prst="rect">
            <a:avLst/>
          </a:prstGeom>
          <a:solidFill>
            <a:schemeClr val="dk2"/>
          </a:solidFill>
          <a:ln>
            <a:noFill/>
          </a:ln>
        </p:spPr>
      </p:sp>
      <p:sp>
        <p:nvSpPr>
          <p:cNvPr id="404" name="Google Shape;404;p58"/>
          <p:cNvSpPr txBox="1"/>
          <p:nvPr>
            <p:ph type="title"/>
          </p:nvPr>
        </p:nvSpPr>
        <p:spPr>
          <a:xfrm>
            <a:off x="1767839" y="2015925"/>
            <a:ext cx="8656320" cy="282615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5" name="Google Shape;405;p58"/>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800"/>
              <a:buFont typeface="Arial"/>
              <a:buNone/>
            </a:pPr>
            <a:fld id="{00000000-1234-1234-1234-123412341234}" type="slidenum">
              <a:rPr b="0" i="0" lang="en-US" sz="800" u="none" cap="none" strike="noStrike">
                <a:solidFill>
                  <a:srgbClr val="FFFFFF"/>
                </a:solidFill>
                <a:latin typeface="Arial"/>
                <a:ea typeface="Arial"/>
                <a:cs typeface="Arial"/>
                <a:sym typeface="Arial"/>
              </a:rPr>
              <a:t>‹#›</a:t>
            </a:fld>
            <a:endParaRPr b="0" i="0" sz="1800" u="none" cap="none" strike="noStrike">
              <a:solidFill>
                <a:srgbClr val="FFFFFF"/>
              </a:solidFill>
              <a:latin typeface="Arial"/>
              <a:ea typeface="Arial"/>
              <a:cs typeface="Arial"/>
              <a:sym typeface="Arial"/>
            </a:endParaRPr>
          </a:p>
        </p:txBody>
      </p:sp>
      <p:pic>
        <p:nvPicPr>
          <p:cNvPr descr="Text&#10;&#10;Description automatically generated with medium confidence" id="406" name="Google Shape;406;p58"/>
          <p:cNvPicPr preferRelativeResize="0"/>
          <p:nvPr/>
        </p:nvPicPr>
        <p:blipFill rotWithShape="1">
          <a:blip r:embed="rId2">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Mid Purple" showMasterSp="0">
  <p:cSld name="Key Message Mid Purple">
    <p:bg>
      <p:bgPr>
        <a:solidFill>
          <a:schemeClr val="accent2"/>
        </a:solidFill>
      </p:bgPr>
    </p:bg>
    <p:spTree>
      <p:nvGrpSpPr>
        <p:cNvPr id="407" name="Shape 407"/>
        <p:cNvGrpSpPr/>
        <p:nvPr/>
      </p:nvGrpSpPr>
      <p:grpSpPr>
        <a:xfrm>
          <a:off x="0" y="0"/>
          <a:ext cx="0" cy="0"/>
          <a:chOff x="0" y="0"/>
          <a:chExt cx="0" cy="0"/>
        </a:xfrm>
      </p:grpSpPr>
      <p:sp>
        <p:nvSpPr>
          <p:cNvPr id="408" name="Google Shape;408;p59"/>
          <p:cNvSpPr txBox="1"/>
          <p:nvPr>
            <p:ph type="title"/>
          </p:nvPr>
        </p:nvSpPr>
        <p:spPr>
          <a:xfrm>
            <a:off x="1767840" y="2015925"/>
            <a:ext cx="8656320" cy="282615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9" name="Google Shape;409;p59"/>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800"/>
              <a:buFont typeface="Arial"/>
              <a:buNone/>
            </a:pPr>
            <a:fld id="{00000000-1234-1234-1234-123412341234}" type="slidenum">
              <a:rPr b="0" i="0" lang="en-US" sz="800" u="none" cap="none" strike="noStrike">
                <a:solidFill>
                  <a:srgbClr val="FFFFFF"/>
                </a:solidFill>
                <a:latin typeface="Arial"/>
                <a:ea typeface="Arial"/>
                <a:cs typeface="Arial"/>
                <a:sym typeface="Arial"/>
              </a:rPr>
              <a:t>‹#›</a:t>
            </a:fld>
            <a:endParaRPr b="0" i="0" sz="1800" u="none" cap="none" strike="noStrike">
              <a:solidFill>
                <a:srgbClr val="FFFFFF"/>
              </a:solidFill>
              <a:latin typeface="Arial"/>
              <a:ea typeface="Arial"/>
              <a:cs typeface="Arial"/>
              <a:sym typeface="Arial"/>
            </a:endParaRPr>
          </a:p>
        </p:txBody>
      </p:sp>
      <p:pic>
        <p:nvPicPr>
          <p:cNvPr descr="Text&#10;&#10;Description automatically generated with medium confidence" id="410" name="Google Shape;410;p59"/>
          <p:cNvPicPr preferRelativeResize="0"/>
          <p:nvPr/>
        </p:nvPicPr>
        <p:blipFill rotWithShape="1">
          <a:blip r:embed="rId2">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Light Gradient 2" showMasterSp="0">
  <p:cSld name="Key Message Light Gradient 2">
    <p:bg>
      <p:bgPr>
        <a:solidFill>
          <a:schemeClr val="accent2"/>
        </a:solidFill>
      </p:bgPr>
    </p:bg>
    <p:spTree>
      <p:nvGrpSpPr>
        <p:cNvPr id="411" name="Shape 411"/>
        <p:cNvGrpSpPr/>
        <p:nvPr/>
      </p:nvGrpSpPr>
      <p:grpSpPr>
        <a:xfrm>
          <a:off x="0" y="0"/>
          <a:ext cx="0" cy="0"/>
          <a:chOff x="0" y="0"/>
          <a:chExt cx="0" cy="0"/>
        </a:xfrm>
      </p:grpSpPr>
      <p:pic>
        <p:nvPicPr>
          <p:cNvPr descr="Background pattern&#10;&#10;Description automatically generated" id="412" name="Google Shape;412;p60"/>
          <p:cNvPicPr preferRelativeResize="0"/>
          <p:nvPr/>
        </p:nvPicPr>
        <p:blipFill rotWithShape="1">
          <a:blip r:embed="rId2">
            <a:alphaModFix/>
          </a:blip>
          <a:srcRect b="0" l="0" r="0" t="0"/>
          <a:stretch/>
        </p:blipFill>
        <p:spPr>
          <a:xfrm>
            <a:off x="-5364" y="0"/>
            <a:ext cx="12227069" cy="6858000"/>
          </a:xfrm>
          <a:prstGeom prst="rect">
            <a:avLst/>
          </a:prstGeom>
          <a:noFill/>
          <a:ln>
            <a:noFill/>
          </a:ln>
        </p:spPr>
      </p:pic>
      <p:pic>
        <p:nvPicPr>
          <p:cNvPr descr="Graphical user interface, text&#10;&#10;Description automatically generated" id="413" name="Google Shape;413;p60"/>
          <p:cNvPicPr preferRelativeResize="0"/>
          <p:nvPr/>
        </p:nvPicPr>
        <p:blipFill rotWithShape="1">
          <a:blip r:embed="rId3">
            <a:alphaModFix/>
          </a:blip>
          <a:srcRect b="0" l="0" r="0" t="0"/>
          <a:stretch/>
        </p:blipFill>
        <p:spPr>
          <a:xfrm>
            <a:off x="237913" y="6366223"/>
            <a:ext cx="1529927" cy="363470"/>
          </a:xfrm>
          <a:prstGeom prst="rect">
            <a:avLst/>
          </a:prstGeom>
          <a:noFill/>
          <a:ln>
            <a:noFill/>
          </a:ln>
        </p:spPr>
      </p:pic>
      <p:sp>
        <p:nvSpPr>
          <p:cNvPr id="414" name="Google Shape;414;p60"/>
          <p:cNvSpPr txBox="1"/>
          <p:nvPr>
            <p:ph type="title"/>
          </p:nvPr>
        </p:nvSpPr>
        <p:spPr>
          <a:xfrm>
            <a:off x="1767840" y="2015925"/>
            <a:ext cx="8656320" cy="282615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accent2"/>
              </a:buClr>
              <a:buSzPts val="5400"/>
              <a:buFont typeface="Calibri"/>
              <a:buNone/>
              <a:defRPr sz="54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5" name="Google Shape;415;p60"/>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2"/>
              </a:buClr>
              <a:buSzPts val="800"/>
              <a:buFont typeface="Arial"/>
              <a:buNone/>
            </a:pPr>
            <a:fld id="{00000000-1234-1234-1234-123412341234}" type="slidenum">
              <a:rPr b="0" i="0" lang="en-US" sz="800" u="none" cap="none" strike="noStrike">
                <a:solidFill>
                  <a:schemeClr val="dk2"/>
                </a:solidFill>
                <a:latin typeface="Arial"/>
                <a:ea typeface="Arial"/>
                <a:cs typeface="Arial"/>
                <a:sym typeface="Arial"/>
              </a:rPr>
              <a:t>‹#›</a:t>
            </a:fld>
            <a:endParaRPr b="0" i="0" sz="18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Med Gradient 1" showMasterSp="0">
  <p:cSld name="Key Message Med Gradient 1">
    <p:bg>
      <p:bgPr>
        <a:solidFill>
          <a:schemeClr val="accent2"/>
        </a:solidFill>
      </p:bgPr>
    </p:bg>
    <p:spTree>
      <p:nvGrpSpPr>
        <p:cNvPr id="416" name="Shape 416"/>
        <p:cNvGrpSpPr/>
        <p:nvPr/>
      </p:nvGrpSpPr>
      <p:grpSpPr>
        <a:xfrm>
          <a:off x="0" y="0"/>
          <a:ext cx="0" cy="0"/>
          <a:chOff x="0" y="0"/>
          <a:chExt cx="0" cy="0"/>
        </a:xfrm>
      </p:grpSpPr>
      <p:pic>
        <p:nvPicPr>
          <p:cNvPr descr="A picture containing sky, blur&#10;&#10;Description automatically generated" id="417" name="Google Shape;417;p61"/>
          <p:cNvPicPr preferRelativeResize="0"/>
          <p:nvPr/>
        </p:nvPicPr>
        <p:blipFill rotWithShape="1">
          <a:blip r:embed="rId2">
            <a:alphaModFix/>
          </a:blip>
          <a:srcRect b="0" l="0" r="0" t="0"/>
          <a:stretch/>
        </p:blipFill>
        <p:spPr>
          <a:xfrm>
            <a:off x="-35068" y="-19699"/>
            <a:ext cx="12281653" cy="6877699"/>
          </a:xfrm>
          <a:prstGeom prst="rect">
            <a:avLst/>
          </a:prstGeom>
          <a:noFill/>
          <a:ln>
            <a:noFill/>
          </a:ln>
        </p:spPr>
      </p:pic>
      <p:sp>
        <p:nvSpPr>
          <p:cNvPr id="418" name="Google Shape;418;p61"/>
          <p:cNvSpPr txBox="1"/>
          <p:nvPr>
            <p:ph type="title"/>
          </p:nvPr>
        </p:nvSpPr>
        <p:spPr>
          <a:xfrm>
            <a:off x="1767840" y="2015925"/>
            <a:ext cx="8656320" cy="282615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accent2"/>
              </a:buClr>
              <a:buSzPts val="5400"/>
              <a:buFont typeface="Calibri"/>
              <a:buNone/>
              <a:defRPr sz="54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9" name="Google Shape;419;p61"/>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2"/>
              </a:buClr>
              <a:buSzPts val="800"/>
              <a:buFont typeface="Arial"/>
              <a:buNone/>
            </a:pPr>
            <a:fld id="{00000000-1234-1234-1234-123412341234}" type="slidenum">
              <a:rPr b="0" i="0" lang="en-US" sz="800" u="none" cap="none" strike="noStrike">
                <a:solidFill>
                  <a:schemeClr val="dk2"/>
                </a:solidFill>
                <a:latin typeface="Arial"/>
                <a:ea typeface="Arial"/>
                <a:cs typeface="Arial"/>
                <a:sym typeface="Arial"/>
              </a:rPr>
              <a:t>‹#›</a:t>
            </a:fld>
            <a:endParaRPr b="0" i="0" sz="1800" u="none" cap="none" strike="noStrike">
              <a:solidFill>
                <a:schemeClr val="dk2"/>
              </a:solidFill>
              <a:latin typeface="Arial"/>
              <a:ea typeface="Arial"/>
              <a:cs typeface="Arial"/>
              <a:sym typeface="Arial"/>
            </a:endParaRPr>
          </a:p>
        </p:txBody>
      </p:sp>
      <p:sp>
        <p:nvSpPr>
          <p:cNvPr id="420" name="Google Shape;420;p61"/>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800"/>
              <a:buFont typeface="Arial"/>
              <a:buNone/>
            </a:pPr>
            <a:r>
              <a:rPr b="0" i="0" lang="en-US" sz="800" u="none" cap="none" strike="noStrike">
                <a:solidFill>
                  <a:schemeClr val="dk2"/>
                </a:solidFill>
                <a:latin typeface="Arial"/>
                <a:ea typeface="Arial"/>
                <a:cs typeface="Arial"/>
                <a:sym typeface="Arial"/>
              </a:rPr>
              <a:t>Format Background… &gt; Solid fill &gt; Change to Dark Purple (Accent 3), Mid Purple (Accent 2) or Core Purple (Accent 1)</a:t>
            </a:r>
            <a:endParaRPr b="0" i="0" sz="800" u="none" cap="none" strike="noStrike">
              <a:solidFill>
                <a:schemeClr val="dk2"/>
              </a:solidFill>
              <a:latin typeface="Arial"/>
              <a:ea typeface="Arial"/>
              <a:cs typeface="Arial"/>
              <a:sym typeface="Arial"/>
            </a:endParaRPr>
          </a:p>
        </p:txBody>
      </p:sp>
      <p:pic>
        <p:nvPicPr>
          <p:cNvPr descr="Graphical user interface, text&#10;&#10;Description automatically generated" id="421" name="Google Shape;421;p61"/>
          <p:cNvPicPr preferRelativeResize="0"/>
          <p:nvPr/>
        </p:nvPicPr>
        <p:blipFill rotWithShape="1">
          <a:blip r:embed="rId3">
            <a:alphaModFix/>
          </a:blip>
          <a:srcRect b="0" l="0" r="0" t="0"/>
          <a:stretch/>
        </p:blipFill>
        <p:spPr>
          <a:xfrm>
            <a:off x="237913" y="6366223"/>
            <a:ext cx="1529927" cy="36347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Key Message Med Gradient 1" showMasterSp="0">
  <p:cSld name="1_Key Message Med Gradient 1">
    <p:bg>
      <p:bgPr>
        <a:solidFill>
          <a:schemeClr val="accent2"/>
        </a:solidFill>
      </p:bgPr>
    </p:bg>
    <p:spTree>
      <p:nvGrpSpPr>
        <p:cNvPr id="422" name="Shape 422"/>
        <p:cNvGrpSpPr/>
        <p:nvPr/>
      </p:nvGrpSpPr>
      <p:grpSpPr>
        <a:xfrm>
          <a:off x="0" y="0"/>
          <a:ext cx="0" cy="0"/>
          <a:chOff x="0" y="0"/>
          <a:chExt cx="0" cy="0"/>
        </a:xfrm>
      </p:grpSpPr>
      <p:pic>
        <p:nvPicPr>
          <p:cNvPr descr="A picture containing sky, blur&#10;&#10;Description automatically generated" id="423" name="Google Shape;423;p62"/>
          <p:cNvPicPr preferRelativeResize="0"/>
          <p:nvPr/>
        </p:nvPicPr>
        <p:blipFill rotWithShape="1">
          <a:blip r:embed="rId2">
            <a:alphaModFix/>
          </a:blip>
          <a:srcRect b="0" l="0" r="0" t="0"/>
          <a:stretch/>
        </p:blipFill>
        <p:spPr>
          <a:xfrm>
            <a:off x="-35068" y="-19699"/>
            <a:ext cx="12281653" cy="6877699"/>
          </a:xfrm>
          <a:prstGeom prst="rect">
            <a:avLst/>
          </a:prstGeom>
          <a:noFill/>
          <a:ln>
            <a:noFill/>
          </a:ln>
        </p:spPr>
      </p:pic>
      <p:sp>
        <p:nvSpPr>
          <p:cNvPr id="424" name="Google Shape;424;p62"/>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2"/>
              </a:buClr>
              <a:buSzPts val="800"/>
              <a:buFont typeface="Arial"/>
              <a:buNone/>
            </a:pPr>
            <a:fld id="{00000000-1234-1234-1234-123412341234}" type="slidenum">
              <a:rPr b="0" i="0" lang="en-US" sz="800" u="none" cap="none" strike="noStrike">
                <a:solidFill>
                  <a:schemeClr val="dk2"/>
                </a:solidFill>
                <a:latin typeface="Arial"/>
                <a:ea typeface="Arial"/>
                <a:cs typeface="Arial"/>
                <a:sym typeface="Arial"/>
              </a:rPr>
              <a:t>‹#›</a:t>
            </a:fld>
            <a:endParaRPr b="0" i="0" sz="1800" u="none" cap="none" strike="noStrike">
              <a:solidFill>
                <a:schemeClr val="dk2"/>
              </a:solidFill>
              <a:latin typeface="Arial"/>
              <a:ea typeface="Arial"/>
              <a:cs typeface="Arial"/>
              <a:sym typeface="Arial"/>
            </a:endParaRPr>
          </a:p>
        </p:txBody>
      </p:sp>
      <p:sp>
        <p:nvSpPr>
          <p:cNvPr id="425" name="Google Shape;425;p62"/>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800"/>
              <a:buFont typeface="Arial"/>
              <a:buNone/>
            </a:pPr>
            <a:r>
              <a:rPr b="0" i="0" lang="en-US" sz="800" u="none" cap="none" strike="noStrike">
                <a:solidFill>
                  <a:schemeClr val="dk2"/>
                </a:solidFill>
                <a:latin typeface="Arial"/>
                <a:ea typeface="Arial"/>
                <a:cs typeface="Arial"/>
                <a:sym typeface="Arial"/>
              </a:rPr>
              <a:t>Format Background… &gt; Solid fill &gt; Change to Dark Purple (Accent 3), Mid Purple (Accent 2) or Core Purple (Accent 1)</a:t>
            </a:r>
            <a:endParaRPr b="0" i="0" sz="800" u="none" cap="none" strike="noStrike">
              <a:solidFill>
                <a:schemeClr val="dk2"/>
              </a:solidFill>
              <a:latin typeface="Arial"/>
              <a:ea typeface="Arial"/>
              <a:cs typeface="Arial"/>
              <a:sym typeface="Arial"/>
            </a:endParaRPr>
          </a:p>
        </p:txBody>
      </p:sp>
      <p:pic>
        <p:nvPicPr>
          <p:cNvPr descr="Graphical user interface, text&#10;&#10;Description automatically generated" id="426" name="Google Shape;426;p62"/>
          <p:cNvPicPr preferRelativeResize="0"/>
          <p:nvPr/>
        </p:nvPicPr>
        <p:blipFill rotWithShape="1">
          <a:blip r:embed="rId3">
            <a:alphaModFix/>
          </a:blip>
          <a:srcRect b="0" l="0" r="0" t="0"/>
          <a:stretch/>
        </p:blipFill>
        <p:spPr>
          <a:xfrm>
            <a:off x="4065055" y="2946501"/>
            <a:ext cx="4061889" cy="96499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Light Gradient 1" showMasterSp="0">
  <p:cSld name="Key Message Light Gradient 1">
    <p:bg>
      <p:bgPr>
        <a:solidFill>
          <a:schemeClr val="accent2"/>
        </a:solidFill>
      </p:bgPr>
    </p:bg>
    <p:spTree>
      <p:nvGrpSpPr>
        <p:cNvPr id="427" name="Shape 427"/>
        <p:cNvGrpSpPr/>
        <p:nvPr/>
      </p:nvGrpSpPr>
      <p:grpSpPr>
        <a:xfrm>
          <a:off x="0" y="0"/>
          <a:ext cx="0" cy="0"/>
          <a:chOff x="0" y="0"/>
          <a:chExt cx="0" cy="0"/>
        </a:xfrm>
      </p:grpSpPr>
      <p:pic>
        <p:nvPicPr>
          <p:cNvPr descr="Background pattern&#10;&#10;Description automatically generated" id="428" name="Google Shape;428;p63"/>
          <p:cNvPicPr preferRelativeResize="0"/>
          <p:nvPr/>
        </p:nvPicPr>
        <p:blipFill rotWithShape="1">
          <a:blip r:embed="rId2">
            <a:alphaModFix/>
          </a:blip>
          <a:srcRect b="0" l="0" r="0" t="0"/>
          <a:stretch/>
        </p:blipFill>
        <p:spPr>
          <a:xfrm>
            <a:off x="0" y="1"/>
            <a:ext cx="12192000" cy="6858000"/>
          </a:xfrm>
          <a:prstGeom prst="rect">
            <a:avLst/>
          </a:prstGeom>
          <a:noFill/>
          <a:ln>
            <a:noFill/>
          </a:ln>
        </p:spPr>
      </p:pic>
      <p:sp>
        <p:nvSpPr>
          <p:cNvPr id="429" name="Google Shape;429;p63"/>
          <p:cNvSpPr txBox="1"/>
          <p:nvPr>
            <p:ph type="title"/>
          </p:nvPr>
        </p:nvSpPr>
        <p:spPr>
          <a:xfrm>
            <a:off x="1767840" y="2015925"/>
            <a:ext cx="8656320" cy="282615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dk2"/>
              </a:buClr>
              <a:buSzPts val="5400"/>
              <a:buFont typeface="Calibri"/>
              <a:buNone/>
              <a:defRPr sz="5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0" name="Google Shape;430;p63"/>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2"/>
              </a:buClr>
              <a:buSzPts val="800"/>
              <a:buFont typeface="Arial"/>
              <a:buNone/>
            </a:pPr>
            <a:fld id="{00000000-1234-1234-1234-123412341234}" type="slidenum">
              <a:rPr b="0" i="0" lang="en-US" sz="800" u="none" cap="none" strike="noStrike">
                <a:solidFill>
                  <a:schemeClr val="dk2"/>
                </a:solidFill>
                <a:latin typeface="Arial"/>
                <a:ea typeface="Arial"/>
                <a:cs typeface="Arial"/>
                <a:sym typeface="Arial"/>
              </a:rPr>
              <a:t>‹#›</a:t>
            </a:fld>
            <a:endParaRPr b="0" i="0" sz="1800" u="none" cap="none" strike="noStrike">
              <a:solidFill>
                <a:schemeClr val="dk2"/>
              </a:solidFill>
              <a:latin typeface="Arial"/>
              <a:ea typeface="Arial"/>
              <a:cs typeface="Arial"/>
              <a:sym typeface="Arial"/>
            </a:endParaRPr>
          </a:p>
        </p:txBody>
      </p:sp>
      <p:pic>
        <p:nvPicPr>
          <p:cNvPr descr="Text&#10;&#10;Description automatically generated with medium confidence" id="431" name="Google Shape;431;p63"/>
          <p:cNvPicPr preferRelativeResize="0"/>
          <p:nvPr/>
        </p:nvPicPr>
        <p:blipFill rotWithShape="1">
          <a:blip r:embed="rId3">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p:cSld name="Title and Content - Dark">
    <p:bg>
      <p:bgPr>
        <a:solidFill>
          <a:schemeClr val="accent3"/>
        </a:solidFill>
      </p:bgPr>
    </p:bg>
    <p:spTree>
      <p:nvGrpSpPr>
        <p:cNvPr id="44" name="Shape 44"/>
        <p:cNvGrpSpPr/>
        <p:nvPr/>
      </p:nvGrpSpPr>
      <p:grpSpPr>
        <a:xfrm>
          <a:off x="0" y="0"/>
          <a:ext cx="0" cy="0"/>
          <a:chOff x="0" y="0"/>
          <a:chExt cx="0" cy="0"/>
        </a:xfrm>
      </p:grpSpPr>
      <p:sp>
        <p:nvSpPr>
          <p:cNvPr id="45" name="Google Shape;45;p7"/>
          <p:cNvSpPr/>
          <p:nvPr/>
        </p:nvSpPr>
        <p:spPr>
          <a:xfrm>
            <a:off x="11214" y="0"/>
            <a:ext cx="12180786"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 name="Google Shape;46;p7"/>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 type="body"/>
          </p:nvPr>
        </p:nvSpPr>
        <p:spPr>
          <a:xfrm>
            <a:off x="381001" y="1371601"/>
            <a:ext cx="11430000" cy="4940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2000"/>
              <a:buNone/>
              <a:defRPr>
                <a:solidFill>
                  <a:schemeClr val="dk2"/>
                </a:solidFill>
              </a:defRPr>
            </a:lvl1pPr>
            <a:lvl2pPr indent="-355600" lvl="1" marL="914400" algn="l">
              <a:lnSpc>
                <a:spcPct val="100000"/>
              </a:lnSpc>
              <a:spcBef>
                <a:spcPts val="1200"/>
              </a:spcBef>
              <a:spcAft>
                <a:spcPts val="0"/>
              </a:spcAft>
              <a:buClr>
                <a:schemeClr val="dk2"/>
              </a:buClr>
              <a:buSzPts val="2000"/>
              <a:buChar char="•"/>
              <a:defRPr>
                <a:solidFill>
                  <a:schemeClr val="dk2"/>
                </a:solidFill>
              </a:defRPr>
            </a:lvl2pPr>
            <a:lvl3pPr indent="-355600" lvl="2" marL="1371600" algn="l">
              <a:lnSpc>
                <a:spcPct val="100000"/>
              </a:lnSpc>
              <a:spcBef>
                <a:spcPts val="1200"/>
              </a:spcBef>
              <a:spcAft>
                <a:spcPts val="0"/>
              </a:spcAft>
              <a:buClr>
                <a:schemeClr val="dk2"/>
              </a:buClr>
              <a:buSzPts val="2000"/>
              <a:buChar char="–"/>
              <a:defRPr>
                <a:solidFill>
                  <a:schemeClr val="dk2"/>
                </a:solidFill>
              </a:defRPr>
            </a:lvl3pPr>
            <a:lvl4pPr indent="-342900" lvl="3" marL="1828800" algn="l">
              <a:lnSpc>
                <a:spcPct val="100000"/>
              </a:lnSpc>
              <a:spcBef>
                <a:spcPts val="1200"/>
              </a:spcBef>
              <a:spcAft>
                <a:spcPts val="0"/>
              </a:spcAft>
              <a:buClr>
                <a:schemeClr val="dk2"/>
              </a:buClr>
              <a:buSzPts val="1800"/>
              <a:buChar char="•"/>
              <a:defRPr>
                <a:solidFill>
                  <a:schemeClr val="dk2"/>
                </a:solidFill>
              </a:defRPr>
            </a:lvl4pPr>
            <a:lvl5pPr indent="-342900" lvl="4" marL="2286000" algn="l">
              <a:lnSpc>
                <a:spcPct val="100000"/>
              </a:lnSpc>
              <a:spcBef>
                <a:spcPts val="1200"/>
              </a:spcBef>
              <a:spcAft>
                <a:spcPts val="0"/>
              </a:spcAft>
              <a:buClr>
                <a:schemeClr val="dk2"/>
              </a:buClr>
              <a:buSzPts val="1800"/>
              <a:buChar char="–"/>
              <a:defRPr>
                <a:solidFill>
                  <a:schemeClr val="dk2"/>
                </a:solidFill>
              </a:defRPr>
            </a:lvl5pPr>
            <a:lvl6pPr indent="-228600" lvl="5" marL="2743200" algn="l">
              <a:lnSpc>
                <a:spcPct val="90000"/>
              </a:lnSpc>
              <a:spcBef>
                <a:spcPts val="1200"/>
              </a:spcBef>
              <a:spcAft>
                <a:spcPts val="0"/>
              </a:spcAft>
              <a:buClr>
                <a:schemeClr val="lt1"/>
              </a:buClr>
              <a:buSzPts val="1800"/>
              <a:buNone/>
              <a:defRPr/>
            </a:lvl6pPr>
            <a:lvl7pPr indent="-228600" lvl="6" marL="3200400" algn="l">
              <a:lnSpc>
                <a:spcPct val="90000"/>
              </a:lnSpc>
              <a:spcBef>
                <a:spcPts val="1200"/>
              </a:spcBef>
              <a:spcAft>
                <a:spcPts val="0"/>
              </a:spcAft>
              <a:buClr>
                <a:schemeClr val="lt1"/>
              </a:buClr>
              <a:buSzPts val="1800"/>
              <a:buNone/>
              <a:defRPr/>
            </a:lvl7pPr>
            <a:lvl8pPr indent="-228600" lvl="7" marL="3657600" algn="l">
              <a:lnSpc>
                <a:spcPct val="90000"/>
              </a:lnSpc>
              <a:spcBef>
                <a:spcPts val="1200"/>
              </a:spcBef>
              <a:spcAft>
                <a:spcPts val="0"/>
              </a:spcAft>
              <a:buClr>
                <a:schemeClr val="lt1"/>
              </a:buClr>
              <a:buSzPts val="1800"/>
              <a:buNone/>
              <a:defRPr/>
            </a:lvl8pPr>
            <a:lvl9pPr indent="-228600" lvl="8" marL="4114800" algn="l">
              <a:lnSpc>
                <a:spcPct val="90000"/>
              </a:lnSpc>
              <a:spcBef>
                <a:spcPts val="1200"/>
              </a:spcBef>
              <a:spcAft>
                <a:spcPts val="1200"/>
              </a:spcAft>
              <a:buClr>
                <a:schemeClr val="lt2"/>
              </a:buClr>
              <a:buSzPts val="1800"/>
              <a:buNone/>
              <a:defRPr/>
            </a:lvl9pPr>
          </a:lstStyle>
          <a:p/>
        </p:txBody>
      </p:sp>
      <p:pic>
        <p:nvPicPr>
          <p:cNvPr descr="Graphical user interface, text&#10;&#10;Description automatically generated" id="48" name="Google Shape;48;p7"/>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sp>
        <p:nvSpPr>
          <p:cNvPr id="49" name="Google Shape;49;p7"/>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2"/>
              </a:buClr>
              <a:buSzPts val="800"/>
              <a:buFont typeface="Arial"/>
              <a:buNone/>
            </a:pPr>
            <a:fld id="{00000000-1234-1234-1234-123412341234}" type="slidenum">
              <a:rPr b="0" i="0" lang="en-US" sz="800" u="none" cap="none" strike="noStrike">
                <a:solidFill>
                  <a:schemeClr val="dk2"/>
                </a:solidFill>
                <a:latin typeface="Arial"/>
                <a:ea typeface="Arial"/>
                <a:cs typeface="Arial"/>
                <a:sym typeface="Arial"/>
              </a:rPr>
              <a:t>‹#›</a:t>
            </a:fld>
            <a:endParaRPr b="0" i="0" sz="1800" u="none" cap="none" strike="noStrike">
              <a:solidFill>
                <a:schemeClr val="dk2"/>
              </a:solidFill>
              <a:latin typeface="Arial"/>
              <a:ea typeface="Arial"/>
              <a:cs typeface="Arial"/>
              <a:sym typeface="Arial"/>
            </a:endParaRPr>
          </a:p>
        </p:txBody>
      </p:sp>
      <p:pic>
        <p:nvPicPr>
          <p:cNvPr descr="Shape&#10;&#10;Description automatically generated with low confidence" id="50" name="Google Shape;50;p7"/>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Dark Gradient 1" showMasterSp="0">
  <p:cSld name="Key Message Dark Gradient 1">
    <p:bg>
      <p:bgPr>
        <a:solidFill>
          <a:schemeClr val="accent2"/>
        </a:solidFill>
      </p:bgPr>
    </p:bg>
    <p:spTree>
      <p:nvGrpSpPr>
        <p:cNvPr id="432" name="Shape 432"/>
        <p:cNvGrpSpPr/>
        <p:nvPr/>
      </p:nvGrpSpPr>
      <p:grpSpPr>
        <a:xfrm>
          <a:off x="0" y="0"/>
          <a:ext cx="0" cy="0"/>
          <a:chOff x="0" y="0"/>
          <a:chExt cx="0" cy="0"/>
        </a:xfrm>
      </p:grpSpPr>
      <p:pic>
        <p:nvPicPr>
          <p:cNvPr descr="A picture containing outdoor, day&#10;&#10;Description automatically generated" id="433" name="Google Shape;433;p64"/>
          <p:cNvPicPr preferRelativeResize="0"/>
          <p:nvPr/>
        </p:nvPicPr>
        <p:blipFill rotWithShape="1">
          <a:blip r:embed="rId2">
            <a:alphaModFix/>
          </a:blip>
          <a:srcRect b="0" l="0" r="0" t="0"/>
          <a:stretch/>
        </p:blipFill>
        <p:spPr>
          <a:xfrm>
            <a:off x="-41419" y="-19701"/>
            <a:ext cx="12233419" cy="6877701"/>
          </a:xfrm>
          <a:prstGeom prst="rect">
            <a:avLst/>
          </a:prstGeom>
          <a:noFill/>
          <a:ln>
            <a:noFill/>
          </a:ln>
        </p:spPr>
      </p:pic>
      <p:sp>
        <p:nvSpPr>
          <p:cNvPr id="434" name="Google Shape;434;p64"/>
          <p:cNvSpPr txBox="1"/>
          <p:nvPr>
            <p:ph type="title"/>
          </p:nvPr>
        </p:nvSpPr>
        <p:spPr>
          <a:xfrm>
            <a:off x="1767840" y="2015925"/>
            <a:ext cx="8656320" cy="282615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5" name="Google Shape;435;p64"/>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800"/>
              <a:buFont typeface="Arial"/>
              <a:buNone/>
            </a:pPr>
            <a:fld id="{00000000-1234-1234-1234-123412341234}" type="slidenum">
              <a:rPr b="0" i="0" lang="en-US" sz="800" u="none" cap="none" strike="noStrike">
                <a:solidFill>
                  <a:srgbClr val="FFFFFF"/>
                </a:solidFill>
                <a:latin typeface="Arial"/>
                <a:ea typeface="Arial"/>
                <a:cs typeface="Arial"/>
                <a:sym typeface="Arial"/>
              </a:rPr>
              <a:t>‹#›</a:t>
            </a:fld>
            <a:endParaRPr b="0" i="0" sz="1800" u="none" cap="none" strike="noStrike">
              <a:solidFill>
                <a:srgbClr val="FFFFFF"/>
              </a:solidFill>
              <a:latin typeface="Arial"/>
              <a:ea typeface="Arial"/>
              <a:cs typeface="Arial"/>
              <a:sym typeface="Arial"/>
            </a:endParaRPr>
          </a:p>
        </p:txBody>
      </p:sp>
      <p:sp>
        <p:nvSpPr>
          <p:cNvPr id="436" name="Google Shape;436;p64"/>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800"/>
              <a:buFont typeface="Arial"/>
              <a:buNone/>
            </a:pPr>
            <a:r>
              <a:rPr b="0" i="0" lang="en-US" sz="800" u="none" cap="none" strike="noStrike">
                <a:solidFill>
                  <a:schemeClr val="dk2"/>
                </a:solidFill>
                <a:latin typeface="Arial"/>
                <a:ea typeface="Arial"/>
                <a:cs typeface="Arial"/>
                <a:sym typeface="Arial"/>
              </a:rPr>
              <a:t>Format Background… &gt; Solid fill &gt; Change to Dark Purple (Accent 3), Mid Purple (Accent 2) or Core Purple (Accent 1)</a:t>
            </a:r>
            <a:endParaRPr b="0" i="0" sz="800" u="none" cap="none" strike="noStrike">
              <a:solidFill>
                <a:schemeClr val="dk2"/>
              </a:solidFill>
              <a:latin typeface="Arial"/>
              <a:ea typeface="Arial"/>
              <a:cs typeface="Arial"/>
              <a:sym typeface="Arial"/>
            </a:endParaRPr>
          </a:p>
        </p:txBody>
      </p:sp>
      <p:pic>
        <p:nvPicPr>
          <p:cNvPr descr="Text&#10;&#10;Description automatically generated with medium confidence" id="437" name="Google Shape;437;p64"/>
          <p:cNvPicPr preferRelativeResize="0"/>
          <p:nvPr/>
        </p:nvPicPr>
        <p:blipFill rotWithShape="1">
          <a:blip r:embed="rId3">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Light Gradient 3" showMasterSp="0">
  <p:cSld name="Key Message Light Gradient 3">
    <p:bg>
      <p:bgPr>
        <a:solidFill>
          <a:schemeClr val="accent2"/>
        </a:solidFill>
      </p:bgPr>
    </p:bg>
    <p:spTree>
      <p:nvGrpSpPr>
        <p:cNvPr id="438" name="Shape 438"/>
        <p:cNvGrpSpPr/>
        <p:nvPr/>
      </p:nvGrpSpPr>
      <p:grpSpPr>
        <a:xfrm>
          <a:off x="0" y="0"/>
          <a:ext cx="0" cy="0"/>
          <a:chOff x="0" y="0"/>
          <a:chExt cx="0" cy="0"/>
        </a:xfrm>
      </p:grpSpPr>
      <p:pic>
        <p:nvPicPr>
          <p:cNvPr descr="Background pattern&#10;&#10;Description automatically generated" id="439" name="Google Shape;439;p65"/>
          <p:cNvPicPr preferRelativeResize="0"/>
          <p:nvPr/>
        </p:nvPicPr>
        <p:blipFill rotWithShape="1">
          <a:blip r:embed="rId2">
            <a:alphaModFix/>
          </a:blip>
          <a:srcRect b="0" l="0" r="0" t="0"/>
          <a:stretch/>
        </p:blipFill>
        <p:spPr>
          <a:xfrm>
            <a:off x="-35070" y="0"/>
            <a:ext cx="12227070" cy="6878214"/>
          </a:xfrm>
          <a:prstGeom prst="rect">
            <a:avLst/>
          </a:prstGeom>
          <a:noFill/>
          <a:ln>
            <a:noFill/>
          </a:ln>
        </p:spPr>
      </p:pic>
      <p:sp>
        <p:nvSpPr>
          <p:cNvPr id="440" name="Google Shape;440;p65"/>
          <p:cNvSpPr txBox="1"/>
          <p:nvPr>
            <p:ph type="title"/>
          </p:nvPr>
        </p:nvSpPr>
        <p:spPr>
          <a:xfrm>
            <a:off x="1767840" y="2015925"/>
            <a:ext cx="8656320" cy="282615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1" name="Google Shape;441;p65"/>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800"/>
              <a:buFont typeface="Arial"/>
              <a:buNone/>
            </a:pPr>
            <a:fld id="{00000000-1234-1234-1234-123412341234}" type="slidenum">
              <a:rPr b="0" i="0" lang="en-US" sz="800" u="none" cap="none" strike="noStrike">
                <a:solidFill>
                  <a:srgbClr val="FFFFFF"/>
                </a:solidFill>
                <a:latin typeface="Arial"/>
                <a:ea typeface="Arial"/>
                <a:cs typeface="Arial"/>
                <a:sym typeface="Arial"/>
              </a:rPr>
              <a:t>‹#›</a:t>
            </a:fld>
            <a:endParaRPr b="0" i="0" sz="1800" u="none" cap="none" strike="noStrike">
              <a:solidFill>
                <a:srgbClr val="FFFFFF"/>
              </a:solidFill>
              <a:latin typeface="Arial"/>
              <a:ea typeface="Arial"/>
              <a:cs typeface="Arial"/>
              <a:sym typeface="Arial"/>
            </a:endParaRPr>
          </a:p>
        </p:txBody>
      </p:sp>
      <p:sp>
        <p:nvSpPr>
          <p:cNvPr id="442" name="Google Shape;442;p65"/>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800"/>
              <a:buFont typeface="Arial"/>
              <a:buNone/>
            </a:pPr>
            <a:r>
              <a:rPr b="0" i="0" lang="en-US" sz="800" u="none" cap="none" strike="noStrike">
                <a:solidFill>
                  <a:schemeClr val="dk2"/>
                </a:solidFill>
                <a:latin typeface="Arial"/>
                <a:ea typeface="Arial"/>
                <a:cs typeface="Arial"/>
                <a:sym typeface="Arial"/>
              </a:rPr>
              <a:t>Format Background… &gt; Solid fill &gt; Change to Dark Purple (Accent 3), Mid Purple (Accent 2) or Core Purple (Accent 1)</a:t>
            </a:r>
            <a:endParaRPr b="0" i="0" sz="800" u="none" cap="none" strike="noStrike">
              <a:solidFill>
                <a:schemeClr val="dk2"/>
              </a:solidFill>
              <a:latin typeface="Arial"/>
              <a:ea typeface="Arial"/>
              <a:cs typeface="Arial"/>
              <a:sym typeface="Arial"/>
            </a:endParaRPr>
          </a:p>
        </p:txBody>
      </p:sp>
      <p:pic>
        <p:nvPicPr>
          <p:cNvPr descr="Text&#10;&#10;Description automatically generated with medium confidence" id="443" name="Google Shape;443;p65"/>
          <p:cNvPicPr preferRelativeResize="0"/>
          <p:nvPr/>
        </p:nvPicPr>
        <p:blipFill rotWithShape="1">
          <a:blip r:embed="rId3">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Key Message Light Gradient 3" showMasterSp="0">
  <p:cSld name="1_Key Message Light Gradient 3">
    <p:bg>
      <p:bgPr>
        <a:solidFill>
          <a:schemeClr val="accent2"/>
        </a:solidFill>
      </p:bgPr>
    </p:bg>
    <p:spTree>
      <p:nvGrpSpPr>
        <p:cNvPr id="444" name="Shape 444"/>
        <p:cNvGrpSpPr/>
        <p:nvPr/>
      </p:nvGrpSpPr>
      <p:grpSpPr>
        <a:xfrm>
          <a:off x="0" y="0"/>
          <a:ext cx="0" cy="0"/>
          <a:chOff x="0" y="0"/>
          <a:chExt cx="0" cy="0"/>
        </a:xfrm>
      </p:grpSpPr>
      <p:pic>
        <p:nvPicPr>
          <p:cNvPr descr="Background pattern&#10;&#10;Description automatically generated" id="445" name="Google Shape;445;p66"/>
          <p:cNvPicPr preferRelativeResize="0"/>
          <p:nvPr/>
        </p:nvPicPr>
        <p:blipFill rotWithShape="1">
          <a:blip r:embed="rId2">
            <a:alphaModFix/>
          </a:blip>
          <a:srcRect b="0" l="0" r="0" t="0"/>
          <a:stretch/>
        </p:blipFill>
        <p:spPr>
          <a:xfrm>
            <a:off x="-35070" y="0"/>
            <a:ext cx="12227070" cy="6878214"/>
          </a:xfrm>
          <a:prstGeom prst="rect">
            <a:avLst/>
          </a:prstGeom>
          <a:noFill/>
          <a:ln>
            <a:noFill/>
          </a:ln>
        </p:spPr>
      </p:pic>
      <p:sp>
        <p:nvSpPr>
          <p:cNvPr id="446" name="Google Shape;446;p66"/>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800"/>
              <a:buFont typeface="Arial"/>
              <a:buNone/>
            </a:pPr>
            <a:fld id="{00000000-1234-1234-1234-123412341234}" type="slidenum">
              <a:rPr b="0" i="0" lang="en-US" sz="800" u="none" cap="none" strike="noStrike">
                <a:solidFill>
                  <a:srgbClr val="FFFFFF"/>
                </a:solidFill>
                <a:latin typeface="Arial"/>
                <a:ea typeface="Arial"/>
                <a:cs typeface="Arial"/>
                <a:sym typeface="Arial"/>
              </a:rPr>
              <a:t>‹#›</a:t>
            </a:fld>
            <a:endParaRPr b="0" i="0" sz="1800" u="none" cap="none" strike="noStrike">
              <a:solidFill>
                <a:srgbClr val="FFFFFF"/>
              </a:solidFill>
              <a:latin typeface="Arial"/>
              <a:ea typeface="Arial"/>
              <a:cs typeface="Arial"/>
              <a:sym typeface="Arial"/>
            </a:endParaRPr>
          </a:p>
        </p:txBody>
      </p:sp>
      <p:sp>
        <p:nvSpPr>
          <p:cNvPr id="447" name="Google Shape;447;p66"/>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800"/>
              <a:buFont typeface="Arial"/>
              <a:buNone/>
            </a:pPr>
            <a:r>
              <a:rPr b="0" i="0" lang="en-US" sz="800" u="none" cap="none" strike="noStrike">
                <a:solidFill>
                  <a:schemeClr val="dk2"/>
                </a:solidFill>
                <a:latin typeface="Arial"/>
                <a:ea typeface="Arial"/>
                <a:cs typeface="Arial"/>
                <a:sym typeface="Arial"/>
              </a:rPr>
              <a:t>Format Background… &gt; Solid fill &gt; Change to Dark Purple (Accent 3), Mid Purple (Accent 2) or Core Purple (Accent 1)</a:t>
            </a:r>
            <a:endParaRPr b="0" i="0" sz="800" u="none" cap="none" strike="noStrike">
              <a:solidFill>
                <a:schemeClr val="dk2"/>
              </a:solidFill>
              <a:latin typeface="Arial"/>
              <a:ea typeface="Arial"/>
              <a:cs typeface="Arial"/>
              <a:sym typeface="Arial"/>
            </a:endParaRPr>
          </a:p>
        </p:txBody>
      </p:sp>
      <p:pic>
        <p:nvPicPr>
          <p:cNvPr descr="Text&#10;&#10;Description automatically generated with medium confidence" id="448" name="Google Shape;448;p66"/>
          <p:cNvPicPr preferRelativeResize="0"/>
          <p:nvPr/>
        </p:nvPicPr>
        <p:blipFill rotWithShape="1">
          <a:blip r:embed="rId3">
            <a:alphaModFix/>
          </a:blip>
          <a:srcRect b="0" l="0" r="0" t="0"/>
          <a:stretch/>
        </p:blipFill>
        <p:spPr>
          <a:xfrm>
            <a:off x="4065055" y="2946501"/>
            <a:ext cx="4076348" cy="964997"/>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 Med Gradient 2" showMasterSp="0">
  <p:cSld name="Key Message Med Gradient 2">
    <p:bg>
      <p:bgPr>
        <a:solidFill>
          <a:schemeClr val="accent2"/>
        </a:solidFill>
      </p:bgPr>
    </p:bg>
    <p:spTree>
      <p:nvGrpSpPr>
        <p:cNvPr id="449" name="Shape 449"/>
        <p:cNvGrpSpPr/>
        <p:nvPr/>
      </p:nvGrpSpPr>
      <p:grpSpPr>
        <a:xfrm>
          <a:off x="0" y="0"/>
          <a:ext cx="0" cy="0"/>
          <a:chOff x="0" y="0"/>
          <a:chExt cx="0" cy="0"/>
        </a:xfrm>
      </p:grpSpPr>
      <p:pic>
        <p:nvPicPr>
          <p:cNvPr descr="Background pattern&#10;&#10;Description automatically generated" id="450" name="Google Shape;450;p67"/>
          <p:cNvPicPr preferRelativeResize="0"/>
          <p:nvPr/>
        </p:nvPicPr>
        <p:blipFill rotWithShape="1">
          <a:blip r:embed="rId2">
            <a:alphaModFix/>
          </a:blip>
          <a:srcRect b="0" l="0" r="0" t="0"/>
          <a:stretch/>
        </p:blipFill>
        <p:spPr>
          <a:xfrm>
            <a:off x="-35068" y="-19700"/>
            <a:ext cx="12262135" cy="6988629"/>
          </a:xfrm>
          <a:prstGeom prst="rect">
            <a:avLst/>
          </a:prstGeom>
          <a:noFill/>
          <a:ln>
            <a:noFill/>
          </a:ln>
        </p:spPr>
      </p:pic>
      <p:sp>
        <p:nvSpPr>
          <p:cNvPr id="451" name="Google Shape;451;p67"/>
          <p:cNvSpPr txBox="1"/>
          <p:nvPr>
            <p:ph type="title"/>
          </p:nvPr>
        </p:nvSpPr>
        <p:spPr>
          <a:xfrm>
            <a:off x="1767840" y="2015925"/>
            <a:ext cx="8656320" cy="2826150"/>
          </a:xfrm>
          <a:prstGeom prst="rect">
            <a:avLst/>
          </a:prstGeom>
          <a:noFill/>
          <a:ln>
            <a:noFill/>
          </a:ln>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2" name="Google Shape;452;p67"/>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800"/>
              <a:buFont typeface="Arial"/>
              <a:buNone/>
            </a:pPr>
            <a:fld id="{00000000-1234-1234-1234-123412341234}" type="slidenum">
              <a:rPr b="0" i="0" lang="en-US" sz="800" u="none" cap="none" strike="noStrike">
                <a:solidFill>
                  <a:srgbClr val="FFFFFF"/>
                </a:solidFill>
                <a:latin typeface="Arial"/>
                <a:ea typeface="Arial"/>
                <a:cs typeface="Arial"/>
                <a:sym typeface="Arial"/>
              </a:rPr>
              <a:t>‹#›</a:t>
            </a:fld>
            <a:endParaRPr b="0" i="0" sz="1800" u="none" cap="none" strike="noStrike">
              <a:solidFill>
                <a:srgbClr val="FFFFFF"/>
              </a:solidFill>
              <a:latin typeface="Arial"/>
              <a:ea typeface="Arial"/>
              <a:cs typeface="Arial"/>
              <a:sym typeface="Arial"/>
            </a:endParaRPr>
          </a:p>
        </p:txBody>
      </p:sp>
      <p:sp>
        <p:nvSpPr>
          <p:cNvPr id="453" name="Google Shape;453;p67"/>
          <p:cNvSpPr txBox="1"/>
          <p:nvPr/>
        </p:nvSpPr>
        <p:spPr>
          <a:xfrm>
            <a:off x="0" y="-257908"/>
            <a:ext cx="6096000" cy="25790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800"/>
              <a:buFont typeface="Arial"/>
              <a:buNone/>
            </a:pPr>
            <a:r>
              <a:rPr b="0" i="0" lang="en-US" sz="800" u="none" cap="none" strike="noStrike">
                <a:solidFill>
                  <a:schemeClr val="dk2"/>
                </a:solidFill>
                <a:latin typeface="Arial"/>
                <a:ea typeface="Arial"/>
                <a:cs typeface="Arial"/>
                <a:sym typeface="Arial"/>
              </a:rPr>
              <a:t>Format Background… &gt; Solid fill &gt; Change to Dark Purple (Accent 3), Mid Purple (Accent 2) or Core Purple (Accent 1)</a:t>
            </a:r>
            <a:endParaRPr b="0" i="0" sz="800" u="none" cap="none" strike="noStrike">
              <a:solidFill>
                <a:schemeClr val="dk2"/>
              </a:solidFill>
              <a:latin typeface="Arial"/>
              <a:ea typeface="Arial"/>
              <a:cs typeface="Arial"/>
              <a:sym typeface="Arial"/>
            </a:endParaRPr>
          </a:p>
        </p:txBody>
      </p:sp>
      <p:pic>
        <p:nvPicPr>
          <p:cNvPr descr="Text&#10;&#10;Description automatically generated with medium confidence" id="454" name="Google Shape;454;p67"/>
          <p:cNvPicPr preferRelativeResize="0"/>
          <p:nvPr/>
        </p:nvPicPr>
        <p:blipFill rotWithShape="1">
          <a:blip r:embed="rId3">
            <a:alphaModFix/>
          </a:blip>
          <a:srcRect b="0" l="0" r="0" t="0"/>
          <a:stretch/>
        </p:blipFill>
        <p:spPr>
          <a:xfrm>
            <a:off x="237913" y="6366223"/>
            <a:ext cx="1529927" cy="362181"/>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55" name="Shape 455"/>
        <p:cNvGrpSpPr/>
        <p:nvPr/>
      </p:nvGrpSpPr>
      <p:grpSpPr>
        <a:xfrm>
          <a:off x="0" y="0"/>
          <a:ext cx="0" cy="0"/>
          <a:chOff x="0" y="0"/>
          <a:chExt cx="0" cy="0"/>
        </a:xfrm>
      </p:grpSpPr>
      <p:sp>
        <p:nvSpPr>
          <p:cNvPr id="456" name="Google Shape;456;p6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57" name="Google Shape;457;p6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58" name="Google Shape;458;p68"/>
          <p:cNvSpPr txBox="1"/>
          <p:nvPr>
            <p:ph idx="12" type="sldNum"/>
          </p:nvPr>
        </p:nvSpPr>
        <p:spPr>
          <a:xfrm>
            <a:off x="11406992" y="6477001"/>
            <a:ext cx="381001" cy="207843"/>
          </a:xfrm>
          <a:prstGeom prst="rect">
            <a:avLst/>
          </a:prstGeom>
          <a:noFill/>
          <a:ln>
            <a:noFill/>
          </a:ln>
        </p:spPr>
        <p:txBody>
          <a:bodyPr anchorCtr="0" anchor="ctr" bIns="0" lIns="0" spcFirstLastPara="1" rIns="0" wrap="square" tIns="0">
            <a:noAutofit/>
          </a:bodyPr>
          <a:lstStyle>
            <a:lvl1pPr indent="0" lvl="0" marL="0" algn="l">
              <a:spcBef>
                <a:spcPts val="0"/>
              </a:spcBef>
              <a:buNone/>
              <a:defRPr>
                <a:solidFill>
                  <a:srgbClr val="888888"/>
                </a:solidFill>
              </a:defRPr>
            </a:lvl1pPr>
            <a:lvl2pPr indent="0" lvl="1" marL="0" algn="l">
              <a:spcBef>
                <a:spcPts val="0"/>
              </a:spcBef>
              <a:buNone/>
              <a:defRPr>
                <a:solidFill>
                  <a:srgbClr val="888888"/>
                </a:solidFill>
              </a:defRPr>
            </a:lvl2pPr>
            <a:lvl3pPr indent="0" lvl="2" marL="0" algn="l">
              <a:spcBef>
                <a:spcPts val="0"/>
              </a:spcBef>
              <a:buNone/>
              <a:defRPr>
                <a:solidFill>
                  <a:srgbClr val="888888"/>
                </a:solidFill>
              </a:defRPr>
            </a:lvl3pPr>
            <a:lvl4pPr indent="0" lvl="3" marL="0" algn="l">
              <a:spcBef>
                <a:spcPts val="0"/>
              </a:spcBef>
              <a:buNone/>
              <a:defRPr>
                <a:solidFill>
                  <a:srgbClr val="888888"/>
                </a:solidFill>
              </a:defRPr>
            </a:lvl4pPr>
            <a:lvl5pPr indent="0" lvl="4" marL="0" algn="l">
              <a:spcBef>
                <a:spcPts val="0"/>
              </a:spcBef>
              <a:buNone/>
              <a:defRPr>
                <a:solidFill>
                  <a:srgbClr val="888888"/>
                </a:solidFill>
              </a:defRPr>
            </a:lvl5pPr>
            <a:lvl6pPr indent="0" lvl="5" marL="0" algn="l">
              <a:spcBef>
                <a:spcPts val="0"/>
              </a:spcBef>
              <a:buNone/>
              <a:defRPr>
                <a:solidFill>
                  <a:srgbClr val="888888"/>
                </a:solidFill>
              </a:defRPr>
            </a:lvl6pPr>
            <a:lvl7pPr indent="0" lvl="6" marL="0" algn="l">
              <a:spcBef>
                <a:spcPts val="0"/>
              </a:spcBef>
              <a:buNone/>
              <a:defRPr>
                <a:solidFill>
                  <a:srgbClr val="888888"/>
                </a:solidFill>
              </a:defRPr>
            </a:lvl7pPr>
            <a:lvl8pPr indent="0" lvl="7" marL="0" algn="l">
              <a:spcBef>
                <a:spcPts val="0"/>
              </a:spcBef>
              <a:buNone/>
              <a:defRPr>
                <a:solidFill>
                  <a:srgbClr val="888888"/>
                </a:solidFill>
              </a:defRPr>
            </a:lvl8pPr>
            <a:lvl9pPr indent="0" lvl="8" marL="0" algn="l">
              <a:spcBef>
                <a:spcPts val="0"/>
              </a:spcBef>
              <a:buNone/>
              <a:defRPr>
                <a:solidFill>
                  <a:srgbClr val="888888"/>
                </a:solidFill>
              </a:defRPr>
            </a:lvl9pPr>
          </a:lstStyle>
          <a:p>
            <a:pPr indent="0" lvl="0" marL="0" rtl="0" algn="l">
              <a:spcBef>
                <a:spcPts val="0"/>
              </a:spcBef>
              <a:spcAft>
                <a:spcPts val="0"/>
              </a:spcAft>
              <a:buNone/>
            </a:pPr>
            <a:fld id="{00000000-1234-1234-1234-123412341234}" type="slidenum">
              <a:rPr lang="en-US"/>
              <a:t>‹#›</a:t>
            </a:fld>
            <a:endParaRPr/>
          </a:p>
        </p:txBody>
      </p:sp>
      <p:sp>
        <p:nvSpPr>
          <p:cNvPr id="459" name="Google Shape;459;p68"/>
          <p:cNvSpPr txBox="1"/>
          <p:nvPr>
            <p:ph type="title"/>
          </p:nvPr>
        </p:nvSpPr>
        <p:spPr>
          <a:xfrm>
            <a:off x="609600" y="274641"/>
            <a:ext cx="10972801" cy="715961"/>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595959"/>
              </a:buClr>
              <a:buSzPts val="3732"/>
              <a:buFont typeface="Calibri"/>
              <a:buNone/>
              <a:defRPr sz="3732">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p:cSld name="Title and Content - Dark">
    <p:bg>
      <p:bgPr>
        <a:solidFill>
          <a:schemeClr val="accent3"/>
        </a:solidFill>
      </p:bgPr>
    </p:bg>
    <p:spTree>
      <p:nvGrpSpPr>
        <p:cNvPr id="56" name="Shape 56"/>
        <p:cNvGrpSpPr/>
        <p:nvPr/>
      </p:nvGrpSpPr>
      <p:grpSpPr>
        <a:xfrm>
          <a:off x="0" y="0"/>
          <a:ext cx="0" cy="0"/>
          <a:chOff x="0" y="0"/>
          <a:chExt cx="0" cy="0"/>
        </a:xfrm>
      </p:grpSpPr>
      <p:sp>
        <p:nvSpPr>
          <p:cNvPr id="57" name="Google Shape;57;p9"/>
          <p:cNvSpPr/>
          <p:nvPr/>
        </p:nvSpPr>
        <p:spPr>
          <a:xfrm>
            <a:off x="11214" y="0"/>
            <a:ext cx="12180786"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8" name="Google Shape;58;p9"/>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9"/>
          <p:cNvSpPr txBox="1"/>
          <p:nvPr>
            <p:ph idx="1" type="body"/>
          </p:nvPr>
        </p:nvSpPr>
        <p:spPr>
          <a:xfrm>
            <a:off x="381001" y="1371601"/>
            <a:ext cx="11430000" cy="4940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2000"/>
              <a:buNone/>
              <a:defRPr>
                <a:solidFill>
                  <a:schemeClr val="dk2"/>
                </a:solidFill>
              </a:defRPr>
            </a:lvl1pPr>
            <a:lvl2pPr indent="-355600" lvl="1" marL="914400" algn="l">
              <a:lnSpc>
                <a:spcPct val="100000"/>
              </a:lnSpc>
              <a:spcBef>
                <a:spcPts val="1200"/>
              </a:spcBef>
              <a:spcAft>
                <a:spcPts val="0"/>
              </a:spcAft>
              <a:buClr>
                <a:schemeClr val="dk2"/>
              </a:buClr>
              <a:buSzPts val="2000"/>
              <a:buChar char="•"/>
              <a:defRPr>
                <a:solidFill>
                  <a:schemeClr val="dk2"/>
                </a:solidFill>
              </a:defRPr>
            </a:lvl2pPr>
            <a:lvl3pPr indent="-355600" lvl="2" marL="1371600" algn="l">
              <a:lnSpc>
                <a:spcPct val="100000"/>
              </a:lnSpc>
              <a:spcBef>
                <a:spcPts val="1200"/>
              </a:spcBef>
              <a:spcAft>
                <a:spcPts val="0"/>
              </a:spcAft>
              <a:buClr>
                <a:schemeClr val="dk2"/>
              </a:buClr>
              <a:buSzPts val="2000"/>
              <a:buChar char="–"/>
              <a:defRPr>
                <a:solidFill>
                  <a:schemeClr val="dk2"/>
                </a:solidFill>
              </a:defRPr>
            </a:lvl3pPr>
            <a:lvl4pPr indent="-342900" lvl="3" marL="1828800" algn="l">
              <a:lnSpc>
                <a:spcPct val="100000"/>
              </a:lnSpc>
              <a:spcBef>
                <a:spcPts val="1200"/>
              </a:spcBef>
              <a:spcAft>
                <a:spcPts val="0"/>
              </a:spcAft>
              <a:buClr>
                <a:schemeClr val="dk2"/>
              </a:buClr>
              <a:buSzPts val="1800"/>
              <a:buChar char="•"/>
              <a:defRPr>
                <a:solidFill>
                  <a:schemeClr val="dk2"/>
                </a:solidFill>
              </a:defRPr>
            </a:lvl4pPr>
            <a:lvl5pPr indent="-342900" lvl="4" marL="2286000" algn="l">
              <a:lnSpc>
                <a:spcPct val="100000"/>
              </a:lnSpc>
              <a:spcBef>
                <a:spcPts val="1200"/>
              </a:spcBef>
              <a:spcAft>
                <a:spcPts val="0"/>
              </a:spcAft>
              <a:buClr>
                <a:schemeClr val="dk2"/>
              </a:buClr>
              <a:buSzPts val="1800"/>
              <a:buChar char="–"/>
              <a:defRPr>
                <a:solidFill>
                  <a:schemeClr val="dk2"/>
                </a:solidFill>
              </a:defRPr>
            </a:lvl5pPr>
            <a:lvl6pPr indent="-228600" lvl="5" marL="2743200" algn="l">
              <a:lnSpc>
                <a:spcPct val="90000"/>
              </a:lnSpc>
              <a:spcBef>
                <a:spcPts val="1200"/>
              </a:spcBef>
              <a:spcAft>
                <a:spcPts val="0"/>
              </a:spcAft>
              <a:buClr>
                <a:schemeClr val="lt1"/>
              </a:buClr>
              <a:buSzPts val="1800"/>
              <a:buNone/>
              <a:defRPr/>
            </a:lvl6pPr>
            <a:lvl7pPr indent="-228600" lvl="6" marL="3200400" algn="l">
              <a:lnSpc>
                <a:spcPct val="90000"/>
              </a:lnSpc>
              <a:spcBef>
                <a:spcPts val="1200"/>
              </a:spcBef>
              <a:spcAft>
                <a:spcPts val="0"/>
              </a:spcAft>
              <a:buClr>
                <a:schemeClr val="lt1"/>
              </a:buClr>
              <a:buSzPts val="1800"/>
              <a:buNone/>
              <a:defRPr/>
            </a:lvl7pPr>
            <a:lvl8pPr indent="-228600" lvl="7" marL="3657600" algn="l">
              <a:lnSpc>
                <a:spcPct val="90000"/>
              </a:lnSpc>
              <a:spcBef>
                <a:spcPts val="1200"/>
              </a:spcBef>
              <a:spcAft>
                <a:spcPts val="0"/>
              </a:spcAft>
              <a:buClr>
                <a:schemeClr val="lt1"/>
              </a:buClr>
              <a:buSzPts val="1800"/>
              <a:buNone/>
              <a:defRPr/>
            </a:lvl8pPr>
            <a:lvl9pPr indent="-228600" lvl="8" marL="4114800" algn="l">
              <a:lnSpc>
                <a:spcPct val="90000"/>
              </a:lnSpc>
              <a:spcBef>
                <a:spcPts val="1200"/>
              </a:spcBef>
              <a:spcAft>
                <a:spcPts val="1200"/>
              </a:spcAft>
              <a:buClr>
                <a:schemeClr val="lt2"/>
              </a:buClr>
              <a:buSzPts val="1800"/>
              <a:buNone/>
              <a:defRPr/>
            </a:lvl9pPr>
          </a:lstStyle>
          <a:p/>
        </p:txBody>
      </p:sp>
      <p:pic>
        <p:nvPicPr>
          <p:cNvPr descr="Graphical user interface, text&#10;&#10;Description automatically generated" id="60" name="Google Shape;60;p9"/>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sp>
        <p:nvSpPr>
          <p:cNvPr id="61" name="Google Shape;61;p9"/>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2"/>
              </a:buClr>
              <a:buSzPts val="800"/>
              <a:buFont typeface="Arial"/>
              <a:buNone/>
            </a:pPr>
            <a:fld id="{00000000-1234-1234-1234-123412341234}" type="slidenum">
              <a:rPr b="0" i="0" lang="en-US" sz="800" u="none" cap="none" strike="noStrike">
                <a:solidFill>
                  <a:schemeClr val="dk2"/>
                </a:solidFill>
                <a:latin typeface="Arial"/>
                <a:ea typeface="Arial"/>
                <a:cs typeface="Arial"/>
                <a:sym typeface="Arial"/>
              </a:rPr>
              <a:t>‹#›</a:t>
            </a:fld>
            <a:endParaRPr b="0" i="0" sz="1800" u="none" cap="none" strike="noStrike">
              <a:solidFill>
                <a:schemeClr val="dk2"/>
              </a:solidFill>
              <a:latin typeface="Arial"/>
              <a:ea typeface="Arial"/>
              <a:cs typeface="Arial"/>
              <a:sym typeface="Arial"/>
            </a:endParaRPr>
          </a:p>
        </p:txBody>
      </p:sp>
      <p:pic>
        <p:nvPicPr>
          <p:cNvPr descr="Shape&#10;&#10;Description automatically generated with low confidence" id="62" name="Google Shape;62;p9"/>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Image 1">
  <p:cSld name="Text and Image 1">
    <p:spTree>
      <p:nvGrpSpPr>
        <p:cNvPr id="68" name="Shape 68"/>
        <p:cNvGrpSpPr/>
        <p:nvPr/>
      </p:nvGrpSpPr>
      <p:grpSpPr>
        <a:xfrm>
          <a:off x="0" y="0"/>
          <a:ext cx="0" cy="0"/>
          <a:chOff x="0" y="0"/>
          <a:chExt cx="0" cy="0"/>
        </a:xfrm>
      </p:grpSpPr>
      <p:sp>
        <p:nvSpPr>
          <p:cNvPr id="69" name="Google Shape;69;p11"/>
          <p:cNvSpPr/>
          <p:nvPr>
            <p:ph idx="2" type="pic"/>
          </p:nvPr>
        </p:nvSpPr>
        <p:spPr>
          <a:xfrm>
            <a:off x="6095999" y="0"/>
            <a:ext cx="6096001" cy="6858000"/>
          </a:xfrm>
          <a:prstGeom prst="rect">
            <a:avLst/>
          </a:prstGeom>
          <a:solidFill>
            <a:schemeClr val="lt2"/>
          </a:solidFill>
          <a:ln>
            <a:noFill/>
          </a:ln>
        </p:spPr>
      </p:sp>
      <p:sp>
        <p:nvSpPr>
          <p:cNvPr id="70" name="Google Shape;70;p11"/>
          <p:cNvSpPr txBox="1"/>
          <p:nvPr>
            <p:ph idx="1" type="body"/>
          </p:nvPr>
        </p:nvSpPr>
        <p:spPr>
          <a:xfrm>
            <a:off x="381001" y="3267635"/>
            <a:ext cx="5334000" cy="266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400"/>
              <a:buNone/>
              <a:defRPr b="0" i="0" sz="2400">
                <a:solidFill>
                  <a:schemeClr val="accent1"/>
                </a:solidFill>
                <a:latin typeface="Calibri"/>
                <a:ea typeface="Calibri"/>
                <a:cs typeface="Calibri"/>
                <a:sym typeface="Calibri"/>
              </a:defRPr>
            </a:lvl1pPr>
            <a:lvl2pPr indent="-228600" lvl="1" marL="914400" algn="l">
              <a:lnSpc>
                <a:spcPct val="100000"/>
              </a:lnSpc>
              <a:spcBef>
                <a:spcPts val="1200"/>
              </a:spcBef>
              <a:spcAft>
                <a:spcPts val="0"/>
              </a:spcAft>
              <a:buClr>
                <a:schemeClr val="dk1"/>
              </a:buClr>
              <a:buSzPts val="1800"/>
              <a:buNone/>
              <a:defRPr sz="1800">
                <a:latin typeface="Calibri"/>
                <a:ea typeface="Calibri"/>
                <a:cs typeface="Calibri"/>
                <a:sym typeface="Calibri"/>
              </a:defRPr>
            </a:lvl2pPr>
            <a:lvl3pPr indent="-342900" lvl="2" marL="1371600" algn="l">
              <a:lnSpc>
                <a:spcPct val="100000"/>
              </a:lnSpc>
              <a:spcBef>
                <a:spcPts val="1200"/>
              </a:spcBef>
              <a:spcAft>
                <a:spcPts val="0"/>
              </a:spcAft>
              <a:buClr>
                <a:schemeClr val="dk1"/>
              </a:buClr>
              <a:buSzPts val="1800"/>
              <a:buFont typeface="Arial"/>
              <a:buChar char="•"/>
              <a:defRPr sz="1800">
                <a:latin typeface="Calibri"/>
                <a:ea typeface="Calibri"/>
                <a:cs typeface="Calibri"/>
                <a:sym typeface="Calibri"/>
              </a:defRPr>
            </a:lvl3pPr>
            <a:lvl4pPr indent="-330200" lvl="3" marL="1828800" algn="l">
              <a:lnSpc>
                <a:spcPct val="100000"/>
              </a:lnSpc>
              <a:spcBef>
                <a:spcPts val="1200"/>
              </a:spcBef>
              <a:spcAft>
                <a:spcPts val="0"/>
              </a:spcAft>
              <a:buClr>
                <a:schemeClr val="dk1"/>
              </a:buClr>
              <a:buSzPts val="1600"/>
              <a:buFont typeface="Arial"/>
              <a:buChar char="–"/>
              <a:defRPr sz="1600">
                <a:latin typeface="Calibri"/>
                <a:ea typeface="Calibri"/>
                <a:cs typeface="Calibri"/>
                <a:sym typeface="Calibri"/>
              </a:defRPr>
            </a:lvl4pPr>
            <a:lvl5pPr indent="-330200" lvl="4" marL="2286000" algn="l">
              <a:lnSpc>
                <a:spcPct val="100000"/>
              </a:lnSpc>
              <a:spcBef>
                <a:spcPts val="1200"/>
              </a:spcBef>
              <a:spcAft>
                <a:spcPts val="0"/>
              </a:spcAft>
              <a:buClr>
                <a:schemeClr val="dk1"/>
              </a:buClr>
              <a:buSzPts val="1600"/>
              <a:buFont typeface="Arial"/>
              <a:buChar char="•"/>
              <a:defRPr sz="1600">
                <a:latin typeface="Calibri"/>
                <a:ea typeface="Calibri"/>
                <a:cs typeface="Calibri"/>
                <a:sym typeface="Calibri"/>
              </a:defRPr>
            </a:lvl5pPr>
            <a:lvl6pPr indent="-228600" lvl="5" marL="2743200" algn="l">
              <a:lnSpc>
                <a:spcPct val="90000"/>
              </a:lnSpc>
              <a:spcBef>
                <a:spcPts val="12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sp>
        <p:nvSpPr>
          <p:cNvPr id="71" name="Google Shape;71;p11"/>
          <p:cNvSpPr txBox="1"/>
          <p:nvPr>
            <p:ph type="title"/>
          </p:nvPr>
        </p:nvSpPr>
        <p:spPr>
          <a:xfrm>
            <a:off x="381000" y="381000"/>
            <a:ext cx="5334000" cy="266700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Graphical user interface, text&#10;&#10;Description automatically generated" id="72" name="Google Shape;72;p11"/>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sp>
        <p:nvSpPr>
          <p:cNvPr id="73" name="Google Shape;73;p11"/>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lt2"/>
              </a:buClr>
              <a:buSzPts val="800"/>
              <a:buFont typeface="Arial"/>
              <a:buNone/>
            </a:pPr>
            <a:fld id="{00000000-1234-1234-1234-123412341234}" type="slidenum">
              <a:rPr b="0" i="0" lang="en-US" sz="800" u="none" cap="none" strike="noStrike">
                <a:solidFill>
                  <a:schemeClr val="lt2"/>
                </a:solidFill>
                <a:latin typeface="Arial"/>
                <a:ea typeface="Arial"/>
                <a:cs typeface="Arial"/>
                <a:sym typeface="Arial"/>
              </a:rPr>
              <a:t>‹#›</a:t>
            </a:fld>
            <a:endParaRPr b="0" i="0" sz="1800" u="none" cap="none" strike="noStrike">
              <a:solidFill>
                <a:schemeClr val="lt2"/>
              </a:solidFill>
              <a:latin typeface="Arial"/>
              <a:ea typeface="Arial"/>
              <a:cs typeface="Arial"/>
              <a:sym typeface="Arial"/>
            </a:endParaRPr>
          </a:p>
        </p:txBody>
      </p:sp>
      <p:sp>
        <p:nvSpPr>
          <p:cNvPr id="74" name="Google Shape;74;p11"/>
          <p:cNvSpPr txBox="1"/>
          <p:nvPr/>
        </p:nvSpPr>
        <p:spPr>
          <a:xfrm>
            <a:off x="11430000" y="648206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2"/>
              </a:buClr>
              <a:buSzPts val="800"/>
              <a:buFont typeface="Arial"/>
              <a:buNone/>
            </a:pPr>
            <a:fld id="{00000000-1234-1234-1234-123412341234}" type="slidenum">
              <a:rPr b="0" i="0" lang="en-US" sz="800" u="none" cap="none" strike="noStrike">
                <a:solidFill>
                  <a:schemeClr val="dk2"/>
                </a:solidFill>
                <a:latin typeface="Arial"/>
                <a:ea typeface="Arial"/>
                <a:cs typeface="Arial"/>
                <a:sym typeface="Arial"/>
              </a:rPr>
              <a:t>‹#›</a:t>
            </a:fld>
            <a:endParaRPr b="0" i="0" sz="1800" u="none" cap="none" strike="noStrike">
              <a:solidFill>
                <a:schemeClr val="dk2"/>
              </a:solidFill>
              <a:latin typeface="Arial"/>
              <a:ea typeface="Arial"/>
              <a:cs typeface="Arial"/>
              <a:sym typeface="Arial"/>
            </a:endParaRPr>
          </a:p>
        </p:txBody>
      </p:sp>
      <p:pic>
        <p:nvPicPr>
          <p:cNvPr descr="Shape&#10;&#10;Description automatically generated with low confidence" id="75" name="Google Shape;75;p11"/>
          <p:cNvPicPr preferRelativeResize="0"/>
          <p:nvPr/>
        </p:nvPicPr>
        <p:blipFill rotWithShape="1">
          <a:blip r:embed="rId3">
            <a:alphaModFix/>
          </a:blip>
          <a:srcRect b="0" l="0" r="0" t="0"/>
          <a:stretch/>
        </p:blipFill>
        <p:spPr>
          <a:xfrm>
            <a:off x="381000" y="381000"/>
            <a:ext cx="806355" cy="80635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Light">
  <p:cSld name="Title and Content - Light">
    <p:spTree>
      <p:nvGrpSpPr>
        <p:cNvPr id="76" name="Shape 76"/>
        <p:cNvGrpSpPr/>
        <p:nvPr/>
      </p:nvGrpSpPr>
      <p:grpSpPr>
        <a:xfrm>
          <a:off x="0" y="0"/>
          <a:ext cx="0" cy="0"/>
          <a:chOff x="0" y="0"/>
          <a:chExt cx="0" cy="0"/>
        </a:xfrm>
      </p:grpSpPr>
      <p:sp>
        <p:nvSpPr>
          <p:cNvPr id="77" name="Google Shape;77;p12"/>
          <p:cNvSpPr txBox="1"/>
          <p:nvPr>
            <p:ph type="title"/>
          </p:nvPr>
        </p:nvSpPr>
        <p:spPr>
          <a:xfrm>
            <a:off x="381000" y="381000"/>
            <a:ext cx="11430000" cy="9906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2"/>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12"/>
          <p:cNvSpPr txBox="1"/>
          <p:nvPr>
            <p:ph idx="1" type="body"/>
          </p:nvPr>
        </p:nvSpPr>
        <p:spPr>
          <a:xfrm>
            <a:off x="381001" y="1371601"/>
            <a:ext cx="11430000" cy="4940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None/>
              <a:defRPr/>
            </a:lvl1pPr>
            <a:lvl2pPr indent="-342900" lvl="1" marL="914400" algn="l">
              <a:lnSpc>
                <a:spcPct val="100000"/>
              </a:lnSpc>
              <a:spcBef>
                <a:spcPts val="1200"/>
              </a:spcBef>
              <a:spcAft>
                <a:spcPts val="0"/>
              </a:spcAft>
              <a:buClr>
                <a:schemeClr val="dk1"/>
              </a:buClr>
              <a:buSzPts val="1800"/>
              <a:buChar char="•"/>
              <a:defRPr/>
            </a:lvl2pPr>
            <a:lvl3pPr indent="-342900" lvl="2" marL="1371600" algn="l">
              <a:lnSpc>
                <a:spcPct val="100000"/>
              </a:lnSpc>
              <a:spcBef>
                <a:spcPts val="1200"/>
              </a:spcBef>
              <a:spcAft>
                <a:spcPts val="0"/>
              </a:spcAft>
              <a:buClr>
                <a:schemeClr val="dk1"/>
              </a:buClr>
              <a:buSzPts val="1800"/>
              <a:buChar char="–"/>
              <a:defRPr/>
            </a:lvl3pPr>
            <a:lvl4pPr indent="-342900" lvl="3" marL="1828800" algn="l">
              <a:lnSpc>
                <a:spcPct val="100000"/>
              </a:lnSpc>
              <a:spcBef>
                <a:spcPts val="1200"/>
              </a:spcBef>
              <a:spcAft>
                <a:spcPts val="0"/>
              </a:spcAft>
              <a:buClr>
                <a:schemeClr val="dk1"/>
              </a:buClr>
              <a:buSzPts val="1800"/>
              <a:buChar char="•"/>
              <a:defRPr/>
            </a:lvl4pPr>
            <a:lvl5pPr indent="-342900" lvl="4" marL="2286000" algn="l">
              <a:lnSpc>
                <a:spcPct val="100000"/>
              </a:lnSpc>
              <a:spcBef>
                <a:spcPts val="1200"/>
              </a:spcBef>
              <a:spcAft>
                <a:spcPts val="0"/>
              </a:spcAft>
              <a:buClr>
                <a:schemeClr val="dk1"/>
              </a:buClr>
              <a:buSzPts val="1800"/>
              <a:buChar char="–"/>
              <a:defRPr/>
            </a:lvl5pPr>
            <a:lvl6pPr indent="-228600" lvl="5" marL="2743200" algn="l">
              <a:lnSpc>
                <a:spcPct val="90000"/>
              </a:lnSpc>
              <a:spcBef>
                <a:spcPts val="1200"/>
              </a:spcBef>
              <a:spcAft>
                <a:spcPts val="0"/>
              </a:spcAft>
              <a:buClr>
                <a:schemeClr val="dk1"/>
              </a:buClr>
              <a:buSzPts val="1800"/>
              <a:buNone/>
              <a:defRPr/>
            </a:lvl6pPr>
            <a:lvl7pPr indent="-228600" lvl="6" marL="3200400" algn="l">
              <a:lnSpc>
                <a:spcPct val="90000"/>
              </a:lnSpc>
              <a:spcBef>
                <a:spcPts val="1200"/>
              </a:spcBef>
              <a:spcAft>
                <a:spcPts val="0"/>
              </a:spcAft>
              <a:buClr>
                <a:schemeClr val="dk1"/>
              </a:buClr>
              <a:buSzPts val="1800"/>
              <a:buNone/>
              <a:defRPr/>
            </a:lvl7pPr>
            <a:lvl8pPr indent="-228600" lvl="7" marL="3657600" algn="l">
              <a:lnSpc>
                <a:spcPct val="90000"/>
              </a:lnSpc>
              <a:spcBef>
                <a:spcPts val="1200"/>
              </a:spcBef>
              <a:spcAft>
                <a:spcPts val="0"/>
              </a:spcAft>
              <a:buClr>
                <a:schemeClr val="dk1"/>
              </a:buClr>
              <a:buSzPts val="1800"/>
              <a:buNone/>
              <a:defRPr/>
            </a:lvl8pPr>
            <a:lvl9pPr indent="-228600" lvl="8" marL="4114800" algn="l">
              <a:lnSpc>
                <a:spcPct val="90000"/>
              </a:lnSpc>
              <a:spcBef>
                <a:spcPts val="1200"/>
              </a:spcBef>
              <a:spcAft>
                <a:spcPts val="1200"/>
              </a:spcAft>
              <a:buClr>
                <a:schemeClr val="dk2"/>
              </a:buClr>
              <a:buSzPts val="1800"/>
              <a:buNone/>
              <a:defRPr/>
            </a:lvl9pPr>
          </a:lstStyle>
          <a:p/>
        </p:txBody>
      </p:sp>
      <p:pic>
        <p:nvPicPr>
          <p:cNvPr descr="Graphical user interface, text&#10;&#10;Description automatically generated" id="79" name="Google Shape;79;p12"/>
          <p:cNvPicPr preferRelativeResize="0"/>
          <p:nvPr/>
        </p:nvPicPr>
        <p:blipFill rotWithShape="1">
          <a:blip r:embed="rId2">
            <a:alphaModFix/>
          </a:blip>
          <a:srcRect b="0" l="0" r="0" t="0"/>
          <a:stretch/>
        </p:blipFill>
        <p:spPr>
          <a:xfrm>
            <a:off x="237913" y="6366223"/>
            <a:ext cx="1529927" cy="363470"/>
          </a:xfrm>
          <a:prstGeom prst="rect">
            <a:avLst/>
          </a:prstGeom>
          <a:noFill/>
          <a:ln>
            <a:noFill/>
          </a:ln>
        </p:spPr>
      </p:pic>
      <p:pic>
        <p:nvPicPr>
          <p:cNvPr descr="Shape&#10;&#10;Description automatically generated with low confidence" id="80" name="Google Shape;80;p12"/>
          <p:cNvPicPr preferRelativeResize="0"/>
          <p:nvPr/>
        </p:nvPicPr>
        <p:blipFill rotWithShape="1">
          <a:blip r:embed="rId3">
            <a:alphaModFix/>
          </a:blip>
          <a:srcRect b="0" l="0" r="0" t="0"/>
          <a:stretch/>
        </p:blipFill>
        <p:spPr>
          <a:xfrm>
            <a:off x="10928362" y="336009"/>
            <a:ext cx="806355" cy="806355"/>
          </a:xfrm>
          <a:prstGeom prst="rect">
            <a:avLst/>
          </a:prstGeom>
          <a:noFill/>
          <a:ln>
            <a:noFill/>
          </a:ln>
        </p:spPr>
      </p:pic>
    </p:spTree>
  </p:cSld>
  <p:clrMapOvr>
    <a:masterClrMapping/>
  </p:clrMapOvr>
  <p:extLst>
    <p:ext uri="{DCECCB84-F9BA-43D5-87BE-67443E8EF086}">
      <p15:sldGuideLst>
        <p15:guide id="1" orient="horz" pos="864">
          <p15:clr>
            <a:srgbClr val="5ACBF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5.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27.xml"/><Relationship Id="rId22" Type="http://schemas.openxmlformats.org/officeDocument/2006/relationships/slideLayout" Target="../slideLayouts/slideLayout29.xml"/><Relationship Id="rId21" Type="http://schemas.openxmlformats.org/officeDocument/2006/relationships/slideLayout" Target="../slideLayouts/slideLayout28.xml"/><Relationship Id="rId24" Type="http://schemas.openxmlformats.org/officeDocument/2006/relationships/slideLayout" Target="../slideLayouts/slideLayout31.xml"/><Relationship Id="rId23" Type="http://schemas.openxmlformats.org/officeDocument/2006/relationships/slideLayout" Target="../slideLayouts/slideLayout30.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slideLayout" Target="../slideLayouts/slideLayout16.xml"/><Relationship Id="rId26" Type="http://schemas.openxmlformats.org/officeDocument/2006/relationships/slideLayout" Target="../slideLayouts/slideLayout33.xml"/><Relationship Id="rId25" Type="http://schemas.openxmlformats.org/officeDocument/2006/relationships/slideLayout" Target="../slideLayouts/slideLayout32.xml"/><Relationship Id="rId28" Type="http://schemas.openxmlformats.org/officeDocument/2006/relationships/slideLayout" Target="../slideLayouts/slideLayout35.xml"/><Relationship Id="rId27" Type="http://schemas.openxmlformats.org/officeDocument/2006/relationships/slideLayout" Target="../slideLayouts/slideLayout34.xml"/><Relationship Id="rId5" Type="http://schemas.openxmlformats.org/officeDocument/2006/relationships/slideLayout" Target="../slideLayouts/slideLayout12.xml"/><Relationship Id="rId6" Type="http://schemas.openxmlformats.org/officeDocument/2006/relationships/slideLayout" Target="../slideLayouts/slideLayout13.xml"/><Relationship Id="rId29" Type="http://schemas.openxmlformats.org/officeDocument/2006/relationships/theme" Target="../theme/theme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11" Type="http://schemas.openxmlformats.org/officeDocument/2006/relationships/slideLayout" Target="../slideLayouts/slideLayout18.xml"/><Relationship Id="rId10" Type="http://schemas.openxmlformats.org/officeDocument/2006/relationships/slideLayout" Target="../slideLayouts/slideLayout17.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5" Type="http://schemas.openxmlformats.org/officeDocument/2006/relationships/slideLayout" Target="../slideLayouts/slideLayout22.xml"/><Relationship Id="rId14" Type="http://schemas.openxmlformats.org/officeDocument/2006/relationships/slideLayout" Target="../slideLayouts/slideLayout21.xml"/><Relationship Id="rId17" Type="http://schemas.openxmlformats.org/officeDocument/2006/relationships/slideLayout" Target="../slideLayouts/slideLayout24.xml"/><Relationship Id="rId16" Type="http://schemas.openxmlformats.org/officeDocument/2006/relationships/slideLayout" Target="../slideLayouts/slideLayout23.xml"/><Relationship Id="rId19" Type="http://schemas.openxmlformats.org/officeDocument/2006/relationships/slideLayout" Target="../slideLayouts/slideLayout26.xml"/><Relationship Id="rId18"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55.xml"/><Relationship Id="rId22" Type="http://schemas.openxmlformats.org/officeDocument/2006/relationships/slideLayout" Target="../slideLayouts/slideLayout57.xml"/><Relationship Id="rId21" Type="http://schemas.openxmlformats.org/officeDocument/2006/relationships/slideLayout" Target="../slideLayouts/slideLayout56.xml"/><Relationship Id="rId24" Type="http://schemas.openxmlformats.org/officeDocument/2006/relationships/slideLayout" Target="../slideLayouts/slideLayout59.xml"/><Relationship Id="rId23" Type="http://schemas.openxmlformats.org/officeDocument/2006/relationships/slideLayout" Target="../slideLayouts/slideLayout58.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26" Type="http://schemas.openxmlformats.org/officeDocument/2006/relationships/slideLayout" Target="../slideLayouts/slideLayout61.xml"/><Relationship Id="rId25" Type="http://schemas.openxmlformats.org/officeDocument/2006/relationships/slideLayout" Target="../slideLayouts/slideLayout60.xml"/><Relationship Id="rId28" Type="http://schemas.openxmlformats.org/officeDocument/2006/relationships/slideLayout" Target="../slideLayouts/slideLayout63.xml"/><Relationship Id="rId27" Type="http://schemas.openxmlformats.org/officeDocument/2006/relationships/slideLayout" Target="../slideLayouts/slideLayout62.xml"/><Relationship Id="rId5" Type="http://schemas.openxmlformats.org/officeDocument/2006/relationships/slideLayout" Target="../slideLayouts/slideLayout40.xml"/><Relationship Id="rId6" Type="http://schemas.openxmlformats.org/officeDocument/2006/relationships/slideLayout" Target="../slideLayouts/slideLayout41.xml"/><Relationship Id="rId29" Type="http://schemas.openxmlformats.org/officeDocument/2006/relationships/slideLayout" Target="../slideLayouts/slideLayout64.xml"/><Relationship Id="rId7" Type="http://schemas.openxmlformats.org/officeDocument/2006/relationships/slideLayout" Target="../slideLayouts/slideLayout42.xml"/><Relationship Id="rId8" Type="http://schemas.openxmlformats.org/officeDocument/2006/relationships/slideLayout" Target="../slideLayouts/slideLayout43.xml"/><Relationship Id="rId30" Type="http://schemas.openxmlformats.org/officeDocument/2006/relationships/theme" Target="../theme/theme2.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5" Type="http://schemas.openxmlformats.org/officeDocument/2006/relationships/slideLayout" Target="../slideLayouts/slideLayout50.xml"/><Relationship Id="rId14" Type="http://schemas.openxmlformats.org/officeDocument/2006/relationships/slideLayout" Target="../slideLayouts/slideLayout49.xml"/><Relationship Id="rId17" Type="http://schemas.openxmlformats.org/officeDocument/2006/relationships/slideLayout" Target="../slideLayouts/slideLayout52.xml"/><Relationship Id="rId16" Type="http://schemas.openxmlformats.org/officeDocument/2006/relationships/slideLayout" Target="../slideLayouts/slideLayout51.xml"/><Relationship Id="rId19" Type="http://schemas.openxmlformats.org/officeDocument/2006/relationships/slideLayout" Target="../slideLayouts/slideLayout54.xml"/><Relationship Id="rId18"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nvSpPr>
        <p:spPr>
          <a:xfrm>
            <a:off x="11406992" y="648079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lt1"/>
              </a:buClr>
              <a:buSzPts val="800"/>
              <a:buFont typeface="Calibri"/>
              <a:buNone/>
            </a:pPr>
            <a:fld id="{00000000-1234-1234-1234-123412341234}" type="slidenum">
              <a:rPr b="0" i="0" lang="en-US" sz="800" u="none" cap="none" strike="noStrike">
                <a:solidFill>
                  <a:schemeClr val="lt1"/>
                </a:solidFill>
                <a:latin typeface="Calibri"/>
                <a:ea typeface="Calibri"/>
                <a:cs typeface="Calibri"/>
                <a:sym typeface="Calibri"/>
              </a:rPr>
              <a:t>‹#›</a:t>
            </a:fld>
            <a:endParaRPr b="0" i="0" sz="1800" u="none" cap="none" strike="noStrike">
              <a:solidFill>
                <a:schemeClr val="lt1"/>
              </a:solidFill>
              <a:latin typeface="Calibri"/>
              <a:ea typeface="Calibri"/>
              <a:cs typeface="Calibri"/>
              <a:sym typeface="Calibri"/>
            </a:endParaRPr>
          </a:p>
        </p:txBody>
      </p:sp>
      <p:sp>
        <p:nvSpPr>
          <p:cNvPr id="11" name="Google Shape;11;p1"/>
          <p:cNvSpPr txBox="1"/>
          <p:nvPr>
            <p:ph idx="12" type="sldNum"/>
          </p:nvPr>
        </p:nvSpPr>
        <p:spPr>
          <a:xfrm>
            <a:off x="11406992" y="6477001"/>
            <a:ext cx="381001" cy="207843"/>
          </a:xfrm>
          <a:prstGeom prst="rect">
            <a:avLst/>
          </a:prstGeom>
          <a:noFill/>
          <a:ln>
            <a:noFill/>
          </a:ln>
        </p:spPr>
        <p:txBody>
          <a:bodyPr anchorCtr="0" anchor="ctr" bIns="0" lIns="0" spcFirstLastPara="1" rIns="0" wrap="square" tIns="0">
            <a:noAutofit/>
          </a:bodyPr>
          <a:lstStyle>
            <a:lvl1pPr indent="0" lvl="0" marL="0" marR="0" rtl="0" algn="r">
              <a:spcBef>
                <a:spcPts val="0"/>
              </a:spcBef>
              <a:spcAft>
                <a:spcPts val="0"/>
              </a:spcAft>
              <a:buNone/>
              <a:defRPr b="0" i="0" sz="800" u="none" cap="none" strike="noStrike">
                <a:latin typeface="Arial"/>
                <a:ea typeface="Arial"/>
                <a:cs typeface="Arial"/>
                <a:sym typeface="Arial"/>
              </a:defRPr>
            </a:lvl1pPr>
            <a:lvl2pPr indent="0" lvl="1" marL="0" marR="0" rtl="0" algn="r">
              <a:spcBef>
                <a:spcPts val="0"/>
              </a:spcBef>
              <a:spcAft>
                <a:spcPts val="0"/>
              </a:spcAft>
              <a:buNone/>
              <a:defRPr b="0" i="0" sz="800" u="none" cap="none" strike="noStrike">
                <a:latin typeface="Arial"/>
                <a:ea typeface="Arial"/>
                <a:cs typeface="Arial"/>
                <a:sym typeface="Arial"/>
              </a:defRPr>
            </a:lvl2pPr>
            <a:lvl3pPr indent="0" lvl="2" marL="0" marR="0" rtl="0" algn="r">
              <a:spcBef>
                <a:spcPts val="0"/>
              </a:spcBef>
              <a:spcAft>
                <a:spcPts val="0"/>
              </a:spcAft>
              <a:buNone/>
              <a:defRPr b="0" i="0" sz="800" u="none" cap="none" strike="noStrike">
                <a:latin typeface="Arial"/>
                <a:ea typeface="Arial"/>
                <a:cs typeface="Arial"/>
                <a:sym typeface="Arial"/>
              </a:defRPr>
            </a:lvl3pPr>
            <a:lvl4pPr indent="0" lvl="3" marL="0" marR="0" rtl="0" algn="r">
              <a:spcBef>
                <a:spcPts val="0"/>
              </a:spcBef>
              <a:spcAft>
                <a:spcPts val="0"/>
              </a:spcAft>
              <a:buNone/>
              <a:defRPr b="0" i="0" sz="800" u="none" cap="none" strike="noStrike">
                <a:latin typeface="Arial"/>
                <a:ea typeface="Arial"/>
                <a:cs typeface="Arial"/>
                <a:sym typeface="Arial"/>
              </a:defRPr>
            </a:lvl4pPr>
            <a:lvl5pPr indent="0" lvl="4" marL="0" marR="0" rtl="0" algn="r">
              <a:spcBef>
                <a:spcPts val="0"/>
              </a:spcBef>
              <a:spcAft>
                <a:spcPts val="0"/>
              </a:spcAft>
              <a:buNone/>
              <a:defRPr b="0" i="0" sz="800" u="none" cap="none" strike="noStrike">
                <a:latin typeface="Arial"/>
                <a:ea typeface="Arial"/>
                <a:cs typeface="Arial"/>
                <a:sym typeface="Arial"/>
              </a:defRPr>
            </a:lvl5pPr>
            <a:lvl6pPr indent="0" lvl="5" marL="0" marR="0" rtl="0" algn="r">
              <a:spcBef>
                <a:spcPts val="0"/>
              </a:spcBef>
              <a:spcAft>
                <a:spcPts val="0"/>
              </a:spcAft>
              <a:buNone/>
              <a:defRPr b="0" i="0" sz="800" u="none" cap="none" strike="noStrike">
                <a:latin typeface="Arial"/>
                <a:ea typeface="Arial"/>
                <a:cs typeface="Arial"/>
                <a:sym typeface="Arial"/>
              </a:defRPr>
            </a:lvl6pPr>
            <a:lvl7pPr indent="0" lvl="6" marL="0" marR="0" rtl="0" algn="r">
              <a:spcBef>
                <a:spcPts val="0"/>
              </a:spcBef>
              <a:spcAft>
                <a:spcPts val="0"/>
              </a:spcAft>
              <a:buNone/>
              <a:defRPr b="0" i="0" sz="800" u="none" cap="none" strike="noStrike">
                <a:latin typeface="Arial"/>
                <a:ea typeface="Arial"/>
                <a:cs typeface="Arial"/>
                <a:sym typeface="Arial"/>
              </a:defRPr>
            </a:lvl7pPr>
            <a:lvl8pPr indent="0" lvl="7" marL="0" marR="0" rtl="0" algn="r">
              <a:spcBef>
                <a:spcPts val="0"/>
              </a:spcBef>
              <a:spcAft>
                <a:spcPts val="0"/>
              </a:spcAft>
              <a:buNone/>
              <a:defRPr b="0" i="0" sz="800" u="none" cap="none" strike="noStrike">
                <a:latin typeface="Arial"/>
                <a:ea typeface="Arial"/>
                <a:cs typeface="Arial"/>
                <a:sym typeface="Arial"/>
              </a:defRPr>
            </a:lvl8pPr>
            <a:lvl9pPr indent="0" lvl="8" marL="0" marR="0" rtl="0" algn="r">
              <a:spcBef>
                <a:spcPts val="0"/>
              </a:spcBef>
              <a:spcAft>
                <a:spcPts val="0"/>
              </a:spcAft>
              <a:buNone/>
              <a:defRPr b="0" i="0" sz="800" u="none" cap="none" strike="noStrike">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 name="Google Shape;12;p1"/>
          <p:cNvSpPr txBox="1"/>
          <p:nvPr>
            <p:ph type="title"/>
          </p:nvPr>
        </p:nvSpPr>
        <p:spPr>
          <a:xfrm>
            <a:off x="381000" y="380999"/>
            <a:ext cx="11430000" cy="990601"/>
          </a:xfrm>
          <a:prstGeom prst="rect">
            <a:avLst/>
          </a:prstGeom>
          <a:noFill/>
          <a:ln>
            <a:noFill/>
          </a:ln>
        </p:spPr>
        <p:txBody>
          <a:bodyPr anchorCtr="0" anchor="t" bIns="0" lIns="0" spcFirstLastPara="1" rIns="0" wrap="square" tIns="0">
            <a:noAutofit/>
          </a:bodyPr>
          <a:lstStyle>
            <a:lvl1pPr lvl="0" marR="0" rtl="0" algn="l">
              <a:lnSpc>
                <a:spcPct val="80000"/>
              </a:lnSpc>
              <a:spcBef>
                <a:spcPts val="0"/>
              </a:spcBef>
              <a:spcAft>
                <a:spcPts val="0"/>
              </a:spcAft>
              <a:buClr>
                <a:schemeClr val="accent2"/>
              </a:buClr>
              <a:buSzPts val="3600"/>
              <a:buFont typeface="Calibri"/>
              <a:buNone/>
              <a:defRPr b="1" i="0" sz="3600" u="none" cap="none" strike="noStrik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
          <p:cNvSpPr txBox="1"/>
          <p:nvPr>
            <p:ph idx="1" type="body"/>
          </p:nvPr>
        </p:nvSpPr>
        <p:spPr>
          <a:xfrm>
            <a:off x="381000" y="1371600"/>
            <a:ext cx="11430000" cy="49360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355600" lvl="1" marL="914400" marR="0" rtl="0" algn="l">
              <a:lnSpc>
                <a:spcPct val="100000"/>
              </a:lnSpc>
              <a:spcBef>
                <a:spcPts val="12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55600" lvl="2" marL="1371600" marR="0" rtl="0" algn="l">
              <a:lnSpc>
                <a:spcPct val="100000"/>
              </a:lnSpc>
              <a:spcBef>
                <a:spcPts val="12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100000"/>
              </a:lnSpc>
              <a:spcBef>
                <a:spcPts val="12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100000"/>
              </a:lnSpc>
              <a:spcBef>
                <a:spcPts val="12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228600" lvl="5" marL="2743200" marR="0" rtl="0" algn="l">
              <a:lnSpc>
                <a:spcPct val="90000"/>
              </a:lnSpc>
              <a:spcBef>
                <a:spcPts val="12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6pPr>
            <a:lvl7pPr indent="-228600" lvl="6" marL="3200400" marR="0" rtl="0" algn="l">
              <a:lnSpc>
                <a:spcPct val="90000"/>
              </a:lnSpc>
              <a:spcBef>
                <a:spcPts val="120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7pPr>
            <a:lvl8pPr indent="-228600" lvl="7" marL="3657600" marR="0" rtl="0" algn="l">
              <a:lnSpc>
                <a:spcPct val="90000"/>
              </a:lnSpc>
              <a:spcBef>
                <a:spcPts val="1200"/>
              </a:spcBef>
              <a:spcAft>
                <a:spcPts val="0"/>
              </a:spcAft>
              <a:buClr>
                <a:schemeClr val="lt1"/>
              </a:buClr>
              <a:buSzPts val="1000"/>
              <a:buFont typeface="Arial"/>
              <a:buNone/>
              <a:defRPr b="1" i="0" sz="1000" u="none" cap="none" strike="noStrike">
                <a:solidFill>
                  <a:schemeClr val="lt1"/>
                </a:solidFill>
                <a:latin typeface="Calibri"/>
                <a:ea typeface="Calibri"/>
                <a:cs typeface="Calibri"/>
                <a:sym typeface="Calibri"/>
              </a:defRPr>
            </a:lvl8pPr>
            <a:lvl9pPr indent="-228600" lvl="8" marL="4114800" marR="0" rtl="0" algn="l">
              <a:lnSpc>
                <a:spcPct val="90000"/>
              </a:lnSpc>
              <a:spcBef>
                <a:spcPts val="1200"/>
              </a:spcBef>
              <a:spcAft>
                <a:spcPts val="1200"/>
              </a:spcAft>
              <a:buClr>
                <a:schemeClr val="lt2"/>
              </a:buClr>
              <a:buSzPts val="800"/>
              <a:buFont typeface="Arial"/>
              <a:buNone/>
              <a:defRPr b="0" i="0" sz="800" u="none" cap="none" strike="noStrike">
                <a:solidFill>
                  <a:schemeClr val="lt2"/>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40">
          <p15:clr>
            <a:srgbClr val="5ACBF0"/>
          </p15:clr>
        </p15:guide>
        <p15:guide id="2" orient="horz" pos="3976">
          <p15:clr>
            <a:srgbClr val="5ACBF0"/>
          </p15:clr>
        </p15:guide>
        <p15:guide id="3" pos="240">
          <p15:clr>
            <a:srgbClr val="5ACBF0"/>
          </p15:clr>
        </p15:guide>
        <p15:guide id="4" pos="7440">
          <p15:clr>
            <a:srgbClr val="5ACBF0"/>
          </p15:clr>
        </p15:guide>
        <p15:guide id="5" orient="horz" pos="4148">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1" name="Shape 51"/>
        <p:cNvGrpSpPr/>
        <p:nvPr/>
      </p:nvGrpSpPr>
      <p:grpSpPr>
        <a:xfrm>
          <a:off x="0" y="0"/>
          <a:ext cx="0" cy="0"/>
          <a:chOff x="0" y="0"/>
          <a:chExt cx="0" cy="0"/>
        </a:xfrm>
      </p:grpSpPr>
      <p:sp>
        <p:nvSpPr>
          <p:cNvPr id="52" name="Google Shape;52;p8"/>
          <p:cNvSpPr txBox="1"/>
          <p:nvPr/>
        </p:nvSpPr>
        <p:spPr>
          <a:xfrm>
            <a:off x="11406992" y="648079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lt1"/>
              </a:buClr>
              <a:buSzPts val="800"/>
              <a:buFont typeface="Arial"/>
              <a:buNone/>
            </a:pPr>
            <a:fld id="{00000000-1234-1234-1234-123412341234}" type="slidenum">
              <a:rPr b="0" i="0" lang="en-US" sz="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53" name="Google Shape;53;p8"/>
          <p:cNvSpPr txBox="1"/>
          <p:nvPr>
            <p:ph idx="12" type="sldNum"/>
          </p:nvPr>
        </p:nvSpPr>
        <p:spPr>
          <a:xfrm>
            <a:off x="11406992" y="6477001"/>
            <a:ext cx="381001" cy="207843"/>
          </a:xfrm>
          <a:prstGeom prst="rect">
            <a:avLst/>
          </a:prstGeom>
          <a:noFill/>
          <a:ln>
            <a:noFill/>
          </a:ln>
        </p:spPr>
        <p:txBody>
          <a:bodyPr anchorCtr="0" anchor="ctr" bIns="0" lIns="0" spcFirstLastPara="1" rIns="0" wrap="square" tIns="0">
            <a:noAutofit/>
          </a:bodyPr>
          <a:lstStyle>
            <a:lvl1pPr indent="0" lvl="0" marL="0" marR="0" rtl="0" algn="r">
              <a:spcBef>
                <a:spcPts val="0"/>
              </a:spcBef>
              <a:spcAft>
                <a:spcPts val="0"/>
              </a:spcAft>
              <a:buNone/>
              <a:defRPr b="0" i="0" sz="800" u="none" cap="none" strike="noStrike">
                <a:latin typeface="Arial"/>
                <a:ea typeface="Arial"/>
                <a:cs typeface="Arial"/>
                <a:sym typeface="Arial"/>
              </a:defRPr>
            </a:lvl1pPr>
            <a:lvl2pPr indent="0" lvl="1" marL="0" marR="0" rtl="0" algn="r">
              <a:spcBef>
                <a:spcPts val="0"/>
              </a:spcBef>
              <a:spcAft>
                <a:spcPts val="0"/>
              </a:spcAft>
              <a:buNone/>
              <a:defRPr b="0" i="0" sz="800" u="none" cap="none" strike="noStrike">
                <a:latin typeface="Arial"/>
                <a:ea typeface="Arial"/>
                <a:cs typeface="Arial"/>
                <a:sym typeface="Arial"/>
              </a:defRPr>
            </a:lvl2pPr>
            <a:lvl3pPr indent="0" lvl="2" marL="0" marR="0" rtl="0" algn="r">
              <a:spcBef>
                <a:spcPts val="0"/>
              </a:spcBef>
              <a:spcAft>
                <a:spcPts val="0"/>
              </a:spcAft>
              <a:buNone/>
              <a:defRPr b="0" i="0" sz="800" u="none" cap="none" strike="noStrike">
                <a:latin typeface="Arial"/>
                <a:ea typeface="Arial"/>
                <a:cs typeface="Arial"/>
                <a:sym typeface="Arial"/>
              </a:defRPr>
            </a:lvl3pPr>
            <a:lvl4pPr indent="0" lvl="3" marL="0" marR="0" rtl="0" algn="r">
              <a:spcBef>
                <a:spcPts val="0"/>
              </a:spcBef>
              <a:spcAft>
                <a:spcPts val="0"/>
              </a:spcAft>
              <a:buNone/>
              <a:defRPr b="0" i="0" sz="800" u="none" cap="none" strike="noStrike">
                <a:latin typeface="Arial"/>
                <a:ea typeface="Arial"/>
                <a:cs typeface="Arial"/>
                <a:sym typeface="Arial"/>
              </a:defRPr>
            </a:lvl4pPr>
            <a:lvl5pPr indent="0" lvl="4" marL="0" marR="0" rtl="0" algn="r">
              <a:spcBef>
                <a:spcPts val="0"/>
              </a:spcBef>
              <a:spcAft>
                <a:spcPts val="0"/>
              </a:spcAft>
              <a:buNone/>
              <a:defRPr b="0" i="0" sz="800" u="none" cap="none" strike="noStrike">
                <a:latin typeface="Arial"/>
                <a:ea typeface="Arial"/>
                <a:cs typeface="Arial"/>
                <a:sym typeface="Arial"/>
              </a:defRPr>
            </a:lvl5pPr>
            <a:lvl6pPr indent="0" lvl="5" marL="0" marR="0" rtl="0" algn="r">
              <a:spcBef>
                <a:spcPts val="0"/>
              </a:spcBef>
              <a:spcAft>
                <a:spcPts val="0"/>
              </a:spcAft>
              <a:buNone/>
              <a:defRPr b="0" i="0" sz="800" u="none" cap="none" strike="noStrike">
                <a:latin typeface="Arial"/>
                <a:ea typeface="Arial"/>
                <a:cs typeface="Arial"/>
                <a:sym typeface="Arial"/>
              </a:defRPr>
            </a:lvl6pPr>
            <a:lvl7pPr indent="0" lvl="6" marL="0" marR="0" rtl="0" algn="r">
              <a:spcBef>
                <a:spcPts val="0"/>
              </a:spcBef>
              <a:spcAft>
                <a:spcPts val="0"/>
              </a:spcAft>
              <a:buNone/>
              <a:defRPr b="0" i="0" sz="800" u="none" cap="none" strike="noStrike">
                <a:latin typeface="Arial"/>
                <a:ea typeface="Arial"/>
                <a:cs typeface="Arial"/>
                <a:sym typeface="Arial"/>
              </a:defRPr>
            </a:lvl7pPr>
            <a:lvl8pPr indent="0" lvl="7" marL="0" marR="0" rtl="0" algn="r">
              <a:spcBef>
                <a:spcPts val="0"/>
              </a:spcBef>
              <a:spcAft>
                <a:spcPts val="0"/>
              </a:spcAft>
              <a:buNone/>
              <a:defRPr b="0" i="0" sz="800" u="none" cap="none" strike="noStrike">
                <a:latin typeface="Arial"/>
                <a:ea typeface="Arial"/>
                <a:cs typeface="Arial"/>
                <a:sym typeface="Arial"/>
              </a:defRPr>
            </a:lvl8pPr>
            <a:lvl9pPr indent="0" lvl="8" marL="0" marR="0" rtl="0" algn="r">
              <a:spcBef>
                <a:spcPts val="0"/>
              </a:spcBef>
              <a:spcAft>
                <a:spcPts val="0"/>
              </a:spcAft>
              <a:buNone/>
              <a:defRPr b="0" i="0" sz="800" u="none" cap="none" strike="noStrike">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4" name="Google Shape;54;p8"/>
          <p:cNvSpPr txBox="1"/>
          <p:nvPr>
            <p:ph type="title"/>
          </p:nvPr>
        </p:nvSpPr>
        <p:spPr>
          <a:xfrm>
            <a:off x="381000" y="380999"/>
            <a:ext cx="11430000" cy="990601"/>
          </a:xfrm>
          <a:prstGeom prst="rect">
            <a:avLst/>
          </a:prstGeom>
          <a:noFill/>
          <a:ln>
            <a:noFill/>
          </a:ln>
        </p:spPr>
        <p:txBody>
          <a:bodyPr anchorCtr="0" anchor="t" bIns="0" lIns="0" spcFirstLastPara="1" rIns="0" wrap="square" tIns="0">
            <a:noAutofit/>
          </a:bodyPr>
          <a:lstStyle>
            <a:lvl1pPr lvl="0" marR="0" rtl="0" algn="l">
              <a:lnSpc>
                <a:spcPct val="80000"/>
              </a:lnSpc>
              <a:spcBef>
                <a:spcPts val="0"/>
              </a:spcBef>
              <a:spcAft>
                <a:spcPts val="0"/>
              </a:spcAft>
              <a:buClr>
                <a:schemeClr val="accent2"/>
              </a:buClr>
              <a:buSzPts val="3600"/>
              <a:buFont typeface="Calibri"/>
              <a:buNone/>
              <a:defRPr b="1" i="0" sz="3600" u="none" cap="none" strike="noStrik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5" name="Google Shape;55;p8"/>
          <p:cNvSpPr txBox="1"/>
          <p:nvPr>
            <p:ph idx="1" type="body"/>
          </p:nvPr>
        </p:nvSpPr>
        <p:spPr>
          <a:xfrm>
            <a:off x="381000" y="1371600"/>
            <a:ext cx="11430000" cy="49360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355600" lvl="1" marL="914400" marR="0" rtl="0" algn="l">
              <a:lnSpc>
                <a:spcPct val="100000"/>
              </a:lnSpc>
              <a:spcBef>
                <a:spcPts val="12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55600" lvl="2" marL="1371600" marR="0" rtl="0" algn="l">
              <a:lnSpc>
                <a:spcPct val="100000"/>
              </a:lnSpc>
              <a:spcBef>
                <a:spcPts val="12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100000"/>
              </a:lnSpc>
              <a:spcBef>
                <a:spcPts val="12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100000"/>
              </a:lnSpc>
              <a:spcBef>
                <a:spcPts val="12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228600" lvl="5" marL="2743200" marR="0" rtl="0" algn="l">
              <a:lnSpc>
                <a:spcPct val="90000"/>
              </a:lnSpc>
              <a:spcBef>
                <a:spcPts val="12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6pPr>
            <a:lvl7pPr indent="-228600" lvl="6" marL="3200400" marR="0" rtl="0" algn="l">
              <a:lnSpc>
                <a:spcPct val="90000"/>
              </a:lnSpc>
              <a:spcBef>
                <a:spcPts val="120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7pPr>
            <a:lvl8pPr indent="-228600" lvl="7" marL="3657600" marR="0" rtl="0" algn="l">
              <a:lnSpc>
                <a:spcPct val="90000"/>
              </a:lnSpc>
              <a:spcBef>
                <a:spcPts val="1200"/>
              </a:spcBef>
              <a:spcAft>
                <a:spcPts val="0"/>
              </a:spcAft>
              <a:buClr>
                <a:schemeClr val="lt1"/>
              </a:buClr>
              <a:buSzPts val="1000"/>
              <a:buFont typeface="Arial"/>
              <a:buNone/>
              <a:defRPr b="1" i="0" sz="1000" u="none" cap="none" strike="noStrike">
                <a:solidFill>
                  <a:schemeClr val="lt1"/>
                </a:solidFill>
                <a:latin typeface="Calibri"/>
                <a:ea typeface="Calibri"/>
                <a:cs typeface="Calibri"/>
                <a:sym typeface="Calibri"/>
              </a:defRPr>
            </a:lvl8pPr>
            <a:lvl9pPr indent="-228600" lvl="8" marL="4114800" marR="0" rtl="0" algn="l">
              <a:lnSpc>
                <a:spcPct val="90000"/>
              </a:lnSpc>
              <a:spcBef>
                <a:spcPts val="1200"/>
              </a:spcBef>
              <a:spcAft>
                <a:spcPts val="1200"/>
              </a:spcAft>
              <a:buClr>
                <a:schemeClr val="lt2"/>
              </a:buClr>
              <a:buSzPts val="800"/>
              <a:buFont typeface="Arial"/>
              <a:buNone/>
              <a:defRPr b="0" i="0" sz="800" u="none" cap="none" strike="noStrike">
                <a:solidFill>
                  <a:schemeClr val="lt2"/>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4"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40">
          <p15:clr>
            <a:srgbClr val="5ACBF0"/>
          </p15:clr>
        </p15:guide>
        <p15:guide id="2" orient="horz" pos="3976">
          <p15:clr>
            <a:srgbClr val="5ACBF0"/>
          </p15:clr>
        </p15:guide>
        <p15:guide id="3" pos="240">
          <p15:clr>
            <a:srgbClr val="5ACBF0"/>
          </p15:clr>
        </p15:guide>
        <p15:guide id="4" pos="7440">
          <p15:clr>
            <a:srgbClr val="5ACBF0"/>
          </p15:clr>
        </p15:guide>
        <p15:guide id="5" orient="horz" pos="4148">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 name="Shape 63"/>
        <p:cNvGrpSpPr/>
        <p:nvPr/>
      </p:nvGrpSpPr>
      <p:grpSpPr>
        <a:xfrm>
          <a:off x="0" y="0"/>
          <a:ext cx="0" cy="0"/>
          <a:chOff x="0" y="0"/>
          <a:chExt cx="0" cy="0"/>
        </a:xfrm>
      </p:grpSpPr>
      <p:sp>
        <p:nvSpPr>
          <p:cNvPr id="64" name="Google Shape;64;p10"/>
          <p:cNvSpPr txBox="1"/>
          <p:nvPr/>
        </p:nvSpPr>
        <p:spPr>
          <a:xfrm>
            <a:off x="11406992" y="648079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SzPts val="800"/>
              <a:buFont typeface="Calibri"/>
              <a:buNone/>
            </a:pPr>
            <a:fld id="{00000000-1234-1234-1234-123412341234}" type="slidenum">
              <a:rPr b="0" i="0" lang="en-US" sz="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
        <p:nvSpPr>
          <p:cNvPr id="65" name="Google Shape;65;p10"/>
          <p:cNvSpPr txBox="1"/>
          <p:nvPr>
            <p:ph idx="12" type="sldNum"/>
          </p:nvPr>
        </p:nvSpPr>
        <p:spPr>
          <a:xfrm>
            <a:off x="11406992" y="6477001"/>
            <a:ext cx="381001" cy="207843"/>
          </a:xfrm>
          <a:prstGeom prst="rect">
            <a:avLst/>
          </a:prstGeom>
          <a:noFill/>
          <a:ln>
            <a:noFill/>
          </a:ln>
        </p:spPr>
        <p:txBody>
          <a:bodyPr anchorCtr="0" anchor="ctr" bIns="0" lIns="0" spcFirstLastPara="1" rIns="0" wrap="square" tIns="0">
            <a:noAutofit/>
          </a:bodyPr>
          <a:lstStyle>
            <a:lvl1pPr indent="0" lvl="0" marL="0" marR="0" rtl="0" algn="r">
              <a:spcBef>
                <a:spcPts val="0"/>
              </a:spcBef>
              <a:spcAft>
                <a:spcPts val="0"/>
              </a:spcAft>
              <a:buNone/>
              <a:defRPr b="0" i="0" sz="800" u="none" cap="none" strike="noStrike">
                <a:latin typeface="Arial"/>
                <a:ea typeface="Arial"/>
                <a:cs typeface="Arial"/>
                <a:sym typeface="Arial"/>
              </a:defRPr>
            </a:lvl1pPr>
            <a:lvl2pPr indent="0" lvl="1" marL="0" marR="0" rtl="0" algn="r">
              <a:spcBef>
                <a:spcPts val="0"/>
              </a:spcBef>
              <a:spcAft>
                <a:spcPts val="0"/>
              </a:spcAft>
              <a:buNone/>
              <a:defRPr b="0" i="0" sz="800" u="none" cap="none" strike="noStrike">
                <a:latin typeface="Arial"/>
                <a:ea typeface="Arial"/>
                <a:cs typeface="Arial"/>
                <a:sym typeface="Arial"/>
              </a:defRPr>
            </a:lvl2pPr>
            <a:lvl3pPr indent="0" lvl="2" marL="0" marR="0" rtl="0" algn="r">
              <a:spcBef>
                <a:spcPts val="0"/>
              </a:spcBef>
              <a:spcAft>
                <a:spcPts val="0"/>
              </a:spcAft>
              <a:buNone/>
              <a:defRPr b="0" i="0" sz="800" u="none" cap="none" strike="noStrike">
                <a:latin typeface="Arial"/>
                <a:ea typeface="Arial"/>
                <a:cs typeface="Arial"/>
                <a:sym typeface="Arial"/>
              </a:defRPr>
            </a:lvl3pPr>
            <a:lvl4pPr indent="0" lvl="3" marL="0" marR="0" rtl="0" algn="r">
              <a:spcBef>
                <a:spcPts val="0"/>
              </a:spcBef>
              <a:spcAft>
                <a:spcPts val="0"/>
              </a:spcAft>
              <a:buNone/>
              <a:defRPr b="0" i="0" sz="800" u="none" cap="none" strike="noStrike">
                <a:latin typeface="Arial"/>
                <a:ea typeface="Arial"/>
                <a:cs typeface="Arial"/>
                <a:sym typeface="Arial"/>
              </a:defRPr>
            </a:lvl4pPr>
            <a:lvl5pPr indent="0" lvl="4" marL="0" marR="0" rtl="0" algn="r">
              <a:spcBef>
                <a:spcPts val="0"/>
              </a:spcBef>
              <a:spcAft>
                <a:spcPts val="0"/>
              </a:spcAft>
              <a:buNone/>
              <a:defRPr b="0" i="0" sz="800" u="none" cap="none" strike="noStrike">
                <a:latin typeface="Arial"/>
                <a:ea typeface="Arial"/>
                <a:cs typeface="Arial"/>
                <a:sym typeface="Arial"/>
              </a:defRPr>
            </a:lvl5pPr>
            <a:lvl6pPr indent="0" lvl="5" marL="0" marR="0" rtl="0" algn="r">
              <a:spcBef>
                <a:spcPts val="0"/>
              </a:spcBef>
              <a:spcAft>
                <a:spcPts val="0"/>
              </a:spcAft>
              <a:buNone/>
              <a:defRPr b="0" i="0" sz="800" u="none" cap="none" strike="noStrike">
                <a:latin typeface="Arial"/>
                <a:ea typeface="Arial"/>
                <a:cs typeface="Arial"/>
                <a:sym typeface="Arial"/>
              </a:defRPr>
            </a:lvl6pPr>
            <a:lvl7pPr indent="0" lvl="6" marL="0" marR="0" rtl="0" algn="r">
              <a:spcBef>
                <a:spcPts val="0"/>
              </a:spcBef>
              <a:spcAft>
                <a:spcPts val="0"/>
              </a:spcAft>
              <a:buNone/>
              <a:defRPr b="0" i="0" sz="800" u="none" cap="none" strike="noStrike">
                <a:latin typeface="Arial"/>
                <a:ea typeface="Arial"/>
                <a:cs typeface="Arial"/>
                <a:sym typeface="Arial"/>
              </a:defRPr>
            </a:lvl7pPr>
            <a:lvl8pPr indent="0" lvl="7" marL="0" marR="0" rtl="0" algn="r">
              <a:spcBef>
                <a:spcPts val="0"/>
              </a:spcBef>
              <a:spcAft>
                <a:spcPts val="0"/>
              </a:spcAft>
              <a:buNone/>
              <a:defRPr b="0" i="0" sz="800" u="none" cap="none" strike="noStrike">
                <a:latin typeface="Arial"/>
                <a:ea typeface="Arial"/>
                <a:cs typeface="Arial"/>
                <a:sym typeface="Arial"/>
              </a:defRPr>
            </a:lvl8pPr>
            <a:lvl9pPr indent="0" lvl="8" marL="0" marR="0" rtl="0" algn="r">
              <a:spcBef>
                <a:spcPts val="0"/>
              </a:spcBef>
              <a:spcAft>
                <a:spcPts val="0"/>
              </a:spcAft>
              <a:buNone/>
              <a:defRPr b="0" i="0" sz="800" u="none" cap="none" strike="noStrike">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6" name="Google Shape;66;p10"/>
          <p:cNvSpPr txBox="1"/>
          <p:nvPr>
            <p:ph type="title"/>
          </p:nvPr>
        </p:nvSpPr>
        <p:spPr>
          <a:xfrm>
            <a:off x="381000" y="380999"/>
            <a:ext cx="11430000" cy="990601"/>
          </a:xfrm>
          <a:prstGeom prst="rect">
            <a:avLst/>
          </a:prstGeom>
          <a:noFill/>
          <a:ln>
            <a:noFill/>
          </a:ln>
        </p:spPr>
        <p:txBody>
          <a:bodyPr anchorCtr="0" anchor="t" bIns="0" lIns="0" spcFirstLastPara="1" rIns="0" wrap="square" tIns="0">
            <a:noAutofit/>
          </a:bodyPr>
          <a:lstStyle>
            <a:lvl1pPr lvl="0" marR="0" rtl="0" algn="l">
              <a:lnSpc>
                <a:spcPct val="80000"/>
              </a:lnSpc>
              <a:spcBef>
                <a:spcPts val="0"/>
              </a:spcBef>
              <a:spcAft>
                <a:spcPts val="0"/>
              </a:spcAft>
              <a:buClr>
                <a:schemeClr val="accent2"/>
              </a:buClr>
              <a:buSzPts val="3600"/>
              <a:buFont typeface="Calibri"/>
              <a:buNone/>
              <a:defRPr b="1" i="0" sz="3600" u="none" cap="none" strike="noStrik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7" name="Google Shape;67;p10"/>
          <p:cNvSpPr txBox="1"/>
          <p:nvPr>
            <p:ph idx="1" type="body"/>
          </p:nvPr>
        </p:nvSpPr>
        <p:spPr>
          <a:xfrm>
            <a:off x="381000" y="1371600"/>
            <a:ext cx="11430000" cy="49360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indent="-355600" lvl="1" marL="914400" marR="0" rtl="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12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1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1200"/>
              </a:spcBef>
              <a:spcAft>
                <a:spcPts val="0"/>
              </a:spcAft>
              <a:buClr>
                <a:schemeClr val="dk1"/>
              </a:buClr>
              <a:buSzPts val="1000"/>
              <a:buFont typeface="Arial"/>
              <a:buNone/>
              <a:defRPr b="1"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1200"/>
              </a:spcBef>
              <a:spcAft>
                <a:spcPts val="1200"/>
              </a:spcAft>
              <a:buClr>
                <a:schemeClr val="dk2"/>
              </a:buClr>
              <a:buSzPts val="800"/>
              <a:buFont typeface="Arial"/>
              <a:buNone/>
              <a:defRPr b="0" i="0" sz="800" u="none" cap="none" strike="noStrike">
                <a:solidFill>
                  <a:schemeClr val="dk2"/>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 id="2147483681" r:id="rId27"/>
    <p:sldLayoutId id="2147483682" r:id="rId2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40">
          <p15:clr>
            <a:srgbClr val="5ACBF0"/>
          </p15:clr>
        </p15:guide>
        <p15:guide id="2" orient="horz" pos="3976">
          <p15:clr>
            <a:srgbClr val="5ACBF0"/>
          </p15:clr>
        </p15:guide>
        <p15:guide id="3" pos="240">
          <p15:clr>
            <a:srgbClr val="5ACBF0"/>
          </p15:clr>
        </p15:guide>
        <p15:guide id="4" pos="7440">
          <p15:clr>
            <a:srgbClr val="5ACBF0"/>
          </p15:clr>
        </p15:guide>
        <p15:guide id="5" orient="horz" pos="4148">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9" name="Shape 259"/>
        <p:cNvGrpSpPr/>
        <p:nvPr/>
      </p:nvGrpSpPr>
      <p:grpSpPr>
        <a:xfrm>
          <a:off x="0" y="0"/>
          <a:ext cx="0" cy="0"/>
          <a:chOff x="0" y="0"/>
          <a:chExt cx="0" cy="0"/>
        </a:xfrm>
      </p:grpSpPr>
      <p:sp>
        <p:nvSpPr>
          <p:cNvPr id="260" name="Google Shape;260;p39"/>
          <p:cNvSpPr txBox="1"/>
          <p:nvPr/>
        </p:nvSpPr>
        <p:spPr>
          <a:xfrm>
            <a:off x="11406992" y="6480793"/>
            <a:ext cx="381000" cy="205775"/>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SzPts val="800"/>
              <a:buFont typeface="Arial"/>
              <a:buNone/>
            </a:pPr>
            <a:fld id="{00000000-1234-1234-1234-123412341234}" type="slidenum">
              <a:rPr lang="en-US" sz="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
        <p:nvSpPr>
          <p:cNvPr id="261" name="Google Shape;261;p39"/>
          <p:cNvSpPr txBox="1"/>
          <p:nvPr>
            <p:ph idx="12" type="sldNum"/>
          </p:nvPr>
        </p:nvSpPr>
        <p:spPr>
          <a:xfrm>
            <a:off x="11406992" y="6477001"/>
            <a:ext cx="381001" cy="207843"/>
          </a:xfrm>
          <a:prstGeom prst="rect">
            <a:avLst/>
          </a:prstGeom>
          <a:noFill/>
          <a:ln>
            <a:noFill/>
          </a:ln>
        </p:spPr>
        <p:txBody>
          <a:bodyPr anchorCtr="0" anchor="ctr" bIns="0" lIns="0" spcFirstLastPara="1" rIns="0" wrap="square" tIns="0">
            <a:noAutofit/>
          </a:bodyPr>
          <a:lstStyle>
            <a:lvl1pPr indent="0" lvl="0" marL="0" marR="0" rtl="0" algn="r">
              <a:spcBef>
                <a:spcPts val="0"/>
              </a:spcBef>
              <a:spcAft>
                <a:spcPts val="0"/>
              </a:spcAft>
              <a:buNone/>
              <a:defRPr b="0" sz="800" u="none">
                <a:latin typeface="Arial"/>
                <a:ea typeface="Arial"/>
                <a:cs typeface="Arial"/>
                <a:sym typeface="Arial"/>
              </a:defRPr>
            </a:lvl1pPr>
            <a:lvl2pPr indent="0" lvl="1" marL="0" marR="0" rtl="0" algn="r">
              <a:spcBef>
                <a:spcPts val="0"/>
              </a:spcBef>
              <a:spcAft>
                <a:spcPts val="0"/>
              </a:spcAft>
              <a:buNone/>
              <a:defRPr b="0" sz="800" u="none">
                <a:latin typeface="Arial"/>
                <a:ea typeface="Arial"/>
                <a:cs typeface="Arial"/>
                <a:sym typeface="Arial"/>
              </a:defRPr>
            </a:lvl2pPr>
            <a:lvl3pPr indent="0" lvl="2" marL="0" marR="0" rtl="0" algn="r">
              <a:spcBef>
                <a:spcPts val="0"/>
              </a:spcBef>
              <a:spcAft>
                <a:spcPts val="0"/>
              </a:spcAft>
              <a:buNone/>
              <a:defRPr b="0" sz="800" u="none">
                <a:latin typeface="Arial"/>
                <a:ea typeface="Arial"/>
                <a:cs typeface="Arial"/>
                <a:sym typeface="Arial"/>
              </a:defRPr>
            </a:lvl3pPr>
            <a:lvl4pPr indent="0" lvl="3" marL="0" marR="0" rtl="0" algn="r">
              <a:spcBef>
                <a:spcPts val="0"/>
              </a:spcBef>
              <a:spcAft>
                <a:spcPts val="0"/>
              </a:spcAft>
              <a:buNone/>
              <a:defRPr b="0" sz="800" u="none">
                <a:latin typeface="Arial"/>
                <a:ea typeface="Arial"/>
                <a:cs typeface="Arial"/>
                <a:sym typeface="Arial"/>
              </a:defRPr>
            </a:lvl4pPr>
            <a:lvl5pPr indent="0" lvl="4" marL="0" marR="0" rtl="0" algn="r">
              <a:spcBef>
                <a:spcPts val="0"/>
              </a:spcBef>
              <a:spcAft>
                <a:spcPts val="0"/>
              </a:spcAft>
              <a:buNone/>
              <a:defRPr b="0" sz="800" u="none">
                <a:latin typeface="Arial"/>
                <a:ea typeface="Arial"/>
                <a:cs typeface="Arial"/>
                <a:sym typeface="Arial"/>
              </a:defRPr>
            </a:lvl5pPr>
            <a:lvl6pPr indent="0" lvl="5" marL="0" marR="0" rtl="0" algn="r">
              <a:spcBef>
                <a:spcPts val="0"/>
              </a:spcBef>
              <a:spcAft>
                <a:spcPts val="0"/>
              </a:spcAft>
              <a:buNone/>
              <a:defRPr b="0" sz="800" u="none">
                <a:latin typeface="Arial"/>
                <a:ea typeface="Arial"/>
                <a:cs typeface="Arial"/>
                <a:sym typeface="Arial"/>
              </a:defRPr>
            </a:lvl6pPr>
            <a:lvl7pPr indent="0" lvl="6" marL="0" marR="0" rtl="0" algn="r">
              <a:spcBef>
                <a:spcPts val="0"/>
              </a:spcBef>
              <a:spcAft>
                <a:spcPts val="0"/>
              </a:spcAft>
              <a:buNone/>
              <a:defRPr b="0" sz="800" u="none">
                <a:latin typeface="Arial"/>
                <a:ea typeface="Arial"/>
                <a:cs typeface="Arial"/>
                <a:sym typeface="Arial"/>
              </a:defRPr>
            </a:lvl7pPr>
            <a:lvl8pPr indent="0" lvl="7" marL="0" marR="0" rtl="0" algn="r">
              <a:spcBef>
                <a:spcPts val="0"/>
              </a:spcBef>
              <a:spcAft>
                <a:spcPts val="0"/>
              </a:spcAft>
              <a:buNone/>
              <a:defRPr b="0" sz="800" u="none">
                <a:latin typeface="Arial"/>
                <a:ea typeface="Arial"/>
                <a:cs typeface="Arial"/>
                <a:sym typeface="Arial"/>
              </a:defRPr>
            </a:lvl8pPr>
            <a:lvl9pPr indent="0" lvl="8" marL="0" marR="0" rtl="0" algn="r">
              <a:spcBef>
                <a:spcPts val="0"/>
              </a:spcBef>
              <a:spcAft>
                <a:spcPts val="0"/>
              </a:spcAft>
              <a:buNone/>
              <a:defRPr b="0" sz="800" u="none">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62" name="Google Shape;262;p39"/>
          <p:cNvSpPr txBox="1"/>
          <p:nvPr>
            <p:ph type="title"/>
          </p:nvPr>
        </p:nvSpPr>
        <p:spPr>
          <a:xfrm>
            <a:off x="381000" y="380999"/>
            <a:ext cx="11430000" cy="990601"/>
          </a:xfrm>
          <a:prstGeom prst="rect">
            <a:avLst/>
          </a:prstGeom>
          <a:noFill/>
          <a:ln>
            <a:noFill/>
          </a:ln>
        </p:spPr>
        <p:txBody>
          <a:bodyPr anchorCtr="0" anchor="t" bIns="0" lIns="0" spcFirstLastPara="1" rIns="0" wrap="square" tIns="0">
            <a:noAutofit/>
          </a:bodyPr>
          <a:lstStyle>
            <a:lvl1pPr lvl="0" marR="0" rtl="0" algn="l">
              <a:lnSpc>
                <a:spcPct val="80000"/>
              </a:lnSpc>
              <a:spcBef>
                <a:spcPts val="0"/>
              </a:spcBef>
              <a:spcAft>
                <a:spcPts val="0"/>
              </a:spcAft>
              <a:buClr>
                <a:schemeClr val="accent2"/>
              </a:buClr>
              <a:buSzPts val="3600"/>
              <a:buFont typeface="Calibri"/>
              <a:buNone/>
              <a:defRPr b="1" i="0" sz="3600" u="none" cap="none" strike="noStrik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3" name="Google Shape;263;p39"/>
          <p:cNvSpPr txBox="1"/>
          <p:nvPr>
            <p:ph idx="1" type="body"/>
          </p:nvPr>
        </p:nvSpPr>
        <p:spPr>
          <a:xfrm>
            <a:off x="381000" y="1371600"/>
            <a:ext cx="11430000" cy="49360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indent="-355600" lvl="1" marL="914400" marR="0" rtl="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12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1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1200"/>
              </a:spcBef>
              <a:spcAft>
                <a:spcPts val="0"/>
              </a:spcAft>
              <a:buClr>
                <a:schemeClr val="dk1"/>
              </a:buClr>
              <a:buSzPts val="1000"/>
              <a:buFont typeface="Arial"/>
              <a:buNone/>
              <a:defRPr b="1"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1200"/>
              </a:spcBef>
              <a:spcAft>
                <a:spcPts val="1200"/>
              </a:spcAft>
              <a:buClr>
                <a:schemeClr val="dk2"/>
              </a:buClr>
              <a:buSzPts val="800"/>
              <a:buFont typeface="Arial"/>
              <a:buNone/>
              <a:defRPr b="0" i="0" sz="800" u="none" cap="none" strike="noStrike">
                <a:solidFill>
                  <a:schemeClr val="dk2"/>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40">
          <p15:clr>
            <a:srgbClr val="5ACBF0"/>
          </p15:clr>
        </p15:guide>
        <p15:guide id="2" orient="horz" pos="3976">
          <p15:clr>
            <a:srgbClr val="5ACBF0"/>
          </p15:clr>
        </p15:guide>
        <p15:guide id="3" pos="240">
          <p15:clr>
            <a:srgbClr val="5ACBF0"/>
          </p15:clr>
        </p15:guide>
        <p15:guide id="4" pos="7440">
          <p15:clr>
            <a:srgbClr val="5ACBF0"/>
          </p15:clr>
        </p15:guide>
        <p15:guide id="5" orient="horz" pos="4148">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36.png"/><Relationship Id="rId5" Type="http://schemas.openxmlformats.org/officeDocument/2006/relationships/image" Target="../media/image25.png"/><Relationship Id="rId6"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3.xml"/><Relationship Id="rId3" Type="http://schemas.openxmlformats.org/officeDocument/2006/relationships/image" Target="../media/image59.png"/><Relationship Id="rId4" Type="http://schemas.openxmlformats.org/officeDocument/2006/relationships/image" Target="../media/image56.png"/><Relationship Id="rId5" Type="http://schemas.openxmlformats.org/officeDocument/2006/relationships/image" Target="../media/image30.png"/><Relationship Id="rId6" Type="http://schemas.openxmlformats.org/officeDocument/2006/relationships/image" Target="../media/image40.png"/><Relationship Id="rId7"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45.png"/><Relationship Id="rId5" Type="http://schemas.openxmlformats.org/officeDocument/2006/relationships/hyperlink" Target="https://vbatraining.adobeconnect.com/pcqrk8gj5ynk/"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34.png"/><Relationship Id="rId5" Type="http://schemas.openxmlformats.org/officeDocument/2006/relationships/image" Target="../media/image44.png"/><Relationship Id="rId6"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4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7.png"/><Relationship Id="rId4" Type="http://schemas.openxmlformats.org/officeDocument/2006/relationships/image" Target="../media/image46.png"/><Relationship Id="rId5"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0.png"/><Relationship Id="rId4" Type="http://schemas.openxmlformats.org/officeDocument/2006/relationships/image" Target="../media/image51.png"/><Relationship Id="rId9" Type="http://schemas.openxmlformats.org/officeDocument/2006/relationships/image" Target="../media/image54.png"/><Relationship Id="rId5" Type="http://schemas.openxmlformats.org/officeDocument/2006/relationships/image" Target="../media/image62.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64.jpg"/><Relationship Id="rId4" Type="http://schemas.openxmlformats.org/officeDocument/2006/relationships/hyperlink" Target="https://www.congress.gov/114/plaws/publ315/PLAW-114publ315.htm" TargetMode="External"/><Relationship Id="rId9" Type="http://schemas.openxmlformats.org/officeDocument/2006/relationships/hyperlink" Target="https://www.govinfo.gov/content/pkg/STATUTE-88/pdf/STATUTE-88-Pg484.pdf" TargetMode="External"/><Relationship Id="rId5" Type="http://schemas.openxmlformats.org/officeDocument/2006/relationships/hyperlink" Target="https://www.acenet.edu/Programs-Services/Pages/Credit-Transcripts/Military-Guide-Online.aspx" TargetMode="External"/><Relationship Id="rId6" Type="http://schemas.openxmlformats.org/officeDocument/2006/relationships/hyperlink" Target="https://jst.doded.mil/jst/" TargetMode="External"/><Relationship Id="rId7" Type="http://schemas.openxmlformats.org/officeDocument/2006/relationships/hyperlink" Target="https://www.airuniversity.af.edu/Barnes/CCAF/Display/Article/803247/community-college-of-the-air-force-transcripts/" TargetMode="External"/><Relationship Id="rId8" Type="http://schemas.openxmlformats.org/officeDocument/2006/relationships/hyperlink" Target="https://www.congress.gov/116/plaws/publ315/PLAW-116publ315.pdf" TargetMode="External"/><Relationship Id="rId11" Type="http://schemas.openxmlformats.org/officeDocument/2006/relationships/hyperlink" Target="https://www.law.cornell.edu/uscode/text/38/3693" TargetMode="External"/><Relationship Id="rId10" Type="http://schemas.openxmlformats.org/officeDocument/2006/relationships/hyperlink" Target="https://www.knowva.ebenefits.va.gov/system/templates/selfservice/va_ssnew/help/customer/locale/en-US/portal/554400000001018/content/554400000149088/School-Certifying-Official-Handbook-On-line" TargetMode="External"/><Relationship Id="rId13" Type="http://schemas.openxmlformats.org/officeDocument/2006/relationships/hyperlink" Target="https://www.law.cornell.edu/cfr/text/38/21.4252" TargetMode="External"/><Relationship Id="rId12" Type="http://schemas.openxmlformats.org/officeDocument/2006/relationships/hyperlink" Target="https://www.law.cornell.edu/uscode/text/38/3690" TargetMode="External"/><Relationship Id="rId15" Type="http://schemas.openxmlformats.org/officeDocument/2006/relationships/hyperlink" Target="https://www.law.cornell.edu/cfr/text/38/21.4209" TargetMode="External"/><Relationship Id="rId14" Type="http://schemas.openxmlformats.org/officeDocument/2006/relationships/hyperlink" Target="https://www.law.cornell.edu/cfr/text/38/21.420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gcc02.safelinks.protection.outlook.com/?url=https%3A%2F%2Fwww.benefits.va.gov%2Fgibill%2Fforevergibill.asp&amp;data=05%7C01%7C%7C8e1f34a174b94d829b1108da440b1e1f%7Ce95f1b23abaf45ee821db7ab251ab3bf%7C0%7C0%7C637897111778228048%7CUnknown%7CTWFpbGZsb3d8eyJWIjoiMC4wLjAwMDAiLCJQIjoiV2luMzIiLCJBTiI6Ik1haWwiLCJXVCI6Mn0%3D%7C3000%7C%7C%7C&amp;sdata=avLhudlpod5z%2Faq1gWOZaaHi3%2FB6iSL9k8HtAnizdoE%3D&amp;reserved=0" TargetMode="External"/><Relationship Id="rId4" Type="http://schemas.openxmlformats.org/officeDocument/2006/relationships/hyperlink" Target="https://www.benefits.va.gov/gibill/resources/education_resources/school_certifying_officials/online_sco_training.asp" TargetMode="External"/><Relationship Id="rId5" Type="http://schemas.openxmlformats.org/officeDocument/2006/relationships/hyperlink" Target="https://www.benefits.va.gov/gibill/resources/education_resources/school_certifying_officials/covered_institutions.asp" TargetMode="External"/><Relationship Id="rId6"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1.png"/><Relationship Id="rId4" Type="http://schemas.openxmlformats.org/officeDocument/2006/relationships/hyperlink" Target="https://www.surveymonkey.com/r/6ZF8WL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4.jpg"/><Relationship Id="rId4" Type="http://schemas.openxmlformats.org/officeDocument/2006/relationships/hyperlink" Target="https://www.congress.gov/114/plaws/publ315/PLAW-114publ315.htm" TargetMode="External"/><Relationship Id="rId5" Type="http://schemas.openxmlformats.org/officeDocument/2006/relationships/hyperlink" Target="https://www.law.cornell.edu/uscode/text/38/3693"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www.law.cornell.edu/uscode/text/38/3690" TargetMode="External"/><Relationship Id="rId4" Type="http://schemas.openxmlformats.org/officeDocument/2006/relationships/hyperlink" Target="https://www.govinfo.gov/content/pkg/STATUTE-88/pdf/STATUTE-88-Pg484.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69"/>
          <p:cNvSpPr txBox="1"/>
          <p:nvPr>
            <p:ph type="title"/>
          </p:nvPr>
        </p:nvSpPr>
        <p:spPr>
          <a:xfrm>
            <a:off x="137160" y="1560444"/>
            <a:ext cx="11932920" cy="3737113"/>
          </a:xfrm>
          <a:prstGeom prst="rect">
            <a:avLst/>
          </a:prstGeom>
          <a:noFill/>
          <a:ln>
            <a:noFill/>
          </a:ln>
        </p:spPr>
        <p:txBody>
          <a:bodyPr anchorCtr="0" anchor="ctr" bIns="0" lIns="0" spcFirstLastPara="1" rIns="0" wrap="square" tIns="0">
            <a:noAutofit/>
          </a:bodyPr>
          <a:lstStyle/>
          <a:p>
            <a:pPr indent="0" lvl="0" marL="0" rtl="0" algn="ctr">
              <a:lnSpc>
                <a:spcPct val="80000"/>
              </a:lnSpc>
              <a:spcBef>
                <a:spcPts val="0"/>
              </a:spcBef>
              <a:spcAft>
                <a:spcPts val="0"/>
              </a:spcAft>
              <a:buClr>
                <a:schemeClr val="lt1"/>
              </a:buClr>
              <a:buSzPts val="7200"/>
              <a:buFont typeface="Calibri"/>
              <a:buNone/>
            </a:pPr>
            <a:r>
              <a:rPr lang="en-US" sz="7200"/>
              <a:t>Compliance </a:t>
            </a:r>
            <a:br>
              <a:rPr lang="en-US" sz="7200"/>
            </a:br>
            <a:r>
              <a:rPr lang="en-US" sz="7200"/>
              <a:t>Surveys</a:t>
            </a:r>
            <a:endParaRPr sz="7200">
              <a:latin typeface="Calibri"/>
              <a:ea typeface="Calibri"/>
              <a:cs typeface="Calibri"/>
              <a:sym typeface="Calibri"/>
            </a:endParaRPr>
          </a:p>
        </p:txBody>
      </p:sp>
      <p:sp>
        <p:nvSpPr>
          <p:cNvPr id="466" name="Google Shape;466;p69"/>
          <p:cNvSpPr txBox="1"/>
          <p:nvPr/>
        </p:nvSpPr>
        <p:spPr>
          <a:xfrm>
            <a:off x="10169883" y="5834405"/>
            <a:ext cx="1414670" cy="61595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FFFF"/>
              </a:buClr>
              <a:buSzPts val="1400"/>
              <a:buFont typeface="Arial"/>
              <a:buNone/>
            </a:pPr>
            <a:r>
              <a:rPr b="1" i="0" lang="en-US" sz="1400" u="none" cap="none" strike="noStrike">
                <a:solidFill>
                  <a:srgbClr val="FFFFFF"/>
                </a:solidFill>
                <a:latin typeface="Arial"/>
                <a:ea typeface="Arial"/>
                <a:cs typeface="Arial"/>
                <a:sym typeface="Arial"/>
              </a:rPr>
              <a:t>July 2024</a:t>
            </a:r>
            <a:endParaRPr/>
          </a:p>
        </p:txBody>
      </p:sp>
      <p:sp>
        <p:nvSpPr>
          <p:cNvPr id="467" name="Google Shape;467;p69"/>
          <p:cNvSpPr/>
          <p:nvPr/>
        </p:nvSpPr>
        <p:spPr>
          <a:xfrm>
            <a:off x="2491409" y="5632174"/>
            <a:ext cx="649356" cy="1020417"/>
          </a:xfrm>
          <a:prstGeom prst="rect">
            <a:avLst/>
          </a:prstGeom>
          <a:gradFill>
            <a:gsLst>
              <a:gs pos="0">
                <a:srgbClr val="002648"/>
              </a:gs>
              <a:gs pos="74000">
                <a:srgbClr val="002648"/>
              </a:gs>
              <a:gs pos="100000">
                <a:srgbClr val="002A4C"/>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78"/>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4400"/>
              <a:buFont typeface="Calibri"/>
              <a:buNone/>
            </a:pPr>
            <a:r>
              <a:rPr lang="en-US" sz="4400"/>
              <a:t>Record Retention</a:t>
            </a:r>
            <a:endParaRPr/>
          </a:p>
        </p:txBody>
      </p:sp>
      <p:grpSp>
        <p:nvGrpSpPr>
          <p:cNvPr id="585" name="Google Shape;585;p78"/>
          <p:cNvGrpSpPr/>
          <p:nvPr/>
        </p:nvGrpSpPr>
        <p:grpSpPr>
          <a:xfrm>
            <a:off x="1723209" y="1754897"/>
            <a:ext cx="5361717" cy="1472943"/>
            <a:chOff x="1539002" y="1630791"/>
            <a:chExt cx="5361717" cy="1472943"/>
          </a:xfrm>
        </p:grpSpPr>
        <p:sp>
          <p:nvSpPr>
            <p:cNvPr id="586" name="Google Shape;586;p78"/>
            <p:cNvSpPr/>
            <p:nvPr/>
          </p:nvSpPr>
          <p:spPr>
            <a:xfrm>
              <a:off x="1539002" y="1630791"/>
              <a:ext cx="5361717" cy="1472943"/>
            </a:xfrm>
            <a:prstGeom prst="roundRect">
              <a:avLst>
                <a:gd fmla="val 16667" name="adj"/>
              </a:avLst>
            </a:prstGeom>
            <a:solidFill>
              <a:srgbClr val="C3E6F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7" name="Google Shape;587;p78"/>
            <p:cNvSpPr txBox="1"/>
            <p:nvPr/>
          </p:nvSpPr>
          <p:spPr>
            <a:xfrm>
              <a:off x="2257358" y="1736320"/>
              <a:ext cx="4073633" cy="126188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0B141F"/>
                  </a:solidFill>
                  <a:latin typeface="Calibri"/>
                  <a:ea typeface="Calibri"/>
                  <a:cs typeface="Calibri"/>
                  <a:sym typeface="Calibri"/>
                </a:rPr>
                <a:t>Student Records</a:t>
              </a:r>
              <a:endParaRPr/>
            </a:p>
            <a:p>
              <a:pPr indent="0" lvl="0" marL="0" marR="0" rtl="0" algn="ctr">
                <a:spcBef>
                  <a:spcPts val="0"/>
                </a:spcBef>
                <a:spcAft>
                  <a:spcPts val="0"/>
                </a:spcAft>
                <a:buNone/>
              </a:pPr>
              <a:r>
                <a:rPr lang="en-US" sz="2400">
                  <a:solidFill>
                    <a:srgbClr val="0B141F"/>
                  </a:solidFill>
                  <a:latin typeface="Calibri"/>
                  <a:ea typeface="Calibri"/>
                  <a:cs typeface="Calibri"/>
                  <a:sym typeface="Calibri"/>
                </a:rPr>
                <a:t>Three (3) years from the end </a:t>
              </a:r>
              <a:endParaRPr/>
            </a:p>
            <a:p>
              <a:pPr indent="0" lvl="0" marL="0" marR="0" rtl="0" algn="ctr">
                <a:spcBef>
                  <a:spcPts val="0"/>
                </a:spcBef>
                <a:spcAft>
                  <a:spcPts val="0"/>
                </a:spcAft>
                <a:buNone/>
              </a:pPr>
              <a:r>
                <a:rPr lang="en-US" sz="2400">
                  <a:solidFill>
                    <a:srgbClr val="0B141F"/>
                  </a:solidFill>
                  <a:latin typeface="Calibri"/>
                  <a:ea typeface="Calibri"/>
                  <a:cs typeface="Calibri"/>
                  <a:sym typeface="Calibri"/>
                </a:rPr>
                <a:t>of last enrollment period</a:t>
              </a:r>
              <a:endParaRPr/>
            </a:p>
          </p:txBody>
        </p:sp>
      </p:grpSp>
      <p:grpSp>
        <p:nvGrpSpPr>
          <p:cNvPr id="588" name="Google Shape;588;p78"/>
          <p:cNvGrpSpPr/>
          <p:nvPr/>
        </p:nvGrpSpPr>
        <p:grpSpPr>
          <a:xfrm>
            <a:off x="1723209" y="3819214"/>
            <a:ext cx="5361717" cy="1472943"/>
            <a:chOff x="1507028" y="3819214"/>
            <a:chExt cx="5361717" cy="1472943"/>
          </a:xfrm>
        </p:grpSpPr>
        <p:sp>
          <p:nvSpPr>
            <p:cNvPr id="589" name="Google Shape;589;p78"/>
            <p:cNvSpPr/>
            <p:nvPr/>
          </p:nvSpPr>
          <p:spPr>
            <a:xfrm>
              <a:off x="1507028" y="3819214"/>
              <a:ext cx="5361717" cy="1472943"/>
            </a:xfrm>
            <a:prstGeom prst="roundRect">
              <a:avLst>
                <a:gd fmla="val 16667" name="adj"/>
              </a:avLst>
            </a:prstGeom>
            <a:solidFill>
              <a:srgbClr val="C3E6F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78"/>
            <p:cNvSpPr txBox="1"/>
            <p:nvPr/>
          </p:nvSpPr>
          <p:spPr>
            <a:xfrm>
              <a:off x="2151070" y="4109409"/>
              <a:ext cx="4073633" cy="892552"/>
            </a:xfrm>
            <a:prstGeom prst="rect">
              <a:avLst/>
            </a:prstGeom>
            <a:solidFill>
              <a:srgbClr val="C3E6FB"/>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0B141F"/>
                  </a:solidFill>
                  <a:latin typeface="Calibri"/>
                  <a:ea typeface="Calibri"/>
                  <a:cs typeface="Calibri"/>
                  <a:sym typeface="Calibri"/>
                </a:rPr>
                <a:t>Advertising</a:t>
              </a:r>
              <a:endParaRPr/>
            </a:p>
            <a:p>
              <a:pPr indent="0" lvl="0" marL="0" marR="0" rtl="0" algn="ctr">
                <a:spcBef>
                  <a:spcPts val="0"/>
                </a:spcBef>
                <a:spcAft>
                  <a:spcPts val="0"/>
                </a:spcAft>
                <a:buNone/>
              </a:pPr>
              <a:r>
                <a:rPr lang="en-US" sz="2400">
                  <a:solidFill>
                    <a:srgbClr val="0B141F"/>
                  </a:solidFill>
                  <a:latin typeface="Calibri"/>
                  <a:ea typeface="Calibri"/>
                  <a:cs typeface="Calibri"/>
                  <a:sym typeface="Calibri"/>
                </a:rPr>
                <a:t>Preceding 12-month period</a:t>
              </a:r>
              <a:endParaRPr/>
            </a:p>
          </p:txBody>
        </p:sp>
      </p:grpSp>
      <p:sp>
        <p:nvSpPr>
          <p:cNvPr id="591" name="Google Shape;591;p78"/>
          <p:cNvSpPr/>
          <p:nvPr/>
        </p:nvSpPr>
        <p:spPr>
          <a:xfrm>
            <a:off x="7941490" y="1371600"/>
            <a:ext cx="2527301" cy="4333876"/>
          </a:xfrm>
          <a:custGeom>
            <a:rect b="b" l="l" r="r" t="t"/>
            <a:pathLst>
              <a:path extrusionOk="0" h="1634" w="952">
                <a:moveTo>
                  <a:pt x="7" y="763"/>
                </a:moveTo>
                <a:cubicBezTo>
                  <a:pt x="30" y="754"/>
                  <a:pt x="50" y="746"/>
                  <a:pt x="74" y="736"/>
                </a:cubicBezTo>
                <a:cubicBezTo>
                  <a:pt x="68" y="734"/>
                  <a:pt x="66" y="732"/>
                  <a:pt x="63" y="731"/>
                </a:cubicBezTo>
                <a:cubicBezTo>
                  <a:pt x="63" y="730"/>
                  <a:pt x="63" y="729"/>
                  <a:pt x="63" y="728"/>
                </a:cubicBezTo>
                <a:cubicBezTo>
                  <a:pt x="71" y="727"/>
                  <a:pt x="80" y="726"/>
                  <a:pt x="88" y="726"/>
                </a:cubicBezTo>
                <a:cubicBezTo>
                  <a:pt x="97" y="725"/>
                  <a:pt x="101" y="721"/>
                  <a:pt x="100" y="713"/>
                </a:cubicBezTo>
                <a:cubicBezTo>
                  <a:pt x="98" y="696"/>
                  <a:pt x="96" y="679"/>
                  <a:pt x="93" y="659"/>
                </a:cubicBezTo>
                <a:cubicBezTo>
                  <a:pt x="109" y="651"/>
                  <a:pt x="127" y="642"/>
                  <a:pt x="147" y="631"/>
                </a:cubicBezTo>
                <a:cubicBezTo>
                  <a:pt x="142" y="628"/>
                  <a:pt x="139" y="625"/>
                  <a:pt x="133" y="621"/>
                </a:cubicBezTo>
                <a:cubicBezTo>
                  <a:pt x="152" y="622"/>
                  <a:pt x="149" y="609"/>
                  <a:pt x="150" y="598"/>
                </a:cubicBezTo>
                <a:cubicBezTo>
                  <a:pt x="150" y="582"/>
                  <a:pt x="150" y="566"/>
                  <a:pt x="150" y="548"/>
                </a:cubicBezTo>
                <a:cubicBezTo>
                  <a:pt x="179" y="539"/>
                  <a:pt x="210" y="530"/>
                  <a:pt x="244" y="520"/>
                </a:cubicBezTo>
                <a:cubicBezTo>
                  <a:pt x="216" y="511"/>
                  <a:pt x="191" y="502"/>
                  <a:pt x="166" y="496"/>
                </a:cubicBezTo>
                <a:cubicBezTo>
                  <a:pt x="132" y="489"/>
                  <a:pt x="116" y="472"/>
                  <a:pt x="112" y="437"/>
                </a:cubicBezTo>
                <a:cubicBezTo>
                  <a:pt x="107" y="394"/>
                  <a:pt x="117" y="374"/>
                  <a:pt x="158" y="360"/>
                </a:cubicBezTo>
                <a:cubicBezTo>
                  <a:pt x="161" y="359"/>
                  <a:pt x="165" y="358"/>
                  <a:pt x="168" y="356"/>
                </a:cubicBezTo>
                <a:cubicBezTo>
                  <a:pt x="169" y="348"/>
                  <a:pt x="170" y="339"/>
                  <a:pt x="171" y="331"/>
                </a:cubicBezTo>
                <a:cubicBezTo>
                  <a:pt x="175" y="309"/>
                  <a:pt x="177" y="308"/>
                  <a:pt x="201" y="308"/>
                </a:cubicBezTo>
                <a:cubicBezTo>
                  <a:pt x="193" y="268"/>
                  <a:pt x="215" y="248"/>
                  <a:pt x="246" y="238"/>
                </a:cubicBezTo>
                <a:cubicBezTo>
                  <a:pt x="242" y="224"/>
                  <a:pt x="236" y="212"/>
                  <a:pt x="236" y="200"/>
                </a:cubicBezTo>
                <a:cubicBezTo>
                  <a:pt x="236" y="188"/>
                  <a:pt x="241" y="176"/>
                  <a:pt x="245" y="161"/>
                </a:cubicBezTo>
                <a:cubicBezTo>
                  <a:pt x="236" y="159"/>
                  <a:pt x="224" y="153"/>
                  <a:pt x="210" y="151"/>
                </a:cubicBezTo>
                <a:cubicBezTo>
                  <a:pt x="186" y="147"/>
                  <a:pt x="178" y="131"/>
                  <a:pt x="177" y="110"/>
                </a:cubicBezTo>
                <a:cubicBezTo>
                  <a:pt x="176" y="98"/>
                  <a:pt x="176" y="85"/>
                  <a:pt x="179" y="73"/>
                </a:cubicBezTo>
                <a:cubicBezTo>
                  <a:pt x="182" y="58"/>
                  <a:pt x="190" y="50"/>
                  <a:pt x="208" y="46"/>
                </a:cubicBezTo>
                <a:cubicBezTo>
                  <a:pt x="250" y="37"/>
                  <a:pt x="291" y="22"/>
                  <a:pt x="332" y="10"/>
                </a:cubicBezTo>
                <a:cubicBezTo>
                  <a:pt x="343" y="7"/>
                  <a:pt x="354" y="2"/>
                  <a:pt x="365" y="1"/>
                </a:cubicBezTo>
                <a:cubicBezTo>
                  <a:pt x="379" y="0"/>
                  <a:pt x="394" y="2"/>
                  <a:pt x="409" y="3"/>
                </a:cubicBezTo>
                <a:cubicBezTo>
                  <a:pt x="459" y="9"/>
                  <a:pt x="510" y="15"/>
                  <a:pt x="560" y="22"/>
                </a:cubicBezTo>
                <a:cubicBezTo>
                  <a:pt x="621" y="31"/>
                  <a:pt x="681" y="41"/>
                  <a:pt x="742" y="51"/>
                </a:cubicBezTo>
                <a:cubicBezTo>
                  <a:pt x="759" y="54"/>
                  <a:pt x="760" y="63"/>
                  <a:pt x="755" y="79"/>
                </a:cubicBezTo>
                <a:cubicBezTo>
                  <a:pt x="748" y="99"/>
                  <a:pt x="747" y="121"/>
                  <a:pt x="759" y="140"/>
                </a:cubicBezTo>
                <a:cubicBezTo>
                  <a:pt x="764" y="150"/>
                  <a:pt x="764" y="160"/>
                  <a:pt x="764" y="171"/>
                </a:cubicBezTo>
                <a:cubicBezTo>
                  <a:pt x="763" y="190"/>
                  <a:pt x="755" y="211"/>
                  <a:pt x="773" y="227"/>
                </a:cubicBezTo>
                <a:cubicBezTo>
                  <a:pt x="756" y="238"/>
                  <a:pt x="758" y="255"/>
                  <a:pt x="760" y="270"/>
                </a:cubicBezTo>
                <a:cubicBezTo>
                  <a:pt x="761" y="283"/>
                  <a:pt x="757" y="288"/>
                  <a:pt x="746" y="292"/>
                </a:cubicBezTo>
                <a:cubicBezTo>
                  <a:pt x="729" y="297"/>
                  <a:pt x="712" y="303"/>
                  <a:pt x="696" y="310"/>
                </a:cubicBezTo>
                <a:cubicBezTo>
                  <a:pt x="692" y="311"/>
                  <a:pt x="688" y="313"/>
                  <a:pt x="685" y="316"/>
                </a:cubicBezTo>
                <a:cubicBezTo>
                  <a:pt x="676" y="327"/>
                  <a:pt x="679" y="359"/>
                  <a:pt x="689" y="368"/>
                </a:cubicBezTo>
                <a:cubicBezTo>
                  <a:pt x="739" y="363"/>
                  <a:pt x="774" y="395"/>
                  <a:pt x="815" y="414"/>
                </a:cubicBezTo>
                <a:cubicBezTo>
                  <a:pt x="780" y="445"/>
                  <a:pt x="794" y="476"/>
                  <a:pt x="812" y="509"/>
                </a:cubicBezTo>
                <a:cubicBezTo>
                  <a:pt x="784" y="515"/>
                  <a:pt x="757" y="520"/>
                  <a:pt x="729" y="526"/>
                </a:cubicBezTo>
                <a:cubicBezTo>
                  <a:pt x="732" y="536"/>
                  <a:pt x="735" y="544"/>
                  <a:pt x="738" y="552"/>
                </a:cubicBezTo>
                <a:cubicBezTo>
                  <a:pt x="743" y="564"/>
                  <a:pt x="742" y="575"/>
                  <a:pt x="736" y="587"/>
                </a:cubicBezTo>
                <a:cubicBezTo>
                  <a:pt x="732" y="596"/>
                  <a:pt x="727" y="603"/>
                  <a:pt x="716" y="604"/>
                </a:cubicBezTo>
                <a:cubicBezTo>
                  <a:pt x="713" y="605"/>
                  <a:pt x="711" y="606"/>
                  <a:pt x="709" y="606"/>
                </a:cubicBezTo>
                <a:cubicBezTo>
                  <a:pt x="672" y="619"/>
                  <a:pt x="677" y="608"/>
                  <a:pt x="683" y="651"/>
                </a:cubicBezTo>
                <a:cubicBezTo>
                  <a:pt x="709" y="648"/>
                  <a:pt x="722" y="656"/>
                  <a:pt x="729" y="682"/>
                </a:cubicBezTo>
                <a:cubicBezTo>
                  <a:pt x="732" y="691"/>
                  <a:pt x="734" y="700"/>
                  <a:pt x="737" y="709"/>
                </a:cubicBezTo>
                <a:cubicBezTo>
                  <a:pt x="773" y="717"/>
                  <a:pt x="810" y="726"/>
                  <a:pt x="842" y="734"/>
                </a:cubicBezTo>
                <a:cubicBezTo>
                  <a:pt x="841" y="750"/>
                  <a:pt x="841" y="762"/>
                  <a:pt x="840" y="775"/>
                </a:cubicBezTo>
                <a:cubicBezTo>
                  <a:pt x="839" y="794"/>
                  <a:pt x="838" y="813"/>
                  <a:pt x="836" y="832"/>
                </a:cubicBezTo>
                <a:cubicBezTo>
                  <a:pt x="835" y="845"/>
                  <a:pt x="827" y="852"/>
                  <a:pt x="815" y="858"/>
                </a:cubicBezTo>
                <a:cubicBezTo>
                  <a:pt x="777" y="877"/>
                  <a:pt x="740" y="897"/>
                  <a:pt x="702" y="917"/>
                </a:cubicBezTo>
                <a:cubicBezTo>
                  <a:pt x="698" y="919"/>
                  <a:pt x="694" y="921"/>
                  <a:pt x="686" y="925"/>
                </a:cubicBezTo>
                <a:cubicBezTo>
                  <a:pt x="699" y="928"/>
                  <a:pt x="708" y="930"/>
                  <a:pt x="717" y="932"/>
                </a:cubicBezTo>
                <a:cubicBezTo>
                  <a:pt x="760" y="939"/>
                  <a:pt x="804" y="945"/>
                  <a:pt x="847" y="952"/>
                </a:cubicBezTo>
                <a:cubicBezTo>
                  <a:pt x="865" y="954"/>
                  <a:pt x="880" y="959"/>
                  <a:pt x="876" y="980"/>
                </a:cubicBezTo>
                <a:cubicBezTo>
                  <a:pt x="873" y="989"/>
                  <a:pt x="868" y="998"/>
                  <a:pt x="868" y="1007"/>
                </a:cubicBezTo>
                <a:cubicBezTo>
                  <a:pt x="867" y="1032"/>
                  <a:pt x="865" y="1057"/>
                  <a:pt x="884" y="1079"/>
                </a:cubicBezTo>
                <a:cubicBezTo>
                  <a:pt x="888" y="1084"/>
                  <a:pt x="886" y="1095"/>
                  <a:pt x="885" y="1103"/>
                </a:cubicBezTo>
                <a:cubicBezTo>
                  <a:pt x="885" y="1122"/>
                  <a:pt x="882" y="1141"/>
                  <a:pt x="883" y="1160"/>
                </a:cubicBezTo>
                <a:cubicBezTo>
                  <a:pt x="883" y="1167"/>
                  <a:pt x="890" y="1174"/>
                  <a:pt x="895" y="1182"/>
                </a:cubicBezTo>
                <a:cubicBezTo>
                  <a:pt x="873" y="1196"/>
                  <a:pt x="877" y="1218"/>
                  <a:pt x="879" y="1240"/>
                </a:cubicBezTo>
                <a:cubicBezTo>
                  <a:pt x="880" y="1252"/>
                  <a:pt x="878" y="1259"/>
                  <a:pt x="865" y="1263"/>
                </a:cubicBezTo>
                <a:cubicBezTo>
                  <a:pt x="838" y="1271"/>
                  <a:pt x="812" y="1281"/>
                  <a:pt x="786" y="1291"/>
                </a:cubicBezTo>
                <a:cubicBezTo>
                  <a:pt x="778" y="1294"/>
                  <a:pt x="772" y="1301"/>
                  <a:pt x="764" y="1306"/>
                </a:cubicBezTo>
                <a:cubicBezTo>
                  <a:pt x="765" y="1307"/>
                  <a:pt x="764" y="1304"/>
                  <a:pt x="763" y="1302"/>
                </a:cubicBezTo>
                <a:cubicBezTo>
                  <a:pt x="761" y="1302"/>
                  <a:pt x="760" y="1302"/>
                  <a:pt x="759" y="1302"/>
                </a:cubicBezTo>
                <a:cubicBezTo>
                  <a:pt x="759" y="1309"/>
                  <a:pt x="760" y="1317"/>
                  <a:pt x="760" y="1324"/>
                </a:cubicBezTo>
                <a:cubicBezTo>
                  <a:pt x="760" y="1325"/>
                  <a:pt x="764" y="1326"/>
                  <a:pt x="768" y="1327"/>
                </a:cubicBezTo>
                <a:cubicBezTo>
                  <a:pt x="766" y="1347"/>
                  <a:pt x="781" y="1353"/>
                  <a:pt x="799" y="1356"/>
                </a:cubicBezTo>
                <a:cubicBezTo>
                  <a:pt x="840" y="1362"/>
                  <a:pt x="875" y="1380"/>
                  <a:pt x="910" y="1401"/>
                </a:cubicBezTo>
                <a:cubicBezTo>
                  <a:pt x="920" y="1407"/>
                  <a:pt x="931" y="1412"/>
                  <a:pt x="942" y="1417"/>
                </a:cubicBezTo>
                <a:cubicBezTo>
                  <a:pt x="950" y="1421"/>
                  <a:pt x="952" y="1427"/>
                  <a:pt x="944" y="1431"/>
                </a:cubicBezTo>
                <a:cubicBezTo>
                  <a:pt x="924" y="1442"/>
                  <a:pt x="920" y="1461"/>
                  <a:pt x="923" y="1479"/>
                </a:cubicBezTo>
                <a:cubicBezTo>
                  <a:pt x="926" y="1501"/>
                  <a:pt x="935" y="1522"/>
                  <a:pt x="942" y="1545"/>
                </a:cubicBezTo>
                <a:cubicBezTo>
                  <a:pt x="939" y="1546"/>
                  <a:pt x="932" y="1548"/>
                  <a:pt x="924" y="1550"/>
                </a:cubicBezTo>
                <a:cubicBezTo>
                  <a:pt x="851" y="1566"/>
                  <a:pt x="777" y="1581"/>
                  <a:pt x="704" y="1597"/>
                </a:cubicBezTo>
                <a:cubicBezTo>
                  <a:pt x="694" y="1599"/>
                  <a:pt x="686" y="1606"/>
                  <a:pt x="677" y="1608"/>
                </a:cubicBezTo>
                <a:cubicBezTo>
                  <a:pt x="636" y="1616"/>
                  <a:pt x="595" y="1626"/>
                  <a:pt x="553" y="1630"/>
                </a:cubicBezTo>
                <a:cubicBezTo>
                  <a:pt x="522" y="1634"/>
                  <a:pt x="490" y="1634"/>
                  <a:pt x="459" y="1630"/>
                </a:cubicBezTo>
                <a:cubicBezTo>
                  <a:pt x="422" y="1625"/>
                  <a:pt x="386" y="1616"/>
                  <a:pt x="351" y="1606"/>
                </a:cubicBezTo>
                <a:cubicBezTo>
                  <a:pt x="310" y="1594"/>
                  <a:pt x="271" y="1578"/>
                  <a:pt x="230" y="1565"/>
                </a:cubicBezTo>
                <a:cubicBezTo>
                  <a:pt x="180" y="1549"/>
                  <a:pt x="130" y="1535"/>
                  <a:pt x="80" y="1519"/>
                </a:cubicBezTo>
                <a:cubicBezTo>
                  <a:pt x="65" y="1514"/>
                  <a:pt x="54" y="1506"/>
                  <a:pt x="49" y="1488"/>
                </a:cubicBezTo>
                <a:cubicBezTo>
                  <a:pt x="42" y="1461"/>
                  <a:pt x="36" y="1433"/>
                  <a:pt x="43" y="1405"/>
                </a:cubicBezTo>
                <a:cubicBezTo>
                  <a:pt x="46" y="1391"/>
                  <a:pt x="53" y="1375"/>
                  <a:pt x="63" y="1368"/>
                </a:cubicBezTo>
                <a:cubicBezTo>
                  <a:pt x="77" y="1358"/>
                  <a:pt x="96" y="1355"/>
                  <a:pt x="112" y="1349"/>
                </a:cubicBezTo>
                <a:cubicBezTo>
                  <a:pt x="113" y="1349"/>
                  <a:pt x="114" y="1348"/>
                  <a:pt x="114" y="1348"/>
                </a:cubicBezTo>
                <a:cubicBezTo>
                  <a:pt x="116" y="1335"/>
                  <a:pt x="117" y="1321"/>
                  <a:pt x="119" y="1308"/>
                </a:cubicBezTo>
                <a:cubicBezTo>
                  <a:pt x="122" y="1291"/>
                  <a:pt x="130" y="1278"/>
                  <a:pt x="148" y="1279"/>
                </a:cubicBezTo>
                <a:cubicBezTo>
                  <a:pt x="153" y="1266"/>
                  <a:pt x="157" y="1255"/>
                  <a:pt x="161" y="1243"/>
                </a:cubicBezTo>
                <a:cubicBezTo>
                  <a:pt x="161" y="1243"/>
                  <a:pt x="162" y="1243"/>
                  <a:pt x="162" y="1242"/>
                </a:cubicBezTo>
                <a:cubicBezTo>
                  <a:pt x="158" y="1214"/>
                  <a:pt x="183" y="1212"/>
                  <a:pt x="198" y="1203"/>
                </a:cubicBezTo>
                <a:cubicBezTo>
                  <a:pt x="205" y="1199"/>
                  <a:pt x="212" y="1196"/>
                  <a:pt x="218" y="1192"/>
                </a:cubicBezTo>
                <a:cubicBezTo>
                  <a:pt x="195" y="1160"/>
                  <a:pt x="192" y="1130"/>
                  <a:pt x="219" y="1098"/>
                </a:cubicBezTo>
                <a:cubicBezTo>
                  <a:pt x="203" y="1093"/>
                  <a:pt x="187" y="1088"/>
                  <a:pt x="172" y="1083"/>
                </a:cubicBezTo>
                <a:cubicBezTo>
                  <a:pt x="160" y="1078"/>
                  <a:pt x="142" y="1076"/>
                  <a:pt x="137" y="1067"/>
                </a:cubicBezTo>
                <a:cubicBezTo>
                  <a:pt x="128" y="1050"/>
                  <a:pt x="125" y="1029"/>
                  <a:pt x="124" y="1009"/>
                </a:cubicBezTo>
                <a:cubicBezTo>
                  <a:pt x="123" y="988"/>
                  <a:pt x="125" y="988"/>
                  <a:pt x="104" y="986"/>
                </a:cubicBezTo>
                <a:cubicBezTo>
                  <a:pt x="92" y="985"/>
                  <a:pt x="80" y="985"/>
                  <a:pt x="68" y="983"/>
                </a:cubicBezTo>
                <a:cubicBezTo>
                  <a:pt x="63" y="982"/>
                  <a:pt x="58" y="977"/>
                  <a:pt x="53" y="972"/>
                </a:cubicBezTo>
                <a:cubicBezTo>
                  <a:pt x="70" y="969"/>
                  <a:pt x="71" y="957"/>
                  <a:pt x="70" y="946"/>
                </a:cubicBezTo>
                <a:cubicBezTo>
                  <a:pt x="70" y="931"/>
                  <a:pt x="67" y="917"/>
                  <a:pt x="65" y="903"/>
                </a:cubicBezTo>
                <a:cubicBezTo>
                  <a:pt x="65" y="901"/>
                  <a:pt x="64" y="899"/>
                  <a:pt x="62" y="898"/>
                </a:cubicBezTo>
                <a:cubicBezTo>
                  <a:pt x="50" y="890"/>
                  <a:pt x="58" y="884"/>
                  <a:pt x="66" y="880"/>
                </a:cubicBezTo>
                <a:cubicBezTo>
                  <a:pt x="80" y="872"/>
                  <a:pt x="94" y="866"/>
                  <a:pt x="109" y="860"/>
                </a:cubicBezTo>
                <a:cubicBezTo>
                  <a:pt x="111" y="859"/>
                  <a:pt x="113" y="858"/>
                  <a:pt x="118" y="855"/>
                </a:cubicBezTo>
                <a:cubicBezTo>
                  <a:pt x="77" y="847"/>
                  <a:pt x="39" y="840"/>
                  <a:pt x="0" y="832"/>
                </a:cubicBezTo>
                <a:cubicBezTo>
                  <a:pt x="13" y="809"/>
                  <a:pt x="17" y="787"/>
                  <a:pt x="7" y="763"/>
                </a:cubicBezTo>
                <a:close/>
                <a:moveTo>
                  <a:pt x="644" y="263"/>
                </a:moveTo>
                <a:cubicBezTo>
                  <a:pt x="640" y="266"/>
                  <a:pt x="635" y="269"/>
                  <a:pt x="630" y="272"/>
                </a:cubicBezTo>
                <a:cubicBezTo>
                  <a:pt x="631" y="274"/>
                  <a:pt x="632" y="276"/>
                  <a:pt x="633" y="277"/>
                </a:cubicBezTo>
                <a:cubicBezTo>
                  <a:pt x="676" y="260"/>
                  <a:pt x="718" y="243"/>
                  <a:pt x="761" y="226"/>
                </a:cubicBezTo>
                <a:cubicBezTo>
                  <a:pt x="760" y="225"/>
                  <a:pt x="760" y="224"/>
                  <a:pt x="759" y="223"/>
                </a:cubicBezTo>
                <a:cubicBezTo>
                  <a:pt x="754" y="224"/>
                  <a:pt x="749" y="226"/>
                  <a:pt x="743" y="228"/>
                </a:cubicBezTo>
                <a:cubicBezTo>
                  <a:pt x="749" y="224"/>
                  <a:pt x="754" y="220"/>
                  <a:pt x="759" y="217"/>
                </a:cubicBezTo>
                <a:cubicBezTo>
                  <a:pt x="759" y="216"/>
                  <a:pt x="759" y="215"/>
                  <a:pt x="758" y="215"/>
                </a:cubicBezTo>
                <a:cubicBezTo>
                  <a:pt x="753" y="216"/>
                  <a:pt x="748" y="218"/>
                  <a:pt x="743" y="220"/>
                </a:cubicBezTo>
                <a:cubicBezTo>
                  <a:pt x="746" y="217"/>
                  <a:pt x="749" y="215"/>
                  <a:pt x="752" y="213"/>
                </a:cubicBezTo>
                <a:cubicBezTo>
                  <a:pt x="754" y="211"/>
                  <a:pt x="756" y="208"/>
                  <a:pt x="758" y="205"/>
                </a:cubicBezTo>
                <a:cubicBezTo>
                  <a:pt x="754" y="204"/>
                  <a:pt x="751" y="203"/>
                  <a:pt x="747" y="203"/>
                </a:cubicBezTo>
                <a:cubicBezTo>
                  <a:pt x="742" y="203"/>
                  <a:pt x="737" y="204"/>
                  <a:pt x="732" y="205"/>
                </a:cubicBezTo>
                <a:cubicBezTo>
                  <a:pt x="732" y="205"/>
                  <a:pt x="732" y="204"/>
                  <a:pt x="732" y="204"/>
                </a:cubicBezTo>
                <a:cubicBezTo>
                  <a:pt x="740" y="200"/>
                  <a:pt x="748" y="197"/>
                  <a:pt x="756" y="193"/>
                </a:cubicBezTo>
                <a:cubicBezTo>
                  <a:pt x="756" y="192"/>
                  <a:pt x="755" y="190"/>
                  <a:pt x="754" y="188"/>
                </a:cubicBezTo>
                <a:cubicBezTo>
                  <a:pt x="747" y="190"/>
                  <a:pt x="740" y="192"/>
                  <a:pt x="733" y="194"/>
                </a:cubicBezTo>
                <a:cubicBezTo>
                  <a:pt x="737" y="190"/>
                  <a:pt x="742" y="188"/>
                  <a:pt x="746" y="186"/>
                </a:cubicBezTo>
                <a:cubicBezTo>
                  <a:pt x="750" y="184"/>
                  <a:pt x="752" y="181"/>
                  <a:pt x="755" y="179"/>
                </a:cubicBezTo>
                <a:cubicBezTo>
                  <a:pt x="754" y="178"/>
                  <a:pt x="753" y="177"/>
                  <a:pt x="752" y="175"/>
                </a:cubicBezTo>
                <a:cubicBezTo>
                  <a:pt x="709" y="192"/>
                  <a:pt x="665" y="208"/>
                  <a:pt x="621" y="225"/>
                </a:cubicBezTo>
                <a:cubicBezTo>
                  <a:pt x="622" y="226"/>
                  <a:pt x="622" y="227"/>
                  <a:pt x="622" y="228"/>
                </a:cubicBezTo>
                <a:cubicBezTo>
                  <a:pt x="624" y="228"/>
                  <a:pt x="626" y="229"/>
                  <a:pt x="627" y="230"/>
                </a:cubicBezTo>
                <a:cubicBezTo>
                  <a:pt x="624" y="233"/>
                  <a:pt x="621" y="236"/>
                  <a:pt x="618" y="239"/>
                </a:cubicBezTo>
                <a:cubicBezTo>
                  <a:pt x="618" y="240"/>
                  <a:pt x="619" y="241"/>
                  <a:pt x="619" y="242"/>
                </a:cubicBezTo>
                <a:cubicBezTo>
                  <a:pt x="627" y="239"/>
                  <a:pt x="636" y="237"/>
                  <a:pt x="644" y="235"/>
                </a:cubicBezTo>
                <a:cubicBezTo>
                  <a:pt x="639" y="247"/>
                  <a:pt x="611" y="236"/>
                  <a:pt x="619" y="261"/>
                </a:cubicBezTo>
                <a:cubicBezTo>
                  <a:pt x="629" y="258"/>
                  <a:pt x="638" y="255"/>
                  <a:pt x="647" y="252"/>
                </a:cubicBezTo>
                <a:cubicBezTo>
                  <a:pt x="639" y="257"/>
                  <a:pt x="631" y="262"/>
                  <a:pt x="624" y="267"/>
                </a:cubicBezTo>
                <a:cubicBezTo>
                  <a:pt x="624" y="267"/>
                  <a:pt x="624" y="268"/>
                  <a:pt x="625" y="269"/>
                </a:cubicBezTo>
                <a:cubicBezTo>
                  <a:pt x="631" y="267"/>
                  <a:pt x="638" y="265"/>
                  <a:pt x="644" y="263"/>
                </a:cubicBezTo>
                <a:close/>
                <a:moveTo>
                  <a:pt x="768" y="1214"/>
                </a:moveTo>
                <a:cubicBezTo>
                  <a:pt x="770" y="1213"/>
                  <a:pt x="772" y="1210"/>
                  <a:pt x="774" y="1209"/>
                </a:cubicBezTo>
                <a:cubicBezTo>
                  <a:pt x="806" y="1198"/>
                  <a:pt x="837" y="1186"/>
                  <a:pt x="868" y="1174"/>
                </a:cubicBezTo>
                <a:cubicBezTo>
                  <a:pt x="872" y="1173"/>
                  <a:pt x="876" y="1170"/>
                  <a:pt x="879" y="1169"/>
                </a:cubicBezTo>
                <a:cubicBezTo>
                  <a:pt x="879" y="1167"/>
                  <a:pt x="878" y="1166"/>
                  <a:pt x="878" y="1165"/>
                </a:cubicBezTo>
                <a:cubicBezTo>
                  <a:pt x="860" y="1170"/>
                  <a:pt x="843" y="1176"/>
                  <a:pt x="826" y="1182"/>
                </a:cubicBezTo>
                <a:cubicBezTo>
                  <a:pt x="794" y="1192"/>
                  <a:pt x="762" y="1203"/>
                  <a:pt x="731" y="1214"/>
                </a:cubicBezTo>
                <a:cubicBezTo>
                  <a:pt x="757" y="1203"/>
                  <a:pt x="784" y="1193"/>
                  <a:pt x="810" y="1183"/>
                </a:cubicBezTo>
                <a:cubicBezTo>
                  <a:pt x="832" y="1175"/>
                  <a:pt x="855" y="1167"/>
                  <a:pt x="877" y="1160"/>
                </a:cubicBezTo>
                <a:cubicBezTo>
                  <a:pt x="876" y="1149"/>
                  <a:pt x="873" y="1145"/>
                  <a:pt x="864" y="1148"/>
                </a:cubicBezTo>
                <a:cubicBezTo>
                  <a:pt x="856" y="1151"/>
                  <a:pt x="848" y="1153"/>
                  <a:pt x="841" y="1156"/>
                </a:cubicBezTo>
                <a:cubicBezTo>
                  <a:pt x="804" y="1168"/>
                  <a:pt x="768" y="1180"/>
                  <a:pt x="732" y="1192"/>
                </a:cubicBezTo>
                <a:cubicBezTo>
                  <a:pt x="735" y="1190"/>
                  <a:pt x="737" y="1188"/>
                  <a:pt x="740" y="1187"/>
                </a:cubicBezTo>
                <a:cubicBezTo>
                  <a:pt x="780" y="1172"/>
                  <a:pt x="821" y="1159"/>
                  <a:pt x="861" y="1145"/>
                </a:cubicBezTo>
                <a:cubicBezTo>
                  <a:pt x="867" y="1143"/>
                  <a:pt x="877" y="1142"/>
                  <a:pt x="871" y="1131"/>
                </a:cubicBezTo>
                <a:cubicBezTo>
                  <a:pt x="841" y="1140"/>
                  <a:pt x="812" y="1149"/>
                  <a:pt x="783" y="1158"/>
                </a:cubicBezTo>
                <a:cubicBezTo>
                  <a:pt x="786" y="1156"/>
                  <a:pt x="788" y="1152"/>
                  <a:pt x="792" y="1151"/>
                </a:cubicBezTo>
                <a:cubicBezTo>
                  <a:pt x="818" y="1143"/>
                  <a:pt x="845" y="1134"/>
                  <a:pt x="872" y="1126"/>
                </a:cubicBezTo>
                <a:cubicBezTo>
                  <a:pt x="872" y="1122"/>
                  <a:pt x="871" y="1118"/>
                  <a:pt x="871" y="1110"/>
                </a:cubicBezTo>
                <a:cubicBezTo>
                  <a:pt x="815" y="1143"/>
                  <a:pt x="751" y="1150"/>
                  <a:pt x="697" y="1184"/>
                </a:cubicBezTo>
                <a:cubicBezTo>
                  <a:pt x="715" y="1179"/>
                  <a:pt x="733" y="1173"/>
                  <a:pt x="751" y="1168"/>
                </a:cubicBezTo>
                <a:cubicBezTo>
                  <a:pt x="739" y="1172"/>
                  <a:pt x="728" y="1177"/>
                  <a:pt x="716" y="1182"/>
                </a:cubicBezTo>
                <a:cubicBezTo>
                  <a:pt x="708" y="1186"/>
                  <a:pt x="701" y="1191"/>
                  <a:pt x="694" y="1195"/>
                </a:cubicBezTo>
                <a:cubicBezTo>
                  <a:pt x="694" y="1197"/>
                  <a:pt x="695" y="1198"/>
                  <a:pt x="696" y="1199"/>
                </a:cubicBezTo>
                <a:cubicBezTo>
                  <a:pt x="708" y="1197"/>
                  <a:pt x="720" y="1194"/>
                  <a:pt x="732" y="1192"/>
                </a:cubicBezTo>
                <a:cubicBezTo>
                  <a:pt x="726" y="1194"/>
                  <a:pt x="720" y="1198"/>
                  <a:pt x="713" y="1200"/>
                </a:cubicBezTo>
                <a:cubicBezTo>
                  <a:pt x="693" y="1205"/>
                  <a:pt x="693" y="1205"/>
                  <a:pt x="698" y="1225"/>
                </a:cubicBezTo>
                <a:cubicBezTo>
                  <a:pt x="709" y="1221"/>
                  <a:pt x="720" y="1217"/>
                  <a:pt x="731" y="1213"/>
                </a:cubicBezTo>
                <a:cubicBezTo>
                  <a:pt x="721" y="1219"/>
                  <a:pt x="711" y="1225"/>
                  <a:pt x="702" y="1232"/>
                </a:cubicBezTo>
                <a:cubicBezTo>
                  <a:pt x="702" y="1233"/>
                  <a:pt x="702" y="1234"/>
                  <a:pt x="703" y="1235"/>
                </a:cubicBezTo>
                <a:cubicBezTo>
                  <a:pt x="706" y="1234"/>
                  <a:pt x="710" y="1234"/>
                  <a:pt x="713" y="1234"/>
                </a:cubicBezTo>
                <a:cubicBezTo>
                  <a:pt x="711" y="1242"/>
                  <a:pt x="711" y="1247"/>
                  <a:pt x="722" y="1242"/>
                </a:cubicBezTo>
                <a:cubicBezTo>
                  <a:pt x="760" y="1227"/>
                  <a:pt x="798" y="1213"/>
                  <a:pt x="836" y="1198"/>
                </a:cubicBezTo>
                <a:cubicBezTo>
                  <a:pt x="851" y="1192"/>
                  <a:pt x="865" y="1185"/>
                  <a:pt x="880" y="1178"/>
                </a:cubicBezTo>
                <a:cubicBezTo>
                  <a:pt x="880" y="1177"/>
                  <a:pt x="880" y="1176"/>
                  <a:pt x="879" y="1175"/>
                </a:cubicBezTo>
                <a:cubicBezTo>
                  <a:pt x="872" y="1177"/>
                  <a:pt x="866" y="1179"/>
                  <a:pt x="859" y="1182"/>
                </a:cubicBezTo>
                <a:cubicBezTo>
                  <a:pt x="829" y="1192"/>
                  <a:pt x="798" y="1203"/>
                  <a:pt x="768" y="1214"/>
                </a:cubicBezTo>
                <a:close/>
                <a:moveTo>
                  <a:pt x="593" y="171"/>
                </a:moveTo>
                <a:cubicBezTo>
                  <a:pt x="588" y="175"/>
                  <a:pt x="583" y="179"/>
                  <a:pt x="576" y="185"/>
                </a:cubicBezTo>
                <a:cubicBezTo>
                  <a:pt x="636" y="170"/>
                  <a:pt x="692" y="155"/>
                  <a:pt x="748" y="141"/>
                </a:cubicBezTo>
                <a:cubicBezTo>
                  <a:pt x="747" y="139"/>
                  <a:pt x="747" y="137"/>
                  <a:pt x="746" y="135"/>
                </a:cubicBezTo>
                <a:cubicBezTo>
                  <a:pt x="718" y="139"/>
                  <a:pt x="689" y="145"/>
                  <a:pt x="662" y="156"/>
                </a:cubicBezTo>
                <a:cubicBezTo>
                  <a:pt x="667" y="153"/>
                  <a:pt x="671" y="149"/>
                  <a:pt x="676" y="147"/>
                </a:cubicBezTo>
                <a:cubicBezTo>
                  <a:pt x="690" y="143"/>
                  <a:pt x="704" y="140"/>
                  <a:pt x="718" y="137"/>
                </a:cubicBezTo>
                <a:cubicBezTo>
                  <a:pt x="726" y="135"/>
                  <a:pt x="734" y="132"/>
                  <a:pt x="742" y="130"/>
                </a:cubicBezTo>
                <a:cubicBezTo>
                  <a:pt x="742" y="128"/>
                  <a:pt x="741" y="126"/>
                  <a:pt x="741" y="124"/>
                </a:cubicBezTo>
                <a:cubicBezTo>
                  <a:pt x="716" y="130"/>
                  <a:pt x="691" y="136"/>
                  <a:pt x="666" y="141"/>
                </a:cubicBezTo>
                <a:cubicBezTo>
                  <a:pt x="673" y="139"/>
                  <a:pt x="680" y="136"/>
                  <a:pt x="687" y="134"/>
                </a:cubicBezTo>
                <a:cubicBezTo>
                  <a:pt x="704" y="129"/>
                  <a:pt x="722" y="124"/>
                  <a:pt x="739" y="119"/>
                </a:cubicBezTo>
                <a:cubicBezTo>
                  <a:pt x="739" y="118"/>
                  <a:pt x="739" y="117"/>
                  <a:pt x="739" y="117"/>
                </a:cubicBezTo>
                <a:cubicBezTo>
                  <a:pt x="731" y="118"/>
                  <a:pt x="724" y="119"/>
                  <a:pt x="716" y="120"/>
                </a:cubicBezTo>
                <a:cubicBezTo>
                  <a:pt x="725" y="116"/>
                  <a:pt x="735" y="113"/>
                  <a:pt x="745" y="109"/>
                </a:cubicBezTo>
                <a:cubicBezTo>
                  <a:pt x="743" y="105"/>
                  <a:pt x="742" y="101"/>
                  <a:pt x="740" y="97"/>
                </a:cubicBezTo>
                <a:cubicBezTo>
                  <a:pt x="730" y="98"/>
                  <a:pt x="721" y="99"/>
                  <a:pt x="711" y="100"/>
                </a:cubicBezTo>
                <a:cubicBezTo>
                  <a:pt x="712" y="100"/>
                  <a:pt x="712" y="100"/>
                  <a:pt x="712" y="100"/>
                </a:cubicBezTo>
                <a:cubicBezTo>
                  <a:pt x="719" y="98"/>
                  <a:pt x="726" y="96"/>
                  <a:pt x="733" y="93"/>
                </a:cubicBezTo>
                <a:cubicBezTo>
                  <a:pt x="737" y="92"/>
                  <a:pt x="740" y="88"/>
                  <a:pt x="743" y="85"/>
                </a:cubicBezTo>
                <a:cubicBezTo>
                  <a:pt x="726" y="86"/>
                  <a:pt x="712" y="90"/>
                  <a:pt x="697" y="94"/>
                </a:cubicBezTo>
                <a:cubicBezTo>
                  <a:pt x="653" y="104"/>
                  <a:pt x="608" y="114"/>
                  <a:pt x="564" y="124"/>
                </a:cubicBezTo>
                <a:cubicBezTo>
                  <a:pt x="560" y="125"/>
                  <a:pt x="557" y="130"/>
                  <a:pt x="554" y="133"/>
                </a:cubicBezTo>
                <a:cubicBezTo>
                  <a:pt x="558" y="135"/>
                  <a:pt x="562" y="137"/>
                  <a:pt x="567" y="140"/>
                </a:cubicBezTo>
                <a:cubicBezTo>
                  <a:pt x="566" y="143"/>
                  <a:pt x="549" y="143"/>
                  <a:pt x="561" y="154"/>
                </a:cubicBezTo>
                <a:cubicBezTo>
                  <a:pt x="557" y="156"/>
                  <a:pt x="553" y="157"/>
                  <a:pt x="551" y="159"/>
                </a:cubicBezTo>
                <a:cubicBezTo>
                  <a:pt x="548" y="161"/>
                  <a:pt x="546" y="164"/>
                  <a:pt x="545" y="167"/>
                </a:cubicBezTo>
                <a:cubicBezTo>
                  <a:pt x="548" y="168"/>
                  <a:pt x="551" y="169"/>
                  <a:pt x="554" y="169"/>
                </a:cubicBezTo>
                <a:cubicBezTo>
                  <a:pt x="557" y="169"/>
                  <a:pt x="560" y="169"/>
                  <a:pt x="563" y="168"/>
                </a:cubicBezTo>
                <a:cubicBezTo>
                  <a:pt x="563" y="171"/>
                  <a:pt x="562" y="173"/>
                  <a:pt x="561" y="176"/>
                </a:cubicBezTo>
                <a:cubicBezTo>
                  <a:pt x="572" y="174"/>
                  <a:pt x="582" y="173"/>
                  <a:pt x="593" y="171"/>
                </a:cubicBezTo>
                <a:close/>
                <a:moveTo>
                  <a:pt x="671" y="1106"/>
                </a:moveTo>
                <a:cubicBezTo>
                  <a:pt x="667" y="1108"/>
                  <a:pt x="662" y="1111"/>
                  <a:pt x="658" y="1113"/>
                </a:cubicBezTo>
                <a:cubicBezTo>
                  <a:pt x="653" y="1117"/>
                  <a:pt x="648" y="1120"/>
                  <a:pt x="643" y="1124"/>
                </a:cubicBezTo>
                <a:cubicBezTo>
                  <a:pt x="643" y="1124"/>
                  <a:pt x="644" y="1125"/>
                  <a:pt x="645" y="1125"/>
                </a:cubicBezTo>
                <a:cubicBezTo>
                  <a:pt x="718" y="1107"/>
                  <a:pt x="791" y="1088"/>
                  <a:pt x="864" y="1070"/>
                </a:cubicBezTo>
                <a:cubicBezTo>
                  <a:pt x="864" y="1069"/>
                  <a:pt x="864" y="1067"/>
                  <a:pt x="864" y="1066"/>
                </a:cubicBezTo>
                <a:cubicBezTo>
                  <a:pt x="860" y="1064"/>
                  <a:pt x="855" y="1061"/>
                  <a:pt x="851" y="1062"/>
                </a:cubicBezTo>
                <a:cubicBezTo>
                  <a:pt x="831" y="1066"/>
                  <a:pt x="810" y="1071"/>
                  <a:pt x="790" y="1076"/>
                </a:cubicBezTo>
                <a:cubicBezTo>
                  <a:pt x="755" y="1086"/>
                  <a:pt x="720" y="1097"/>
                  <a:pt x="685" y="1107"/>
                </a:cubicBezTo>
                <a:cubicBezTo>
                  <a:pt x="680" y="1108"/>
                  <a:pt x="675" y="1107"/>
                  <a:pt x="671" y="1106"/>
                </a:cubicBezTo>
                <a:cubicBezTo>
                  <a:pt x="732" y="1089"/>
                  <a:pt x="794" y="1072"/>
                  <a:pt x="856" y="1054"/>
                </a:cubicBezTo>
                <a:cubicBezTo>
                  <a:pt x="855" y="1052"/>
                  <a:pt x="855" y="1050"/>
                  <a:pt x="854" y="1048"/>
                </a:cubicBezTo>
                <a:cubicBezTo>
                  <a:pt x="775" y="1064"/>
                  <a:pt x="698" y="1088"/>
                  <a:pt x="621" y="1113"/>
                </a:cubicBezTo>
                <a:cubicBezTo>
                  <a:pt x="630" y="1114"/>
                  <a:pt x="638" y="1111"/>
                  <a:pt x="646" y="1110"/>
                </a:cubicBezTo>
                <a:cubicBezTo>
                  <a:pt x="654" y="1108"/>
                  <a:pt x="663" y="1107"/>
                  <a:pt x="671" y="1106"/>
                </a:cubicBezTo>
                <a:close/>
                <a:moveTo>
                  <a:pt x="857" y="1217"/>
                </a:moveTo>
                <a:cubicBezTo>
                  <a:pt x="862" y="1211"/>
                  <a:pt x="878" y="1213"/>
                  <a:pt x="873" y="1197"/>
                </a:cubicBezTo>
                <a:cubicBezTo>
                  <a:pt x="871" y="1197"/>
                  <a:pt x="870" y="1196"/>
                  <a:pt x="869" y="1197"/>
                </a:cubicBezTo>
                <a:cubicBezTo>
                  <a:pt x="829" y="1212"/>
                  <a:pt x="790" y="1227"/>
                  <a:pt x="751" y="1243"/>
                </a:cubicBezTo>
                <a:cubicBezTo>
                  <a:pt x="750" y="1243"/>
                  <a:pt x="750" y="1246"/>
                  <a:pt x="750" y="1248"/>
                </a:cubicBezTo>
                <a:cubicBezTo>
                  <a:pt x="727" y="1255"/>
                  <a:pt x="704" y="1262"/>
                  <a:pt x="681" y="1269"/>
                </a:cubicBezTo>
                <a:cubicBezTo>
                  <a:pt x="679" y="1257"/>
                  <a:pt x="670" y="1262"/>
                  <a:pt x="665" y="1264"/>
                </a:cubicBezTo>
                <a:cubicBezTo>
                  <a:pt x="645" y="1269"/>
                  <a:pt x="626" y="1276"/>
                  <a:pt x="606" y="1281"/>
                </a:cubicBezTo>
                <a:cubicBezTo>
                  <a:pt x="595" y="1284"/>
                  <a:pt x="589" y="1288"/>
                  <a:pt x="591" y="1300"/>
                </a:cubicBezTo>
                <a:cubicBezTo>
                  <a:pt x="593" y="1299"/>
                  <a:pt x="595" y="1298"/>
                  <a:pt x="598" y="1297"/>
                </a:cubicBezTo>
                <a:cubicBezTo>
                  <a:pt x="602" y="1298"/>
                  <a:pt x="607" y="1300"/>
                  <a:pt x="611" y="1299"/>
                </a:cubicBezTo>
                <a:cubicBezTo>
                  <a:pt x="627" y="1296"/>
                  <a:pt x="643" y="1292"/>
                  <a:pt x="659" y="1289"/>
                </a:cubicBezTo>
                <a:cubicBezTo>
                  <a:pt x="636" y="1296"/>
                  <a:pt x="613" y="1304"/>
                  <a:pt x="590" y="1311"/>
                </a:cubicBezTo>
                <a:cubicBezTo>
                  <a:pt x="591" y="1313"/>
                  <a:pt x="591" y="1315"/>
                  <a:pt x="592" y="1318"/>
                </a:cubicBezTo>
                <a:cubicBezTo>
                  <a:pt x="599" y="1316"/>
                  <a:pt x="607" y="1316"/>
                  <a:pt x="615" y="1314"/>
                </a:cubicBezTo>
                <a:cubicBezTo>
                  <a:pt x="632" y="1310"/>
                  <a:pt x="648" y="1305"/>
                  <a:pt x="664" y="1300"/>
                </a:cubicBezTo>
                <a:cubicBezTo>
                  <a:pt x="640" y="1308"/>
                  <a:pt x="616" y="1317"/>
                  <a:pt x="592" y="1325"/>
                </a:cubicBezTo>
                <a:cubicBezTo>
                  <a:pt x="598" y="1327"/>
                  <a:pt x="605" y="1329"/>
                  <a:pt x="611" y="1327"/>
                </a:cubicBezTo>
                <a:cubicBezTo>
                  <a:pt x="651" y="1315"/>
                  <a:pt x="690" y="1302"/>
                  <a:pt x="730" y="1289"/>
                </a:cubicBezTo>
                <a:cubicBezTo>
                  <a:pt x="748" y="1283"/>
                  <a:pt x="766" y="1276"/>
                  <a:pt x="784" y="1269"/>
                </a:cubicBezTo>
                <a:cubicBezTo>
                  <a:pt x="784" y="1268"/>
                  <a:pt x="784" y="1267"/>
                  <a:pt x="783" y="1266"/>
                </a:cubicBezTo>
                <a:cubicBezTo>
                  <a:pt x="780" y="1266"/>
                  <a:pt x="778" y="1267"/>
                  <a:pt x="775" y="1267"/>
                </a:cubicBezTo>
                <a:cubicBezTo>
                  <a:pt x="780" y="1266"/>
                  <a:pt x="784" y="1263"/>
                  <a:pt x="789" y="1262"/>
                </a:cubicBezTo>
                <a:cubicBezTo>
                  <a:pt x="814" y="1255"/>
                  <a:pt x="838" y="1249"/>
                  <a:pt x="862" y="1242"/>
                </a:cubicBezTo>
                <a:cubicBezTo>
                  <a:pt x="866" y="1241"/>
                  <a:pt x="869" y="1238"/>
                  <a:pt x="872" y="1235"/>
                </a:cubicBezTo>
                <a:cubicBezTo>
                  <a:pt x="871" y="1234"/>
                  <a:pt x="870" y="1233"/>
                  <a:pt x="869" y="1232"/>
                </a:cubicBezTo>
                <a:cubicBezTo>
                  <a:pt x="847" y="1237"/>
                  <a:pt x="826" y="1242"/>
                  <a:pt x="804" y="1248"/>
                </a:cubicBezTo>
                <a:cubicBezTo>
                  <a:pt x="809" y="1245"/>
                  <a:pt x="814" y="1241"/>
                  <a:pt x="820" y="1240"/>
                </a:cubicBezTo>
                <a:cubicBezTo>
                  <a:pt x="833" y="1236"/>
                  <a:pt x="847" y="1233"/>
                  <a:pt x="860" y="1229"/>
                </a:cubicBezTo>
                <a:cubicBezTo>
                  <a:pt x="865" y="1228"/>
                  <a:pt x="868" y="1223"/>
                  <a:pt x="872" y="1220"/>
                </a:cubicBezTo>
                <a:cubicBezTo>
                  <a:pt x="871" y="1219"/>
                  <a:pt x="870" y="1217"/>
                  <a:pt x="869" y="1216"/>
                </a:cubicBezTo>
                <a:cubicBezTo>
                  <a:pt x="865" y="1217"/>
                  <a:pt x="861" y="1217"/>
                  <a:pt x="857" y="1217"/>
                </a:cubicBezTo>
                <a:close/>
                <a:moveTo>
                  <a:pt x="668" y="1343"/>
                </a:moveTo>
                <a:cubicBezTo>
                  <a:pt x="666" y="1344"/>
                  <a:pt x="664" y="1346"/>
                  <a:pt x="661" y="1347"/>
                </a:cubicBezTo>
                <a:cubicBezTo>
                  <a:pt x="626" y="1358"/>
                  <a:pt x="590" y="1369"/>
                  <a:pt x="555" y="1380"/>
                </a:cubicBezTo>
                <a:cubicBezTo>
                  <a:pt x="555" y="1375"/>
                  <a:pt x="555" y="1371"/>
                  <a:pt x="555" y="1367"/>
                </a:cubicBezTo>
                <a:cubicBezTo>
                  <a:pt x="554" y="1367"/>
                  <a:pt x="553" y="1367"/>
                  <a:pt x="552" y="1367"/>
                </a:cubicBezTo>
                <a:cubicBezTo>
                  <a:pt x="550" y="1374"/>
                  <a:pt x="547" y="1382"/>
                  <a:pt x="545" y="1390"/>
                </a:cubicBezTo>
                <a:cubicBezTo>
                  <a:pt x="555" y="1388"/>
                  <a:pt x="562" y="1387"/>
                  <a:pt x="570" y="1386"/>
                </a:cubicBezTo>
                <a:cubicBezTo>
                  <a:pt x="566" y="1390"/>
                  <a:pt x="563" y="1394"/>
                  <a:pt x="558" y="1399"/>
                </a:cubicBezTo>
                <a:cubicBezTo>
                  <a:pt x="565" y="1399"/>
                  <a:pt x="568" y="1399"/>
                  <a:pt x="571" y="1399"/>
                </a:cubicBezTo>
                <a:cubicBezTo>
                  <a:pt x="566" y="1403"/>
                  <a:pt x="561" y="1407"/>
                  <a:pt x="557" y="1410"/>
                </a:cubicBezTo>
                <a:cubicBezTo>
                  <a:pt x="557" y="1411"/>
                  <a:pt x="558" y="1412"/>
                  <a:pt x="558" y="1413"/>
                </a:cubicBezTo>
                <a:cubicBezTo>
                  <a:pt x="562" y="1413"/>
                  <a:pt x="566" y="1412"/>
                  <a:pt x="571" y="1412"/>
                </a:cubicBezTo>
                <a:cubicBezTo>
                  <a:pt x="570" y="1415"/>
                  <a:pt x="569" y="1416"/>
                  <a:pt x="566" y="1421"/>
                </a:cubicBezTo>
                <a:cubicBezTo>
                  <a:pt x="637" y="1404"/>
                  <a:pt x="706" y="1388"/>
                  <a:pt x="775" y="1372"/>
                </a:cubicBezTo>
                <a:cubicBezTo>
                  <a:pt x="775" y="1369"/>
                  <a:pt x="774" y="1367"/>
                  <a:pt x="774" y="1365"/>
                </a:cubicBezTo>
                <a:cubicBezTo>
                  <a:pt x="745" y="1371"/>
                  <a:pt x="717" y="1377"/>
                  <a:pt x="688" y="1384"/>
                </a:cubicBezTo>
                <a:cubicBezTo>
                  <a:pt x="688" y="1383"/>
                  <a:pt x="688" y="1382"/>
                  <a:pt x="688" y="1381"/>
                </a:cubicBezTo>
                <a:cubicBezTo>
                  <a:pt x="715" y="1374"/>
                  <a:pt x="742" y="1367"/>
                  <a:pt x="768" y="1360"/>
                </a:cubicBezTo>
                <a:cubicBezTo>
                  <a:pt x="765" y="1352"/>
                  <a:pt x="763" y="1345"/>
                  <a:pt x="760" y="1337"/>
                </a:cubicBezTo>
                <a:cubicBezTo>
                  <a:pt x="752" y="1338"/>
                  <a:pt x="742" y="1339"/>
                  <a:pt x="733" y="1341"/>
                </a:cubicBezTo>
                <a:cubicBezTo>
                  <a:pt x="741" y="1337"/>
                  <a:pt x="750" y="1334"/>
                  <a:pt x="758" y="1330"/>
                </a:cubicBezTo>
                <a:cubicBezTo>
                  <a:pt x="755" y="1326"/>
                  <a:pt x="751" y="1325"/>
                  <a:pt x="748" y="1326"/>
                </a:cubicBezTo>
                <a:cubicBezTo>
                  <a:pt x="731" y="1329"/>
                  <a:pt x="715" y="1334"/>
                  <a:pt x="698" y="1338"/>
                </a:cubicBezTo>
                <a:cubicBezTo>
                  <a:pt x="688" y="1340"/>
                  <a:pt x="678" y="1341"/>
                  <a:pt x="668" y="1343"/>
                </a:cubicBezTo>
                <a:cubicBezTo>
                  <a:pt x="696" y="1335"/>
                  <a:pt x="725" y="1326"/>
                  <a:pt x="754" y="1318"/>
                </a:cubicBezTo>
                <a:cubicBezTo>
                  <a:pt x="754" y="1314"/>
                  <a:pt x="753" y="1309"/>
                  <a:pt x="752" y="1303"/>
                </a:cubicBezTo>
                <a:cubicBezTo>
                  <a:pt x="734" y="1309"/>
                  <a:pt x="716" y="1315"/>
                  <a:pt x="698" y="1320"/>
                </a:cubicBezTo>
                <a:cubicBezTo>
                  <a:pt x="674" y="1327"/>
                  <a:pt x="649" y="1333"/>
                  <a:pt x="624" y="1340"/>
                </a:cubicBezTo>
                <a:cubicBezTo>
                  <a:pt x="604" y="1346"/>
                  <a:pt x="586" y="1362"/>
                  <a:pt x="566" y="1352"/>
                </a:cubicBezTo>
                <a:cubicBezTo>
                  <a:pt x="564" y="1360"/>
                  <a:pt x="563" y="1366"/>
                  <a:pt x="561" y="1374"/>
                </a:cubicBezTo>
                <a:cubicBezTo>
                  <a:pt x="571" y="1371"/>
                  <a:pt x="579" y="1368"/>
                  <a:pt x="587" y="1366"/>
                </a:cubicBezTo>
                <a:cubicBezTo>
                  <a:pt x="614" y="1358"/>
                  <a:pt x="641" y="1350"/>
                  <a:pt x="668" y="1343"/>
                </a:cubicBezTo>
                <a:close/>
                <a:moveTo>
                  <a:pt x="731" y="271"/>
                </a:moveTo>
                <a:cubicBezTo>
                  <a:pt x="734" y="270"/>
                  <a:pt x="736" y="267"/>
                  <a:pt x="739" y="266"/>
                </a:cubicBezTo>
                <a:cubicBezTo>
                  <a:pt x="751" y="262"/>
                  <a:pt x="757" y="253"/>
                  <a:pt x="754" y="239"/>
                </a:cubicBezTo>
                <a:cubicBezTo>
                  <a:pt x="730" y="248"/>
                  <a:pt x="707" y="258"/>
                  <a:pt x="683" y="267"/>
                </a:cubicBezTo>
                <a:cubicBezTo>
                  <a:pt x="681" y="268"/>
                  <a:pt x="678" y="269"/>
                  <a:pt x="676" y="271"/>
                </a:cubicBezTo>
                <a:cubicBezTo>
                  <a:pt x="653" y="283"/>
                  <a:pt x="630" y="298"/>
                  <a:pt x="602" y="290"/>
                </a:cubicBezTo>
                <a:cubicBezTo>
                  <a:pt x="600" y="290"/>
                  <a:pt x="598" y="290"/>
                  <a:pt x="596" y="290"/>
                </a:cubicBezTo>
                <a:cubicBezTo>
                  <a:pt x="579" y="295"/>
                  <a:pt x="563" y="300"/>
                  <a:pt x="546" y="306"/>
                </a:cubicBezTo>
                <a:cubicBezTo>
                  <a:pt x="542" y="307"/>
                  <a:pt x="539" y="311"/>
                  <a:pt x="536" y="314"/>
                </a:cubicBezTo>
                <a:cubicBezTo>
                  <a:pt x="537" y="315"/>
                  <a:pt x="537" y="317"/>
                  <a:pt x="538" y="318"/>
                </a:cubicBezTo>
                <a:cubicBezTo>
                  <a:pt x="546" y="318"/>
                  <a:pt x="553" y="318"/>
                  <a:pt x="561" y="318"/>
                </a:cubicBezTo>
                <a:cubicBezTo>
                  <a:pt x="553" y="322"/>
                  <a:pt x="545" y="325"/>
                  <a:pt x="537" y="328"/>
                </a:cubicBezTo>
                <a:cubicBezTo>
                  <a:pt x="538" y="330"/>
                  <a:pt x="539" y="332"/>
                  <a:pt x="539" y="334"/>
                </a:cubicBezTo>
                <a:cubicBezTo>
                  <a:pt x="559" y="329"/>
                  <a:pt x="578" y="324"/>
                  <a:pt x="597" y="318"/>
                </a:cubicBezTo>
                <a:cubicBezTo>
                  <a:pt x="597" y="319"/>
                  <a:pt x="597" y="320"/>
                  <a:pt x="597" y="320"/>
                </a:cubicBezTo>
                <a:cubicBezTo>
                  <a:pt x="578" y="326"/>
                  <a:pt x="558" y="332"/>
                  <a:pt x="539" y="337"/>
                </a:cubicBezTo>
                <a:cubicBezTo>
                  <a:pt x="544" y="340"/>
                  <a:pt x="549" y="342"/>
                  <a:pt x="554" y="340"/>
                </a:cubicBezTo>
                <a:cubicBezTo>
                  <a:pt x="603" y="323"/>
                  <a:pt x="651" y="305"/>
                  <a:pt x="701" y="287"/>
                </a:cubicBezTo>
                <a:cubicBezTo>
                  <a:pt x="710" y="284"/>
                  <a:pt x="720" y="284"/>
                  <a:pt x="729" y="281"/>
                </a:cubicBezTo>
                <a:cubicBezTo>
                  <a:pt x="738" y="279"/>
                  <a:pt x="746" y="274"/>
                  <a:pt x="755" y="271"/>
                </a:cubicBezTo>
                <a:cubicBezTo>
                  <a:pt x="754" y="270"/>
                  <a:pt x="753" y="268"/>
                  <a:pt x="753" y="267"/>
                </a:cubicBezTo>
                <a:cubicBezTo>
                  <a:pt x="746" y="268"/>
                  <a:pt x="739" y="270"/>
                  <a:pt x="731" y="271"/>
                </a:cubicBezTo>
                <a:close/>
                <a:moveTo>
                  <a:pt x="243" y="327"/>
                </a:moveTo>
                <a:cubicBezTo>
                  <a:pt x="244" y="345"/>
                  <a:pt x="237" y="363"/>
                  <a:pt x="250" y="381"/>
                </a:cubicBezTo>
                <a:cubicBezTo>
                  <a:pt x="251" y="374"/>
                  <a:pt x="252" y="368"/>
                  <a:pt x="253" y="363"/>
                </a:cubicBezTo>
                <a:cubicBezTo>
                  <a:pt x="254" y="369"/>
                  <a:pt x="255" y="375"/>
                  <a:pt x="257" y="382"/>
                </a:cubicBezTo>
                <a:cubicBezTo>
                  <a:pt x="322" y="391"/>
                  <a:pt x="388" y="400"/>
                  <a:pt x="452" y="409"/>
                </a:cubicBezTo>
                <a:cubicBezTo>
                  <a:pt x="454" y="390"/>
                  <a:pt x="456" y="372"/>
                  <a:pt x="459" y="354"/>
                </a:cubicBezTo>
                <a:cubicBezTo>
                  <a:pt x="457" y="353"/>
                  <a:pt x="455" y="353"/>
                  <a:pt x="454" y="352"/>
                </a:cubicBezTo>
                <a:cubicBezTo>
                  <a:pt x="394" y="343"/>
                  <a:pt x="335" y="334"/>
                  <a:pt x="275" y="325"/>
                </a:cubicBezTo>
                <a:cubicBezTo>
                  <a:pt x="272" y="325"/>
                  <a:pt x="266" y="328"/>
                  <a:pt x="265" y="331"/>
                </a:cubicBezTo>
                <a:cubicBezTo>
                  <a:pt x="260" y="341"/>
                  <a:pt x="256" y="352"/>
                  <a:pt x="252" y="363"/>
                </a:cubicBezTo>
                <a:cubicBezTo>
                  <a:pt x="254" y="351"/>
                  <a:pt x="256" y="338"/>
                  <a:pt x="259" y="322"/>
                </a:cubicBezTo>
                <a:cubicBezTo>
                  <a:pt x="254" y="324"/>
                  <a:pt x="248" y="326"/>
                  <a:pt x="243" y="328"/>
                </a:cubicBezTo>
                <a:cubicBezTo>
                  <a:pt x="241" y="325"/>
                  <a:pt x="239" y="321"/>
                  <a:pt x="237" y="321"/>
                </a:cubicBezTo>
                <a:cubicBezTo>
                  <a:pt x="220" y="319"/>
                  <a:pt x="204" y="317"/>
                  <a:pt x="187" y="316"/>
                </a:cubicBezTo>
                <a:cubicBezTo>
                  <a:pt x="185" y="316"/>
                  <a:pt x="180" y="320"/>
                  <a:pt x="180" y="322"/>
                </a:cubicBezTo>
                <a:cubicBezTo>
                  <a:pt x="178" y="332"/>
                  <a:pt x="175" y="343"/>
                  <a:pt x="176" y="353"/>
                </a:cubicBezTo>
                <a:cubicBezTo>
                  <a:pt x="177" y="360"/>
                  <a:pt x="183" y="370"/>
                  <a:pt x="189" y="371"/>
                </a:cubicBezTo>
                <a:cubicBezTo>
                  <a:pt x="205" y="376"/>
                  <a:pt x="222" y="376"/>
                  <a:pt x="237" y="379"/>
                </a:cubicBezTo>
                <a:cubicBezTo>
                  <a:pt x="239" y="360"/>
                  <a:pt x="241" y="344"/>
                  <a:pt x="243" y="327"/>
                </a:cubicBezTo>
                <a:close/>
                <a:moveTo>
                  <a:pt x="535" y="1545"/>
                </a:moveTo>
                <a:cubicBezTo>
                  <a:pt x="533" y="1550"/>
                  <a:pt x="531" y="1556"/>
                  <a:pt x="529" y="1563"/>
                </a:cubicBezTo>
                <a:cubicBezTo>
                  <a:pt x="549" y="1560"/>
                  <a:pt x="565" y="1557"/>
                  <a:pt x="581" y="1554"/>
                </a:cubicBezTo>
                <a:cubicBezTo>
                  <a:pt x="565" y="1558"/>
                  <a:pt x="549" y="1563"/>
                  <a:pt x="533" y="1568"/>
                </a:cubicBezTo>
                <a:cubicBezTo>
                  <a:pt x="534" y="1575"/>
                  <a:pt x="536" y="1581"/>
                  <a:pt x="535" y="1587"/>
                </a:cubicBezTo>
                <a:cubicBezTo>
                  <a:pt x="532" y="1604"/>
                  <a:pt x="535" y="1607"/>
                  <a:pt x="552" y="1603"/>
                </a:cubicBezTo>
                <a:cubicBezTo>
                  <a:pt x="568" y="1599"/>
                  <a:pt x="585" y="1595"/>
                  <a:pt x="601" y="1591"/>
                </a:cubicBezTo>
                <a:cubicBezTo>
                  <a:pt x="581" y="1600"/>
                  <a:pt x="561" y="1606"/>
                  <a:pt x="540" y="1612"/>
                </a:cubicBezTo>
                <a:cubicBezTo>
                  <a:pt x="539" y="1612"/>
                  <a:pt x="537" y="1612"/>
                  <a:pt x="536" y="1612"/>
                </a:cubicBezTo>
                <a:cubicBezTo>
                  <a:pt x="502" y="1615"/>
                  <a:pt x="490" y="1607"/>
                  <a:pt x="483" y="1576"/>
                </a:cubicBezTo>
                <a:cubicBezTo>
                  <a:pt x="483" y="1587"/>
                  <a:pt x="481" y="1594"/>
                  <a:pt x="483" y="1600"/>
                </a:cubicBezTo>
                <a:cubicBezTo>
                  <a:pt x="487" y="1607"/>
                  <a:pt x="494" y="1620"/>
                  <a:pt x="499" y="1619"/>
                </a:cubicBezTo>
                <a:cubicBezTo>
                  <a:pt x="534" y="1619"/>
                  <a:pt x="571" y="1619"/>
                  <a:pt x="606" y="1611"/>
                </a:cubicBezTo>
                <a:cubicBezTo>
                  <a:pt x="671" y="1597"/>
                  <a:pt x="735" y="1577"/>
                  <a:pt x="800" y="1560"/>
                </a:cubicBezTo>
                <a:cubicBezTo>
                  <a:pt x="842" y="1548"/>
                  <a:pt x="885" y="1537"/>
                  <a:pt x="933" y="1524"/>
                </a:cubicBezTo>
                <a:cubicBezTo>
                  <a:pt x="926" y="1521"/>
                  <a:pt x="921" y="1517"/>
                  <a:pt x="917" y="1518"/>
                </a:cubicBezTo>
                <a:cubicBezTo>
                  <a:pt x="899" y="1521"/>
                  <a:pt x="881" y="1524"/>
                  <a:pt x="864" y="1528"/>
                </a:cubicBezTo>
                <a:cubicBezTo>
                  <a:pt x="836" y="1534"/>
                  <a:pt x="809" y="1541"/>
                  <a:pt x="782" y="1547"/>
                </a:cubicBezTo>
                <a:cubicBezTo>
                  <a:pt x="782" y="1545"/>
                  <a:pt x="781" y="1544"/>
                  <a:pt x="781" y="1543"/>
                </a:cubicBezTo>
                <a:cubicBezTo>
                  <a:pt x="828" y="1532"/>
                  <a:pt x="875" y="1520"/>
                  <a:pt x="921" y="1509"/>
                </a:cubicBezTo>
                <a:cubicBezTo>
                  <a:pt x="922" y="1507"/>
                  <a:pt x="922" y="1506"/>
                  <a:pt x="923" y="1504"/>
                </a:cubicBezTo>
                <a:cubicBezTo>
                  <a:pt x="919" y="1503"/>
                  <a:pt x="915" y="1499"/>
                  <a:pt x="912" y="1500"/>
                </a:cubicBezTo>
                <a:cubicBezTo>
                  <a:pt x="898" y="1501"/>
                  <a:pt x="883" y="1503"/>
                  <a:pt x="870" y="1506"/>
                </a:cubicBezTo>
                <a:cubicBezTo>
                  <a:pt x="810" y="1521"/>
                  <a:pt x="751" y="1536"/>
                  <a:pt x="692" y="1551"/>
                </a:cubicBezTo>
                <a:cubicBezTo>
                  <a:pt x="688" y="1552"/>
                  <a:pt x="684" y="1553"/>
                  <a:pt x="679" y="1554"/>
                </a:cubicBezTo>
                <a:cubicBezTo>
                  <a:pt x="709" y="1544"/>
                  <a:pt x="738" y="1535"/>
                  <a:pt x="768" y="1528"/>
                </a:cubicBezTo>
                <a:cubicBezTo>
                  <a:pt x="814" y="1516"/>
                  <a:pt x="861" y="1505"/>
                  <a:pt x="908" y="1494"/>
                </a:cubicBezTo>
                <a:cubicBezTo>
                  <a:pt x="921" y="1491"/>
                  <a:pt x="920" y="1485"/>
                  <a:pt x="916" y="1475"/>
                </a:cubicBezTo>
                <a:cubicBezTo>
                  <a:pt x="875" y="1484"/>
                  <a:pt x="835" y="1492"/>
                  <a:pt x="795" y="1501"/>
                </a:cubicBezTo>
                <a:cubicBezTo>
                  <a:pt x="799" y="1498"/>
                  <a:pt x="804" y="1495"/>
                  <a:pt x="808" y="1494"/>
                </a:cubicBezTo>
                <a:cubicBezTo>
                  <a:pt x="840" y="1487"/>
                  <a:pt x="871" y="1480"/>
                  <a:pt x="902" y="1474"/>
                </a:cubicBezTo>
                <a:cubicBezTo>
                  <a:pt x="908" y="1472"/>
                  <a:pt x="914" y="1470"/>
                  <a:pt x="920" y="1468"/>
                </a:cubicBezTo>
                <a:cubicBezTo>
                  <a:pt x="920" y="1466"/>
                  <a:pt x="919" y="1464"/>
                  <a:pt x="919" y="1463"/>
                </a:cubicBezTo>
                <a:cubicBezTo>
                  <a:pt x="906" y="1465"/>
                  <a:pt x="893" y="1467"/>
                  <a:pt x="881" y="1470"/>
                </a:cubicBezTo>
                <a:cubicBezTo>
                  <a:pt x="831" y="1480"/>
                  <a:pt x="781" y="1491"/>
                  <a:pt x="731" y="1501"/>
                </a:cubicBezTo>
                <a:cubicBezTo>
                  <a:pt x="736" y="1499"/>
                  <a:pt x="740" y="1495"/>
                  <a:pt x="745" y="1494"/>
                </a:cubicBezTo>
                <a:cubicBezTo>
                  <a:pt x="800" y="1482"/>
                  <a:pt x="856" y="1471"/>
                  <a:pt x="911" y="1459"/>
                </a:cubicBezTo>
                <a:cubicBezTo>
                  <a:pt x="917" y="1458"/>
                  <a:pt x="921" y="1452"/>
                  <a:pt x="925" y="1449"/>
                </a:cubicBezTo>
                <a:cubicBezTo>
                  <a:pt x="924" y="1447"/>
                  <a:pt x="923" y="1446"/>
                  <a:pt x="922" y="1444"/>
                </a:cubicBezTo>
                <a:cubicBezTo>
                  <a:pt x="917" y="1445"/>
                  <a:pt x="912" y="1446"/>
                  <a:pt x="907" y="1448"/>
                </a:cubicBezTo>
                <a:cubicBezTo>
                  <a:pt x="891" y="1452"/>
                  <a:pt x="875" y="1458"/>
                  <a:pt x="858" y="1461"/>
                </a:cubicBezTo>
                <a:cubicBezTo>
                  <a:pt x="805" y="1471"/>
                  <a:pt x="752" y="1479"/>
                  <a:pt x="699" y="1489"/>
                </a:cubicBezTo>
                <a:cubicBezTo>
                  <a:pt x="644" y="1500"/>
                  <a:pt x="589" y="1511"/>
                  <a:pt x="534" y="1522"/>
                </a:cubicBezTo>
                <a:cubicBezTo>
                  <a:pt x="530" y="1523"/>
                  <a:pt x="523" y="1528"/>
                  <a:pt x="524" y="1530"/>
                </a:cubicBezTo>
                <a:cubicBezTo>
                  <a:pt x="525" y="1536"/>
                  <a:pt x="523" y="1546"/>
                  <a:pt x="535" y="1545"/>
                </a:cubicBezTo>
                <a:close/>
                <a:moveTo>
                  <a:pt x="152" y="693"/>
                </a:moveTo>
                <a:cubicBezTo>
                  <a:pt x="138" y="693"/>
                  <a:pt x="125" y="693"/>
                  <a:pt x="112" y="693"/>
                </a:cubicBezTo>
                <a:cubicBezTo>
                  <a:pt x="107" y="710"/>
                  <a:pt x="118" y="711"/>
                  <a:pt x="129" y="712"/>
                </a:cubicBezTo>
                <a:cubicBezTo>
                  <a:pt x="147" y="715"/>
                  <a:pt x="165" y="718"/>
                  <a:pt x="183" y="721"/>
                </a:cubicBezTo>
                <a:cubicBezTo>
                  <a:pt x="183" y="722"/>
                  <a:pt x="183" y="724"/>
                  <a:pt x="183" y="725"/>
                </a:cubicBezTo>
                <a:cubicBezTo>
                  <a:pt x="165" y="721"/>
                  <a:pt x="147" y="713"/>
                  <a:pt x="127" y="719"/>
                </a:cubicBezTo>
                <a:cubicBezTo>
                  <a:pt x="138" y="728"/>
                  <a:pt x="347" y="757"/>
                  <a:pt x="366" y="753"/>
                </a:cubicBezTo>
                <a:cubicBezTo>
                  <a:pt x="363" y="752"/>
                  <a:pt x="361" y="751"/>
                  <a:pt x="359" y="750"/>
                </a:cubicBezTo>
                <a:cubicBezTo>
                  <a:pt x="329" y="746"/>
                  <a:pt x="299" y="743"/>
                  <a:pt x="268" y="738"/>
                </a:cubicBezTo>
                <a:cubicBezTo>
                  <a:pt x="266" y="738"/>
                  <a:pt x="265" y="736"/>
                  <a:pt x="263" y="734"/>
                </a:cubicBezTo>
                <a:cubicBezTo>
                  <a:pt x="263" y="734"/>
                  <a:pt x="263" y="734"/>
                  <a:pt x="263" y="734"/>
                </a:cubicBezTo>
                <a:cubicBezTo>
                  <a:pt x="296" y="738"/>
                  <a:pt x="330" y="742"/>
                  <a:pt x="364" y="746"/>
                </a:cubicBezTo>
                <a:cubicBezTo>
                  <a:pt x="364" y="744"/>
                  <a:pt x="365" y="742"/>
                  <a:pt x="365" y="740"/>
                </a:cubicBezTo>
                <a:cubicBezTo>
                  <a:pt x="341" y="736"/>
                  <a:pt x="318" y="733"/>
                  <a:pt x="294" y="729"/>
                </a:cubicBezTo>
                <a:cubicBezTo>
                  <a:pt x="314" y="729"/>
                  <a:pt x="335" y="732"/>
                  <a:pt x="355" y="734"/>
                </a:cubicBezTo>
                <a:cubicBezTo>
                  <a:pt x="360" y="734"/>
                  <a:pt x="365" y="732"/>
                  <a:pt x="369" y="731"/>
                </a:cubicBezTo>
                <a:cubicBezTo>
                  <a:pt x="369" y="729"/>
                  <a:pt x="369" y="727"/>
                  <a:pt x="369" y="726"/>
                </a:cubicBezTo>
                <a:cubicBezTo>
                  <a:pt x="364" y="725"/>
                  <a:pt x="360" y="725"/>
                  <a:pt x="356" y="724"/>
                </a:cubicBezTo>
                <a:cubicBezTo>
                  <a:pt x="336" y="720"/>
                  <a:pt x="316" y="716"/>
                  <a:pt x="295" y="712"/>
                </a:cubicBezTo>
                <a:cubicBezTo>
                  <a:pt x="316" y="715"/>
                  <a:pt x="337" y="717"/>
                  <a:pt x="358" y="720"/>
                </a:cubicBezTo>
                <a:cubicBezTo>
                  <a:pt x="376" y="723"/>
                  <a:pt x="377" y="723"/>
                  <a:pt x="374" y="700"/>
                </a:cubicBezTo>
                <a:cubicBezTo>
                  <a:pt x="285" y="689"/>
                  <a:pt x="194" y="678"/>
                  <a:pt x="104" y="667"/>
                </a:cubicBezTo>
                <a:cubicBezTo>
                  <a:pt x="103" y="669"/>
                  <a:pt x="103" y="671"/>
                  <a:pt x="102" y="673"/>
                </a:cubicBezTo>
                <a:cubicBezTo>
                  <a:pt x="106" y="675"/>
                  <a:pt x="109" y="677"/>
                  <a:pt x="113" y="677"/>
                </a:cubicBezTo>
                <a:cubicBezTo>
                  <a:pt x="136" y="678"/>
                  <a:pt x="160" y="679"/>
                  <a:pt x="183" y="680"/>
                </a:cubicBezTo>
                <a:cubicBezTo>
                  <a:pt x="183" y="681"/>
                  <a:pt x="183" y="682"/>
                  <a:pt x="183" y="683"/>
                </a:cubicBezTo>
                <a:cubicBezTo>
                  <a:pt x="163" y="682"/>
                  <a:pt x="143" y="681"/>
                  <a:pt x="123" y="680"/>
                </a:cubicBezTo>
                <a:cubicBezTo>
                  <a:pt x="123" y="681"/>
                  <a:pt x="123" y="682"/>
                  <a:pt x="123" y="683"/>
                </a:cubicBezTo>
                <a:cubicBezTo>
                  <a:pt x="133" y="687"/>
                  <a:pt x="142" y="690"/>
                  <a:pt x="152" y="693"/>
                </a:cubicBezTo>
                <a:close/>
                <a:moveTo>
                  <a:pt x="327" y="851"/>
                </a:moveTo>
                <a:cubicBezTo>
                  <a:pt x="337" y="852"/>
                  <a:pt x="348" y="853"/>
                  <a:pt x="358" y="854"/>
                </a:cubicBezTo>
                <a:cubicBezTo>
                  <a:pt x="359" y="850"/>
                  <a:pt x="360" y="846"/>
                  <a:pt x="362" y="841"/>
                </a:cubicBezTo>
                <a:cubicBezTo>
                  <a:pt x="323" y="835"/>
                  <a:pt x="286" y="830"/>
                  <a:pt x="248" y="825"/>
                </a:cubicBezTo>
                <a:cubicBezTo>
                  <a:pt x="269" y="825"/>
                  <a:pt x="290" y="827"/>
                  <a:pt x="310" y="830"/>
                </a:cubicBezTo>
                <a:cubicBezTo>
                  <a:pt x="326" y="832"/>
                  <a:pt x="342" y="834"/>
                  <a:pt x="357" y="835"/>
                </a:cubicBezTo>
                <a:cubicBezTo>
                  <a:pt x="360" y="835"/>
                  <a:pt x="362" y="834"/>
                  <a:pt x="364" y="832"/>
                </a:cubicBezTo>
                <a:cubicBezTo>
                  <a:pt x="365" y="832"/>
                  <a:pt x="363" y="827"/>
                  <a:pt x="362" y="827"/>
                </a:cubicBezTo>
                <a:cubicBezTo>
                  <a:pt x="355" y="824"/>
                  <a:pt x="348" y="820"/>
                  <a:pt x="341" y="819"/>
                </a:cubicBezTo>
                <a:cubicBezTo>
                  <a:pt x="322" y="816"/>
                  <a:pt x="302" y="814"/>
                  <a:pt x="283" y="811"/>
                </a:cubicBezTo>
                <a:cubicBezTo>
                  <a:pt x="245" y="806"/>
                  <a:pt x="208" y="800"/>
                  <a:pt x="171" y="794"/>
                </a:cubicBezTo>
                <a:cubicBezTo>
                  <a:pt x="127" y="787"/>
                  <a:pt x="83" y="779"/>
                  <a:pt x="39" y="772"/>
                </a:cubicBezTo>
                <a:cubicBezTo>
                  <a:pt x="35" y="772"/>
                  <a:pt x="27" y="774"/>
                  <a:pt x="26" y="776"/>
                </a:cubicBezTo>
                <a:cubicBezTo>
                  <a:pt x="24" y="784"/>
                  <a:pt x="28" y="790"/>
                  <a:pt x="37" y="790"/>
                </a:cubicBezTo>
                <a:cubicBezTo>
                  <a:pt x="45" y="790"/>
                  <a:pt x="53" y="791"/>
                  <a:pt x="61" y="791"/>
                </a:cubicBezTo>
                <a:cubicBezTo>
                  <a:pt x="61" y="792"/>
                  <a:pt x="61" y="792"/>
                  <a:pt x="61" y="793"/>
                </a:cubicBezTo>
                <a:cubicBezTo>
                  <a:pt x="49" y="794"/>
                  <a:pt x="37" y="794"/>
                  <a:pt x="25" y="795"/>
                </a:cubicBezTo>
                <a:cubicBezTo>
                  <a:pt x="25" y="796"/>
                  <a:pt x="25" y="798"/>
                  <a:pt x="25" y="799"/>
                </a:cubicBezTo>
                <a:cubicBezTo>
                  <a:pt x="32" y="801"/>
                  <a:pt x="38" y="803"/>
                  <a:pt x="45" y="805"/>
                </a:cubicBezTo>
                <a:cubicBezTo>
                  <a:pt x="31" y="805"/>
                  <a:pt x="19" y="809"/>
                  <a:pt x="20" y="829"/>
                </a:cubicBezTo>
                <a:cubicBezTo>
                  <a:pt x="32" y="830"/>
                  <a:pt x="44" y="830"/>
                  <a:pt x="56" y="832"/>
                </a:cubicBezTo>
                <a:cubicBezTo>
                  <a:pt x="114" y="844"/>
                  <a:pt x="173" y="856"/>
                  <a:pt x="231" y="867"/>
                </a:cubicBezTo>
                <a:cubicBezTo>
                  <a:pt x="264" y="873"/>
                  <a:pt x="297" y="877"/>
                  <a:pt x="329" y="881"/>
                </a:cubicBezTo>
                <a:cubicBezTo>
                  <a:pt x="340" y="883"/>
                  <a:pt x="351" y="882"/>
                  <a:pt x="362" y="882"/>
                </a:cubicBezTo>
                <a:cubicBezTo>
                  <a:pt x="363" y="880"/>
                  <a:pt x="363" y="879"/>
                  <a:pt x="363" y="877"/>
                </a:cubicBezTo>
                <a:cubicBezTo>
                  <a:pt x="339" y="866"/>
                  <a:pt x="312" y="870"/>
                  <a:pt x="288" y="859"/>
                </a:cubicBezTo>
                <a:cubicBezTo>
                  <a:pt x="314" y="863"/>
                  <a:pt x="341" y="867"/>
                  <a:pt x="370" y="871"/>
                </a:cubicBezTo>
                <a:cubicBezTo>
                  <a:pt x="370" y="862"/>
                  <a:pt x="369" y="853"/>
                  <a:pt x="369" y="844"/>
                </a:cubicBezTo>
                <a:cubicBezTo>
                  <a:pt x="368" y="844"/>
                  <a:pt x="366" y="844"/>
                  <a:pt x="365" y="844"/>
                </a:cubicBezTo>
                <a:cubicBezTo>
                  <a:pt x="365" y="850"/>
                  <a:pt x="364" y="856"/>
                  <a:pt x="364" y="862"/>
                </a:cubicBezTo>
                <a:cubicBezTo>
                  <a:pt x="351" y="858"/>
                  <a:pt x="339" y="854"/>
                  <a:pt x="327" y="851"/>
                </a:cubicBezTo>
                <a:close/>
                <a:moveTo>
                  <a:pt x="370" y="663"/>
                </a:moveTo>
                <a:cubicBezTo>
                  <a:pt x="372" y="666"/>
                  <a:pt x="374" y="668"/>
                  <a:pt x="378" y="672"/>
                </a:cubicBezTo>
                <a:cubicBezTo>
                  <a:pt x="380" y="660"/>
                  <a:pt x="380" y="651"/>
                  <a:pt x="381" y="641"/>
                </a:cubicBezTo>
                <a:cubicBezTo>
                  <a:pt x="380" y="641"/>
                  <a:pt x="379" y="641"/>
                  <a:pt x="378" y="641"/>
                </a:cubicBezTo>
                <a:cubicBezTo>
                  <a:pt x="375" y="646"/>
                  <a:pt x="373" y="651"/>
                  <a:pt x="370" y="655"/>
                </a:cubicBezTo>
                <a:cubicBezTo>
                  <a:pt x="370" y="649"/>
                  <a:pt x="370" y="642"/>
                  <a:pt x="370" y="636"/>
                </a:cubicBezTo>
                <a:cubicBezTo>
                  <a:pt x="360" y="632"/>
                  <a:pt x="349" y="629"/>
                  <a:pt x="339" y="626"/>
                </a:cubicBezTo>
                <a:cubicBezTo>
                  <a:pt x="345" y="625"/>
                  <a:pt x="350" y="626"/>
                  <a:pt x="356" y="627"/>
                </a:cubicBezTo>
                <a:cubicBezTo>
                  <a:pt x="360" y="627"/>
                  <a:pt x="363" y="626"/>
                  <a:pt x="367" y="625"/>
                </a:cubicBezTo>
                <a:cubicBezTo>
                  <a:pt x="364" y="622"/>
                  <a:pt x="362" y="618"/>
                  <a:pt x="358" y="617"/>
                </a:cubicBezTo>
                <a:cubicBezTo>
                  <a:pt x="309" y="604"/>
                  <a:pt x="260" y="591"/>
                  <a:pt x="211" y="579"/>
                </a:cubicBezTo>
                <a:cubicBezTo>
                  <a:pt x="197" y="575"/>
                  <a:pt x="182" y="574"/>
                  <a:pt x="167" y="571"/>
                </a:cubicBezTo>
                <a:cubicBezTo>
                  <a:pt x="166" y="573"/>
                  <a:pt x="166" y="574"/>
                  <a:pt x="166" y="575"/>
                </a:cubicBezTo>
                <a:cubicBezTo>
                  <a:pt x="196" y="583"/>
                  <a:pt x="225" y="590"/>
                  <a:pt x="255" y="598"/>
                </a:cubicBezTo>
                <a:cubicBezTo>
                  <a:pt x="237" y="596"/>
                  <a:pt x="220" y="592"/>
                  <a:pt x="203" y="587"/>
                </a:cubicBezTo>
                <a:cubicBezTo>
                  <a:pt x="196" y="585"/>
                  <a:pt x="190" y="584"/>
                  <a:pt x="186" y="595"/>
                </a:cubicBezTo>
                <a:cubicBezTo>
                  <a:pt x="202" y="599"/>
                  <a:pt x="217" y="603"/>
                  <a:pt x="233" y="606"/>
                </a:cubicBezTo>
                <a:cubicBezTo>
                  <a:pt x="232" y="607"/>
                  <a:pt x="232" y="608"/>
                  <a:pt x="232" y="608"/>
                </a:cubicBezTo>
                <a:cubicBezTo>
                  <a:pt x="212" y="605"/>
                  <a:pt x="192" y="601"/>
                  <a:pt x="170" y="597"/>
                </a:cubicBezTo>
                <a:cubicBezTo>
                  <a:pt x="175" y="596"/>
                  <a:pt x="178" y="594"/>
                  <a:pt x="183" y="592"/>
                </a:cubicBezTo>
                <a:cubicBezTo>
                  <a:pt x="178" y="591"/>
                  <a:pt x="174" y="590"/>
                  <a:pt x="170" y="588"/>
                </a:cubicBezTo>
                <a:cubicBezTo>
                  <a:pt x="165" y="602"/>
                  <a:pt x="169" y="609"/>
                  <a:pt x="183" y="611"/>
                </a:cubicBezTo>
                <a:cubicBezTo>
                  <a:pt x="189" y="612"/>
                  <a:pt x="196" y="614"/>
                  <a:pt x="202" y="615"/>
                </a:cubicBezTo>
                <a:cubicBezTo>
                  <a:pt x="190" y="617"/>
                  <a:pt x="177" y="609"/>
                  <a:pt x="165" y="621"/>
                </a:cubicBezTo>
                <a:cubicBezTo>
                  <a:pt x="168" y="622"/>
                  <a:pt x="169" y="623"/>
                  <a:pt x="171" y="623"/>
                </a:cubicBezTo>
                <a:cubicBezTo>
                  <a:pt x="235" y="638"/>
                  <a:pt x="299" y="653"/>
                  <a:pt x="363" y="668"/>
                </a:cubicBezTo>
                <a:cubicBezTo>
                  <a:pt x="365" y="668"/>
                  <a:pt x="368" y="665"/>
                  <a:pt x="370" y="663"/>
                </a:cubicBezTo>
                <a:close/>
                <a:moveTo>
                  <a:pt x="557" y="253"/>
                </a:moveTo>
                <a:cubicBezTo>
                  <a:pt x="554" y="259"/>
                  <a:pt x="551" y="264"/>
                  <a:pt x="548" y="270"/>
                </a:cubicBezTo>
                <a:cubicBezTo>
                  <a:pt x="561" y="272"/>
                  <a:pt x="576" y="275"/>
                  <a:pt x="594" y="278"/>
                </a:cubicBezTo>
                <a:cubicBezTo>
                  <a:pt x="580" y="261"/>
                  <a:pt x="579" y="246"/>
                  <a:pt x="593" y="229"/>
                </a:cubicBezTo>
                <a:cubicBezTo>
                  <a:pt x="579" y="227"/>
                  <a:pt x="567" y="225"/>
                  <a:pt x="560" y="224"/>
                </a:cubicBezTo>
                <a:cubicBezTo>
                  <a:pt x="558" y="234"/>
                  <a:pt x="557" y="244"/>
                  <a:pt x="556" y="254"/>
                </a:cubicBezTo>
                <a:cubicBezTo>
                  <a:pt x="561" y="228"/>
                  <a:pt x="552" y="218"/>
                  <a:pt x="527" y="221"/>
                </a:cubicBezTo>
                <a:cubicBezTo>
                  <a:pt x="522" y="221"/>
                  <a:pt x="517" y="220"/>
                  <a:pt x="512" y="219"/>
                </a:cubicBezTo>
                <a:cubicBezTo>
                  <a:pt x="500" y="217"/>
                  <a:pt x="488" y="214"/>
                  <a:pt x="476" y="212"/>
                </a:cubicBezTo>
                <a:cubicBezTo>
                  <a:pt x="442" y="206"/>
                  <a:pt x="407" y="201"/>
                  <a:pt x="372" y="195"/>
                </a:cubicBezTo>
                <a:cubicBezTo>
                  <a:pt x="334" y="189"/>
                  <a:pt x="296" y="183"/>
                  <a:pt x="258" y="178"/>
                </a:cubicBezTo>
                <a:cubicBezTo>
                  <a:pt x="255" y="177"/>
                  <a:pt x="248" y="178"/>
                  <a:pt x="248" y="179"/>
                </a:cubicBezTo>
                <a:cubicBezTo>
                  <a:pt x="247" y="191"/>
                  <a:pt x="246" y="203"/>
                  <a:pt x="247" y="214"/>
                </a:cubicBezTo>
                <a:cubicBezTo>
                  <a:pt x="247" y="218"/>
                  <a:pt x="256" y="222"/>
                  <a:pt x="261" y="223"/>
                </a:cubicBezTo>
                <a:cubicBezTo>
                  <a:pt x="310" y="232"/>
                  <a:pt x="359" y="240"/>
                  <a:pt x="408" y="248"/>
                </a:cubicBezTo>
                <a:cubicBezTo>
                  <a:pt x="440" y="253"/>
                  <a:pt x="473" y="258"/>
                  <a:pt x="506" y="263"/>
                </a:cubicBezTo>
                <a:cubicBezTo>
                  <a:pt x="502" y="239"/>
                  <a:pt x="506" y="229"/>
                  <a:pt x="526" y="225"/>
                </a:cubicBezTo>
                <a:cubicBezTo>
                  <a:pt x="515" y="237"/>
                  <a:pt x="509" y="249"/>
                  <a:pt x="522" y="258"/>
                </a:cubicBezTo>
                <a:cubicBezTo>
                  <a:pt x="526" y="261"/>
                  <a:pt x="536" y="256"/>
                  <a:pt x="543" y="255"/>
                </a:cubicBezTo>
                <a:cubicBezTo>
                  <a:pt x="539" y="258"/>
                  <a:pt x="535" y="262"/>
                  <a:pt x="531" y="266"/>
                </a:cubicBezTo>
                <a:cubicBezTo>
                  <a:pt x="532" y="267"/>
                  <a:pt x="533" y="269"/>
                  <a:pt x="534" y="270"/>
                </a:cubicBezTo>
                <a:cubicBezTo>
                  <a:pt x="541" y="264"/>
                  <a:pt x="549" y="259"/>
                  <a:pt x="557" y="253"/>
                </a:cubicBezTo>
                <a:close/>
                <a:moveTo>
                  <a:pt x="732" y="828"/>
                </a:moveTo>
                <a:cubicBezTo>
                  <a:pt x="754" y="818"/>
                  <a:pt x="755" y="816"/>
                  <a:pt x="744" y="794"/>
                </a:cubicBezTo>
                <a:cubicBezTo>
                  <a:pt x="664" y="830"/>
                  <a:pt x="584" y="867"/>
                  <a:pt x="508" y="902"/>
                </a:cubicBezTo>
                <a:cubicBezTo>
                  <a:pt x="508" y="932"/>
                  <a:pt x="508" y="959"/>
                  <a:pt x="508" y="988"/>
                </a:cubicBezTo>
                <a:cubicBezTo>
                  <a:pt x="517" y="984"/>
                  <a:pt x="525" y="982"/>
                  <a:pt x="534" y="978"/>
                </a:cubicBezTo>
                <a:cubicBezTo>
                  <a:pt x="603" y="946"/>
                  <a:pt x="673" y="913"/>
                  <a:pt x="743" y="880"/>
                </a:cubicBezTo>
                <a:cubicBezTo>
                  <a:pt x="746" y="879"/>
                  <a:pt x="750" y="874"/>
                  <a:pt x="751" y="870"/>
                </a:cubicBezTo>
                <a:cubicBezTo>
                  <a:pt x="752" y="858"/>
                  <a:pt x="753" y="845"/>
                  <a:pt x="753" y="833"/>
                </a:cubicBezTo>
                <a:cubicBezTo>
                  <a:pt x="753" y="823"/>
                  <a:pt x="748" y="824"/>
                  <a:pt x="743" y="829"/>
                </a:cubicBezTo>
                <a:cubicBezTo>
                  <a:pt x="751" y="846"/>
                  <a:pt x="750" y="855"/>
                  <a:pt x="739" y="862"/>
                </a:cubicBezTo>
                <a:cubicBezTo>
                  <a:pt x="729" y="868"/>
                  <a:pt x="718" y="870"/>
                  <a:pt x="707" y="874"/>
                </a:cubicBezTo>
                <a:cubicBezTo>
                  <a:pt x="715" y="870"/>
                  <a:pt x="723" y="865"/>
                  <a:pt x="731" y="861"/>
                </a:cubicBezTo>
                <a:cubicBezTo>
                  <a:pt x="745" y="853"/>
                  <a:pt x="745" y="839"/>
                  <a:pt x="732" y="828"/>
                </a:cubicBezTo>
                <a:close/>
                <a:moveTo>
                  <a:pt x="253" y="75"/>
                </a:moveTo>
                <a:cubicBezTo>
                  <a:pt x="252" y="73"/>
                  <a:pt x="252" y="70"/>
                  <a:pt x="251" y="70"/>
                </a:cubicBezTo>
                <a:cubicBezTo>
                  <a:pt x="234" y="65"/>
                  <a:pt x="217" y="61"/>
                  <a:pt x="200" y="57"/>
                </a:cubicBezTo>
                <a:cubicBezTo>
                  <a:pt x="198" y="57"/>
                  <a:pt x="194" y="60"/>
                  <a:pt x="193" y="62"/>
                </a:cubicBezTo>
                <a:cubicBezTo>
                  <a:pt x="180" y="85"/>
                  <a:pt x="184" y="109"/>
                  <a:pt x="191" y="132"/>
                </a:cubicBezTo>
                <a:cubicBezTo>
                  <a:pt x="191" y="134"/>
                  <a:pt x="193" y="136"/>
                  <a:pt x="194" y="136"/>
                </a:cubicBezTo>
                <a:cubicBezTo>
                  <a:pt x="209" y="140"/>
                  <a:pt x="224" y="143"/>
                  <a:pt x="241" y="147"/>
                </a:cubicBezTo>
                <a:cubicBezTo>
                  <a:pt x="241" y="130"/>
                  <a:pt x="241" y="114"/>
                  <a:pt x="242" y="99"/>
                </a:cubicBezTo>
                <a:cubicBezTo>
                  <a:pt x="242" y="94"/>
                  <a:pt x="246" y="89"/>
                  <a:pt x="248" y="84"/>
                </a:cubicBezTo>
                <a:cubicBezTo>
                  <a:pt x="246" y="101"/>
                  <a:pt x="244" y="118"/>
                  <a:pt x="243" y="135"/>
                </a:cubicBezTo>
                <a:cubicBezTo>
                  <a:pt x="242" y="144"/>
                  <a:pt x="246" y="148"/>
                  <a:pt x="256" y="150"/>
                </a:cubicBezTo>
                <a:cubicBezTo>
                  <a:pt x="274" y="153"/>
                  <a:pt x="292" y="157"/>
                  <a:pt x="311" y="160"/>
                </a:cubicBezTo>
                <a:cubicBezTo>
                  <a:pt x="359" y="169"/>
                  <a:pt x="408" y="178"/>
                  <a:pt x="457" y="186"/>
                </a:cubicBezTo>
                <a:cubicBezTo>
                  <a:pt x="459" y="171"/>
                  <a:pt x="462" y="157"/>
                  <a:pt x="463" y="143"/>
                </a:cubicBezTo>
                <a:cubicBezTo>
                  <a:pt x="464" y="131"/>
                  <a:pt x="462" y="122"/>
                  <a:pt x="446" y="119"/>
                </a:cubicBezTo>
                <a:cubicBezTo>
                  <a:pt x="399" y="108"/>
                  <a:pt x="352" y="95"/>
                  <a:pt x="305" y="84"/>
                </a:cubicBezTo>
                <a:cubicBezTo>
                  <a:pt x="288" y="80"/>
                  <a:pt x="270" y="78"/>
                  <a:pt x="253" y="75"/>
                </a:cubicBezTo>
                <a:close/>
                <a:moveTo>
                  <a:pt x="140" y="1517"/>
                </a:moveTo>
                <a:cubicBezTo>
                  <a:pt x="143" y="1522"/>
                  <a:pt x="146" y="1529"/>
                  <a:pt x="151" y="1531"/>
                </a:cubicBezTo>
                <a:cubicBezTo>
                  <a:pt x="186" y="1543"/>
                  <a:pt x="222" y="1554"/>
                  <a:pt x="258" y="1565"/>
                </a:cubicBezTo>
                <a:cubicBezTo>
                  <a:pt x="300" y="1578"/>
                  <a:pt x="341" y="1592"/>
                  <a:pt x="384" y="1603"/>
                </a:cubicBezTo>
                <a:cubicBezTo>
                  <a:pt x="414" y="1611"/>
                  <a:pt x="446" y="1616"/>
                  <a:pt x="477" y="1623"/>
                </a:cubicBezTo>
                <a:cubicBezTo>
                  <a:pt x="478" y="1621"/>
                  <a:pt x="479" y="1620"/>
                  <a:pt x="480" y="1619"/>
                </a:cubicBezTo>
                <a:cubicBezTo>
                  <a:pt x="457" y="1581"/>
                  <a:pt x="477" y="1549"/>
                  <a:pt x="492" y="1516"/>
                </a:cubicBezTo>
                <a:cubicBezTo>
                  <a:pt x="469" y="1508"/>
                  <a:pt x="446" y="1501"/>
                  <a:pt x="423" y="1495"/>
                </a:cubicBezTo>
                <a:cubicBezTo>
                  <a:pt x="419" y="1494"/>
                  <a:pt x="410" y="1500"/>
                  <a:pt x="408" y="1504"/>
                </a:cubicBezTo>
                <a:cubicBezTo>
                  <a:pt x="403" y="1518"/>
                  <a:pt x="398" y="1532"/>
                  <a:pt x="397" y="1547"/>
                </a:cubicBezTo>
                <a:cubicBezTo>
                  <a:pt x="395" y="1563"/>
                  <a:pt x="396" y="1580"/>
                  <a:pt x="396" y="1597"/>
                </a:cubicBezTo>
                <a:cubicBezTo>
                  <a:pt x="395" y="1597"/>
                  <a:pt x="394" y="1597"/>
                  <a:pt x="392" y="1597"/>
                </a:cubicBezTo>
                <a:cubicBezTo>
                  <a:pt x="383" y="1580"/>
                  <a:pt x="383" y="1562"/>
                  <a:pt x="386" y="1543"/>
                </a:cubicBezTo>
                <a:cubicBezTo>
                  <a:pt x="389" y="1524"/>
                  <a:pt x="394" y="1506"/>
                  <a:pt x="398" y="1486"/>
                </a:cubicBezTo>
                <a:cubicBezTo>
                  <a:pt x="398" y="1486"/>
                  <a:pt x="395" y="1483"/>
                  <a:pt x="392" y="1483"/>
                </a:cubicBezTo>
                <a:cubicBezTo>
                  <a:pt x="359" y="1474"/>
                  <a:pt x="325" y="1465"/>
                  <a:pt x="292" y="1456"/>
                </a:cubicBezTo>
                <a:cubicBezTo>
                  <a:pt x="247" y="1444"/>
                  <a:pt x="202" y="1431"/>
                  <a:pt x="157" y="1419"/>
                </a:cubicBezTo>
                <a:cubicBezTo>
                  <a:pt x="151" y="1418"/>
                  <a:pt x="145" y="1418"/>
                  <a:pt x="143" y="1418"/>
                </a:cubicBezTo>
                <a:cubicBezTo>
                  <a:pt x="139" y="1414"/>
                  <a:pt x="137" y="1411"/>
                  <a:pt x="134" y="1410"/>
                </a:cubicBezTo>
                <a:cubicBezTo>
                  <a:pt x="115" y="1403"/>
                  <a:pt x="96" y="1397"/>
                  <a:pt x="77" y="1389"/>
                </a:cubicBezTo>
                <a:cubicBezTo>
                  <a:pt x="62" y="1384"/>
                  <a:pt x="58" y="1386"/>
                  <a:pt x="54" y="1401"/>
                </a:cubicBezTo>
                <a:cubicBezTo>
                  <a:pt x="45" y="1431"/>
                  <a:pt x="48" y="1460"/>
                  <a:pt x="59" y="1488"/>
                </a:cubicBezTo>
                <a:cubicBezTo>
                  <a:pt x="62" y="1497"/>
                  <a:pt x="70" y="1506"/>
                  <a:pt x="78" y="1509"/>
                </a:cubicBezTo>
                <a:cubicBezTo>
                  <a:pt x="92" y="1515"/>
                  <a:pt x="107" y="1516"/>
                  <a:pt x="122" y="1520"/>
                </a:cubicBezTo>
                <a:cubicBezTo>
                  <a:pt x="114" y="1492"/>
                  <a:pt x="116" y="1451"/>
                  <a:pt x="125" y="1431"/>
                </a:cubicBezTo>
                <a:cubicBezTo>
                  <a:pt x="118" y="1501"/>
                  <a:pt x="121" y="1518"/>
                  <a:pt x="139" y="1527"/>
                </a:cubicBezTo>
                <a:cubicBezTo>
                  <a:pt x="139" y="1523"/>
                  <a:pt x="140" y="1519"/>
                  <a:pt x="140" y="1517"/>
                </a:cubicBezTo>
                <a:close/>
                <a:moveTo>
                  <a:pt x="923" y="1420"/>
                </a:moveTo>
                <a:cubicBezTo>
                  <a:pt x="917" y="1416"/>
                  <a:pt x="914" y="1413"/>
                  <a:pt x="910" y="1411"/>
                </a:cubicBezTo>
                <a:cubicBezTo>
                  <a:pt x="881" y="1399"/>
                  <a:pt x="853" y="1387"/>
                  <a:pt x="824" y="1376"/>
                </a:cubicBezTo>
                <a:cubicBezTo>
                  <a:pt x="819" y="1374"/>
                  <a:pt x="812" y="1375"/>
                  <a:pt x="806" y="1377"/>
                </a:cubicBezTo>
                <a:cubicBezTo>
                  <a:pt x="772" y="1387"/>
                  <a:pt x="737" y="1399"/>
                  <a:pt x="702" y="1408"/>
                </a:cubicBezTo>
                <a:cubicBezTo>
                  <a:pt x="664" y="1419"/>
                  <a:pt x="626" y="1426"/>
                  <a:pt x="588" y="1437"/>
                </a:cubicBezTo>
                <a:cubicBezTo>
                  <a:pt x="562" y="1445"/>
                  <a:pt x="535" y="1444"/>
                  <a:pt x="508" y="1441"/>
                </a:cubicBezTo>
                <a:cubicBezTo>
                  <a:pt x="475" y="1438"/>
                  <a:pt x="442" y="1432"/>
                  <a:pt x="409" y="1428"/>
                </a:cubicBezTo>
                <a:cubicBezTo>
                  <a:pt x="366" y="1422"/>
                  <a:pt x="324" y="1417"/>
                  <a:pt x="281" y="1410"/>
                </a:cubicBezTo>
                <a:cubicBezTo>
                  <a:pt x="244" y="1405"/>
                  <a:pt x="207" y="1400"/>
                  <a:pt x="171" y="1391"/>
                </a:cubicBezTo>
                <a:cubicBezTo>
                  <a:pt x="150" y="1386"/>
                  <a:pt x="123" y="1386"/>
                  <a:pt x="115" y="1356"/>
                </a:cubicBezTo>
                <a:cubicBezTo>
                  <a:pt x="100" y="1362"/>
                  <a:pt x="86" y="1368"/>
                  <a:pt x="71" y="1373"/>
                </a:cubicBezTo>
                <a:cubicBezTo>
                  <a:pt x="71" y="1375"/>
                  <a:pt x="71" y="1376"/>
                  <a:pt x="71" y="1378"/>
                </a:cubicBezTo>
                <a:cubicBezTo>
                  <a:pt x="123" y="1394"/>
                  <a:pt x="174" y="1413"/>
                  <a:pt x="227" y="1428"/>
                </a:cubicBezTo>
                <a:cubicBezTo>
                  <a:pt x="299" y="1449"/>
                  <a:pt x="372" y="1469"/>
                  <a:pt x="444" y="1489"/>
                </a:cubicBezTo>
                <a:cubicBezTo>
                  <a:pt x="476" y="1498"/>
                  <a:pt x="506" y="1505"/>
                  <a:pt x="542" y="1496"/>
                </a:cubicBezTo>
                <a:cubicBezTo>
                  <a:pt x="630" y="1474"/>
                  <a:pt x="720" y="1459"/>
                  <a:pt x="809" y="1441"/>
                </a:cubicBezTo>
                <a:cubicBezTo>
                  <a:pt x="846" y="1434"/>
                  <a:pt x="883" y="1428"/>
                  <a:pt x="923" y="1420"/>
                </a:cubicBezTo>
                <a:close/>
                <a:moveTo>
                  <a:pt x="209" y="1012"/>
                </a:moveTo>
                <a:cubicBezTo>
                  <a:pt x="211" y="1012"/>
                  <a:pt x="212" y="1012"/>
                  <a:pt x="213" y="1012"/>
                </a:cubicBezTo>
                <a:cubicBezTo>
                  <a:pt x="213" y="1024"/>
                  <a:pt x="213" y="1036"/>
                  <a:pt x="210" y="1048"/>
                </a:cubicBezTo>
                <a:cubicBezTo>
                  <a:pt x="207" y="1069"/>
                  <a:pt x="211" y="1077"/>
                  <a:pt x="232" y="1081"/>
                </a:cubicBezTo>
                <a:cubicBezTo>
                  <a:pt x="254" y="1086"/>
                  <a:pt x="275" y="1091"/>
                  <a:pt x="298" y="1095"/>
                </a:cubicBezTo>
                <a:cubicBezTo>
                  <a:pt x="361" y="1106"/>
                  <a:pt x="424" y="1117"/>
                  <a:pt x="486" y="1128"/>
                </a:cubicBezTo>
                <a:cubicBezTo>
                  <a:pt x="489" y="1108"/>
                  <a:pt x="492" y="1091"/>
                  <a:pt x="495" y="1074"/>
                </a:cubicBezTo>
                <a:cubicBezTo>
                  <a:pt x="498" y="1055"/>
                  <a:pt x="491" y="1045"/>
                  <a:pt x="473" y="1041"/>
                </a:cubicBezTo>
                <a:cubicBezTo>
                  <a:pt x="435" y="1033"/>
                  <a:pt x="397" y="1024"/>
                  <a:pt x="358" y="1018"/>
                </a:cubicBezTo>
                <a:cubicBezTo>
                  <a:pt x="302" y="1009"/>
                  <a:pt x="246" y="1002"/>
                  <a:pt x="189" y="995"/>
                </a:cubicBezTo>
                <a:cubicBezTo>
                  <a:pt x="172" y="992"/>
                  <a:pt x="155" y="990"/>
                  <a:pt x="139" y="989"/>
                </a:cubicBezTo>
                <a:cubicBezTo>
                  <a:pt x="130" y="1013"/>
                  <a:pt x="137" y="1035"/>
                  <a:pt x="142" y="1057"/>
                </a:cubicBezTo>
                <a:cubicBezTo>
                  <a:pt x="143" y="1060"/>
                  <a:pt x="149" y="1063"/>
                  <a:pt x="153" y="1064"/>
                </a:cubicBezTo>
                <a:cubicBezTo>
                  <a:pt x="160" y="1066"/>
                  <a:pt x="167" y="1066"/>
                  <a:pt x="174" y="1068"/>
                </a:cubicBezTo>
                <a:cubicBezTo>
                  <a:pt x="185" y="1071"/>
                  <a:pt x="195" y="1075"/>
                  <a:pt x="205" y="1079"/>
                </a:cubicBezTo>
                <a:cubicBezTo>
                  <a:pt x="207" y="1055"/>
                  <a:pt x="208" y="1033"/>
                  <a:pt x="209" y="1012"/>
                </a:cubicBezTo>
                <a:close/>
                <a:moveTo>
                  <a:pt x="220" y="48"/>
                </a:moveTo>
                <a:cubicBezTo>
                  <a:pt x="220" y="50"/>
                  <a:pt x="220" y="51"/>
                  <a:pt x="220" y="52"/>
                </a:cubicBezTo>
                <a:cubicBezTo>
                  <a:pt x="259" y="63"/>
                  <a:pt x="298" y="73"/>
                  <a:pt x="337" y="83"/>
                </a:cubicBezTo>
                <a:cubicBezTo>
                  <a:pt x="372" y="92"/>
                  <a:pt x="407" y="102"/>
                  <a:pt x="443" y="110"/>
                </a:cubicBezTo>
                <a:cubicBezTo>
                  <a:pt x="467" y="115"/>
                  <a:pt x="492" y="124"/>
                  <a:pt x="515" y="121"/>
                </a:cubicBezTo>
                <a:cubicBezTo>
                  <a:pt x="559" y="115"/>
                  <a:pt x="602" y="103"/>
                  <a:pt x="645" y="93"/>
                </a:cubicBezTo>
                <a:cubicBezTo>
                  <a:pt x="672" y="86"/>
                  <a:pt x="698" y="78"/>
                  <a:pt x="725" y="71"/>
                </a:cubicBezTo>
                <a:cubicBezTo>
                  <a:pt x="733" y="69"/>
                  <a:pt x="742" y="68"/>
                  <a:pt x="751" y="66"/>
                </a:cubicBezTo>
                <a:cubicBezTo>
                  <a:pt x="751" y="65"/>
                  <a:pt x="751" y="64"/>
                  <a:pt x="751" y="63"/>
                </a:cubicBezTo>
                <a:cubicBezTo>
                  <a:pt x="747" y="61"/>
                  <a:pt x="742" y="59"/>
                  <a:pt x="738" y="59"/>
                </a:cubicBezTo>
                <a:cubicBezTo>
                  <a:pt x="723" y="56"/>
                  <a:pt x="707" y="54"/>
                  <a:pt x="691" y="51"/>
                </a:cubicBezTo>
                <a:cubicBezTo>
                  <a:pt x="652" y="44"/>
                  <a:pt x="612" y="36"/>
                  <a:pt x="573" y="31"/>
                </a:cubicBezTo>
                <a:cubicBezTo>
                  <a:pt x="512" y="22"/>
                  <a:pt x="452" y="16"/>
                  <a:pt x="392" y="8"/>
                </a:cubicBezTo>
                <a:cubicBezTo>
                  <a:pt x="384" y="7"/>
                  <a:pt x="376" y="6"/>
                  <a:pt x="369" y="8"/>
                </a:cubicBezTo>
                <a:cubicBezTo>
                  <a:pt x="336" y="16"/>
                  <a:pt x="302" y="25"/>
                  <a:pt x="269" y="34"/>
                </a:cubicBezTo>
                <a:cubicBezTo>
                  <a:pt x="253" y="38"/>
                  <a:pt x="236" y="43"/>
                  <a:pt x="220" y="48"/>
                </a:cubicBezTo>
                <a:close/>
                <a:moveTo>
                  <a:pt x="414" y="930"/>
                </a:moveTo>
                <a:cubicBezTo>
                  <a:pt x="300" y="926"/>
                  <a:pt x="188" y="902"/>
                  <a:pt x="72" y="902"/>
                </a:cubicBezTo>
                <a:cubicBezTo>
                  <a:pt x="81" y="920"/>
                  <a:pt x="96" y="908"/>
                  <a:pt x="106" y="913"/>
                </a:cubicBezTo>
                <a:cubicBezTo>
                  <a:pt x="97" y="914"/>
                  <a:pt x="88" y="915"/>
                  <a:pt x="78" y="916"/>
                </a:cubicBezTo>
                <a:cubicBezTo>
                  <a:pt x="83" y="932"/>
                  <a:pt x="68" y="957"/>
                  <a:pt x="101" y="954"/>
                </a:cubicBezTo>
                <a:cubicBezTo>
                  <a:pt x="93" y="954"/>
                  <a:pt x="85" y="954"/>
                  <a:pt x="77" y="954"/>
                </a:cubicBezTo>
                <a:cubicBezTo>
                  <a:pt x="76" y="959"/>
                  <a:pt x="75" y="964"/>
                  <a:pt x="74" y="970"/>
                </a:cubicBezTo>
                <a:cubicBezTo>
                  <a:pt x="93" y="973"/>
                  <a:pt x="111" y="976"/>
                  <a:pt x="130" y="978"/>
                </a:cubicBezTo>
                <a:cubicBezTo>
                  <a:pt x="216" y="990"/>
                  <a:pt x="303" y="1001"/>
                  <a:pt x="389" y="1012"/>
                </a:cubicBezTo>
                <a:cubicBezTo>
                  <a:pt x="397" y="1013"/>
                  <a:pt x="405" y="1012"/>
                  <a:pt x="413" y="1012"/>
                </a:cubicBezTo>
                <a:cubicBezTo>
                  <a:pt x="413" y="1011"/>
                  <a:pt x="413" y="1009"/>
                  <a:pt x="413" y="1008"/>
                </a:cubicBezTo>
                <a:cubicBezTo>
                  <a:pt x="396" y="1005"/>
                  <a:pt x="379" y="1002"/>
                  <a:pt x="363" y="1000"/>
                </a:cubicBezTo>
                <a:cubicBezTo>
                  <a:pt x="363" y="999"/>
                  <a:pt x="363" y="998"/>
                  <a:pt x="363" y="998"/>
                </a:cubicBezTo>
                <a:cubicBezTo>
                  <a:pt x="380" y="999"/>
                  <a:pt x="397" y="1001"/>
                  <a:pt x="413" y="1002"/>
                </a:cubicBezTo>
                <a:cubicBezTo>
                  <a:pt x="414" y="1001"/>
                  <a:pt x="414" y="1000"/>
                  <a:pt x="414" y="999"/>
                </a:cubicBezTo>
                <a:cubicBezTo>
                  <a:pt x="402" y="989"/>
                  <a:pt x="386" y="991"/>
                  <a:pt x="372" y="987"/>
                </a:cubicBezTo>
                <a:cubicBezTo>
                  <a:pt x="382" y="986"/>
                  <a:pt x="392" y="987"/>
                  <a:pt x="402" y="986"/>
                </a:cubicBezTo>
                <a:cubicBezTo>
                  <a:pt x="406" y="986"/>
                  <a:pt x="410" y="986"/>
                  <a:pt x="414" y="985"/>
                </a:cubicBezTo>
                <a:cubicBezTo>
                  <a:pt x="410" y="984"/>
                  <a:pt x="406" y="982"/>
                  <a:pt x="401" y="981"/>
                </a:cubicBezTo>
                <a:cubicBezTo>
                  <a:pt x="400" y="980"/>
                  <a:pt x="399" y="980"/>
                  <a:pt x="400" y="980"/>
                </a:cubicBezTo>
                <a:cubicBezTo>
                  <a:pt x="399" y="974"/>
                  <a:pt x="398" y="969"/>
                  <a:pt x="397" y="965"/>
                </a:cubicBezTo>
                <a:cubicBezTo>
                  <a:pt x="400" y="961"/>
                  <a:pt x="403" y="956"/>
                  <a:pt x="406" y="951"/>
                </a:cubicBezTo>
                <a:cubicBezTo>
                  <a:pt x="379" y="947"/>
                  <a:pt x="355" y="943"/>
                  <a:pt x="331" y="939"/>
                </a:cubicBezTo>
                <a:cubicBezTo>
                  <a:pt x="352" y="940"/>
                  <a:pt x="373" y="943"/>
                  <a:pt x="394" y="945"/>
                </a:cubicBezTo>
                <a:cubicBezTo>
                  <a:pt x="400" y="945"/>
                  <a:pt x="405" y="943"/>
                  <a:pt x="411" y="942"/>
                </a:cubicBezTo>
                <a:cubicBezTo>
                  <a:pt x="411" y="942"/>
                  <a:pt x="411" y="944"/>
                  <a:pt x="412" y="946"/>
                </a:cubicBezTo>
                <a:cubicBezTo>
                  <a:pt x="413" y="946"/>
                  <a:pt x="413" y="946"/>
                  <a:pt x="414" y="946"/>
                </a:cubicBezTo>
                <a:cubicBezTo>
                  <a:pt x="414" y="941"/>
                  <a:pt x="414" y="937"/>
                  <a:pt x="414" y="930"/>
                </a:cubicBezTo>
                <a:close/>
                <a:moveTo>
                  <a:pt x="547" y="1228"/>
                </a:moveTo>
                <a:cubicBezTo>
                  <a:pt x="549" y="1214"/>
                  <a:pt x="548" y="1202"/>
                  <a:pt x="553" y="1192"/>
                </a:cubicBezTo>
                <a:cubicBezTo>
                  <a:pt x="556" y="1185"/>
                  <a:pt x="565" y="1180"/>
                  <a:pt x="573" y="1177"/>
                </a:cubicBezTo>
                <a:cubicBezTo>
                  <a:pt x="583" y="1174"/>
                  <a:pt x="585" y="1183"/>
                  <a:pt x="588" y="1190"/>
                </a:cubicBezTo>
                <a:cubicBezTo>
                  <a:pt x="588" y="1192"/>
                  <a:pt x="591" y="1194"/>
                  <a:pt x="591" y="1196"/>
                </a:cubicBezTo>
                <a:cubicBezTo>
                  <a:pt x="591" y="1201"/>
                  <a:pt x="593" y="1209"/>
                  <a:pt x="591" y="1210"/>
                </a:cubicBezTo>
                <a:cubicBezTo>
                  <a:pt x="586" y="1213"/>
                  <a:pt x="579" y="1214"/>
                  <a:pt x="575" y="1211"/>
                </a:cubicBezTo>
                <a:cubicBezTo>
                  <a:pt x="572" y="1210"/>
                  <a:pt x="572" y="1201"/>
                  <a:pt x="572" y="1196"/>
                </a:cubicBezTo>
                <a:cubicBezTo>
                  <a:pt x="573" y="1192"/>
                  <a:pt x="576" y="1189"/>
                  <a:pt x="578" y="1186"/>
                </a:cubicBezTo>
                <a:cubicBezTo>
                  <a:pt x="572" y="1188"/>
                  <a:pt x="561" y="1189"/>
                  <a:pt x="562" y="1200"/>
                </a:cubicBezTo>
                <a:cubicBezTo>
                  <a:pt x="563" y="1209"/>
                  <a:pt x="569" y="1217"/>
                  <a:pt x="575" y="1224"/>
                </a:cubicBezTo>
                <a:cubicBezTo>
                  <a:pt x="578" y="1228"/>
                  <a:pt x="606" y="1210"/>
                  <a:pt x="605" y="1203"/>
                </a:cubicBezTo>
                <a:cubicBezTo>
                  <a:pt x="604" y="1195"/>
                  <a:pt x="596" y="1187"/>
                  <a:pt x="592" y="1179"/>
                </a:cubicBezTo>
                <a:cubicBezTo>
                  <a:pt x="601" y="1180"/>
                  <a:pt x="608" y="1187"/>
                  <a:pt x="610" y="1197"/>
                </a:cubicBezTo>
                <a:cubicBezTo>
                  <a:pt x="612" y="1203"/>
                  <a:pt x="595" y="1225"/>
                  <a:pt x="585" y="1228"/>
                </a:cubicBezTo>
                <a:cubicBezTo>
                  <a:pt x="565" y="1234"/>
                  <a:pt x="562" y="1216"/>
                  <a:pt x="554" y="1203"/>
                </a:cubicBezTo>
                <a:cubicBezTo>
                  <a:pt x="552" y="1222"/>
                  <a:pt x="555" y="1227"/>
                  <a:pt x="570" y="1231"/>
                </a:cubicBezTo>
                <a:cubicBezTo>
                  <a:pt x="581" y="1235"/>
                  <a:pt x="591" y="1232"/>
                  <a:pt x="602" y="1227"/>
                </a:cubicBezTo>
                <a:cubicBezTo>
                  <a:pt x="612" y="1222"/>
                  <a:pt x="620" y="1209"/>
                  <a:pt x="618" y="1197"/>
                </a:cubicBezTo>
                <a:cubicBezTo>
                  <a:pt x="615" y="1181"/>
                  <a:pt x="601" y="1167"/>
                  <a:pt x="590" y="1171"/>
                </a:cubicBezTo>
                <a:cubicBezTo>
                  <a:pt x="574" y="1176"/>
                  <a:pt x="561" y="1170"/>
                  <a:pt x="546" y="1168"/>
                </a:cubicBezTo>
                <a:cubicBezTo>
                  <a:pt x="492" y="1159"/>
                  <a:pt x="437" y="1153"/>
                  <a:pt x="383" y="1141"/>
                </a:cubicBezTo>
                <a:cubicBezTo>
                  <a:pt x="337" y="1130"/>
                  <a:pt x="291" y="1125"/>
                  <a:pt x="244" y="1119"/>
                </a:cubicBezTo>
                <a:cubicBezTo>
                  <a:pt x="214" y="1115"/>
                  <a:pt x="208" y="1122"/>
                  <a:pt x="212" y="1152"/>
                </a:cubicBezTo>
                <a:cubicBezTo>
                  <a:pt x="212" y="1154"/>
                  <a:pt x="214" y="1157"/>
                  <a:pt x="214" y="1159"/>
                </a:cubicBezTo>
                <a:cubicBezTo>
                  <a:pt x="213" y="1172"/>
                  <a:pt x="221" y="1175"/>
                  <a:pt x="232" y="1176"/>
                </a:cubicBezTo>
                <a:cubicBezTo>
                  <a:pt x="247" y="1178"/>
                  <a:pt x="262" y="1178"/>
                  <a:pt x="277" y="1181"/>
                </a:cubicBezTo>
                <a:cubicBezTo>
                  <a:pt x="331" y="1190"/>
                  <a:pt x="384" y="1200"/>
                  <a:pt x="437" y="1210"/>
                </a:cubicBezTo>
                <a:cubicBezTo>
                  <a:pt x="474" y="1216"/>
                  <a:pt x="512" y="1222"/>
                  <a:pt x="547" y="1228"/>
                </a:cubicBezTo>
                <a:close/>
                <a:moveTo>
                  <a:pt x="792" y="412"/>
                </a:moveTo>
                <a:cubicBezTo>
                  <a:pt x="792" y="411"/>
                  <a:pt x="792" y="410"/>
                  <a:pt x="792" y="409"/>
                </a:cubicBezTo>
                <a:cubicBezTo>
                  <a:pt x="773" y="400"/>
                  <a:pt x="754" y="392"/>
                  <a:pt x="734" y="384"/>
                </a:cubicBezTo>
                <a:cubicBezTo>
                  <a:pt x="725" y="381"/>
                  <a:pt x="714" y="376"/>
                  <a:pt x="706" y="378"/>
                </a:cubicBezTo>
                <a:cubicBezTo>
                  <a:pt x="654" y="392"/>
                  <a:pt x="603" y="407"/>
                  <a:pt x="552" y="422"/>
                </a:cubicBezTo>
                <a:cubicBezTo>
                  <a:pt x="528" y="429"/>
                  <a:pt x="503" y="432"/>
                  <a:pt x="479" y="430"/>
                </a:cubicBezTo>
                <a:cubicBezTo>
                  <a:pt x="443" y="426"/>
                  <a:pt x="407" y="420"/>
                  <a:pt x="372" y="415"/>
                </a:cubicBezTo>
                <a:cubicBezTo>
                  <a:pt x="319" y="407"/>
                  <a:pt x="266" y="400"/>
                  <a:pt x="213" y="390"/>
                </a:cubicBezTo>
                <a:cubicBezTo>
                  <a:pt x="197" y="387"/>
                  <a:pt x="176" y="386"/>
                  <a:pt x="169" y="362"/>
                </a:cubicBezTo>
                <a:cubicBezTo>
                  <a:pt x="157" y="367"/>
                  <a:pt x="146" y="371"/>
                  <a:pt x="132" y="376"/>
                </a:cubicBezTo>
                <a:cubicBezTo>
                  <a:pt x="150" y="383"/>
                  <a:pt x="164" y="389"/>
                  <a:pt x="178" y="393"/>
                </a:cubicBezTo>
                <a:cubicBezTo>
                  <a:pt x="220" y="406"/>
                  <a:pt x="263" y="418"/>
                  <a:pt x="305" y="431"/>
                </a:cubicBezTo>
                <a:cubicBezTo>
                  <a:pt x="336" y="440"/>
                  <a:pt x="368" y="450"/>
                  <a:pt x="400" y="458"/>
                </a:cubicBezTo>
                <a:cubicBezTo>
                  <a:pt x="433" y="467"/>
                  <a:pt x="464" y="480"/>
                  <a:pt x="502" y="471"/>
                </a:cubicBezTo>
                <a:cubicBezTo>
                  <a:pt x="598" y="448"/>
                  <a:pt x="695" y="431"/>
                  <a:pt x="792" y="412"/>
                </a:cubicBezTo>
                <a:close/>
                <a:moveTo>
                  <a:pt x="448" y="1021"/>
                </a:moveTo>
                <a:cubicBezTo>
                  <a:pt x="483" y="1038"/>
                  <a:pt x="551" y="1047"/>
                  <a:pt x="585" y="1040"/>
                </a:cubicBezTo>
                <a:cubicBezTo>
                  <a:pt x="603" y="1036"/>
                  <a:pt x="620" y="1033"/>
                  <a:pt x="637" y="1029"/>
                </a:cubicBezTo>
                <a:cubicBezTo>
                  <a:pt x="670" y="1022"/>
                  <a:pt x="703" y="1013"/>
                  <a:pt x="736" y="1005"/>
                </a:cubicBezTo>
                <a:cubicBezTo>
                  <a:pt x="768" y="997"/>
                  <a:pt x="799" y="988"/>
                  <a:pt x="831" y="980"/>
                </a:cubicBezTo>
                <a:cubicBezTo>
                  <a:pt x="843" y="977"/>
                  <a:pt x="855" y="975"/>
                  <a:pt x="868" y="973"/>
                </a:cubicBezTo>
                <a:cubicBezTo>
                  <a:pt x="868" y="971"/>
                  <a:pt x="868" y="969"/>
                  <a:pt x="868" y="968"/>
                </a:cubicBezTo>
                <a:cubicBezTo>
                  <a:pt x="856" y="965"/>
                  <a:pt x="844" y="962"/>
                  <a:pt x="832" y="959"/>
                </a:cubicBezTo>
                <a:cubicBezTo>
                  <a:pt x="783" y="951"/>
                  <a:pt x="734" y="943"/>
                  <a:pt x="685" y="935"/>
                </a:cubicBezTo>
                <a:cubicBezTo>
                  <a:pt x="677" y="934"/>
                  <a:pt x="667" y="936"/>
                  <a:pt x="659" y="939"/>
                </a:cubicBezTo>
                <a:cubicBezTo>
                  <a:pt x="643" y="945"/>
                  <a:pt x="628" y="954"/>
                  <a:pt x="612" y="960"/>
                </a:cubicBezTo>
                <a:cubicBezTo>
                  <a:pt x="558" y="980"/>
                  <a:pt x="504" y="1000"/>
                  <a:pt x="448" y="1021"/>
                </a:cubicBezTo>
                <a:close/>
                <a:moveTo>
                  <a:pt x="90" y="874"/>
                </a:moveTo>
                <a:cubicBezTo>
                  <a:pt x="90" y="874"/>
                  <a:pt x="90" y="875"/>
                  <a:pt x="90" y="876"/>
                </a:cubicBezTo>
                <a:cubicBezTo>
                  <a:pt x="101" y="877"/>
                  <a:pt x="112" y="877"/>
                  <a:pt x="123" y="879"/>
                </a:cubicBezTo>
                <a:cubicBezTo>
                  <a:pt x="178" y="886"/>
                  <a:pt x="233" y="894"/>
                  <a:pt x="288" y="902"/>
                </a:cubicBezTo>
                <a:cubicBezTo>
                  <a:pt x="334" y="908"/>
                  <a:pt x="379" y="914"/>
                  <a:pt x="425" y="920"/>
                </a:cubicBezTo>
                <a:cubicBezTo>
                  <a:pt x="428" y="921"/>
                  <a:pt x="431" y="921"/>
                  <a:pt x="434" y="920"/>
                </a:cubicBezTo>
                <a:cubicBezTo>
                  <a:pt x="452" y="914"/>
                  <a:pt x="470" y="907"/>
                  <a:pt x="487" y="899"/>
                </a:cubicBezTo>
                <a:cubicBezTo>
                  <a:pt x="562" y="865"/>
                  <a:pt x="636" y="831"/>
                  <a:pt x="711" y="797"/>
                </a:cubicBezTo>
                <a:cubicBezTo>
                  <a:pt x="746" y="781"/>
                  <a:pt x="782" y="764"/>
                  <a:pt x="818" y="747"/>
                </a:cubicBezTo>
                <a:cubicBezTo>
                  <a:pt x="822" y="745"/>
                  <a:pt x="826" y="742"/>
                  <a:pt x="831" y="739"/>
                </a:cubicBezTo>
                <a:cubicBezTo>
                  <a:pt x="798" y="732"/>
                  <a:pt x="767" y="725"/>
                  <a:pt x="734" y="717"/>
                </a:cubicBezTo>
                <a:cubicBezTo>
                  <a:pt x="732" y="750"/>
                  <a:pt x="714" y="766"/>
                  <a:pt x="687" y="771"/>
                </a:cubicBezTo>
                <a:cubicBezTo>
                  <a:pt x="685" y="771"/>
                  <a:pt x="684" y="772"/>
                  <a:pt x="683" y="773"/>
                </a:cubicBezTo>
                <a:cubicBezTo>
                  <a:pt x="600" y="809"/>
                  <a:pt x="516" y="845"/>
                  <a:pt x="433" y="880"/>
                </a:cubicBezTo>
                <a:cubicBezTo>
                  <a:pt x="406" y="892"/>
                  <a:pt x="379" y="901"/>
                  <a:pt x="350" y="897"/>
                </a:cubicBezTo>
                <a:cubicBezTo>
                  <a:pt x="301" y="890"/>
                  <a:pt x="252" y="880"/>
                  <a:pt x="203" y="873"/>
                </a:cubicBezTo>
                <a:cubicBezTo>
                  <a:pt x="173" y="868"/>
                  <a:pt x="144" y="853"/>
                  <a:pt x="113" y="868"/>
                </a:cubicBezTo>
                <a:cubicBezTo>
                  <a:pt x="107" y="871"/>
                  <a:pt x="98" y="872"/>
                  <a:pt x="90" y="874"/>
                </a:cubicBezTo>
                <a:close/>
                <a:moveTo>
                  <a:pt x="484" y="558"/>
                </a:moveTo>
                <a:cubicBezTo>
                  <a:pt x="495" y="560"/>
                  <a:pt x="503" y="563"/>
                  <a:pt x="512" y="563"/>
                </a:cubicBezTo>
                <a:cubicBezTo>
                  <a:pt x="534" y="560"/>
                  <a:pt x="557" y="557"/>
                  <a:pt x="580" y="551"/>
                </a:cubicBezTo>
                <a:cubicBezTo>
                  <a:pt x="652" y="533"/>
                  <a:pt x="723" y="513"/>
                  <a:pt x="798" y="493"/>
                </a:cubicBezTo>
                <a:cubicBezTo>
                  <a:pt x="793" y="491"/>
                  <a:pt x="791" y="488"/>
                  <a:pt x="788" y="488"/>
                </a:cubicBezTo>
                <a:cubicBezTo>
                  <a:pt x="783" y="488"/>
                  <a:pt x="777" y="490"/>
                  <a:pt x="772" y="491"/>
                </a:cubicBezTo>
                <a:cubicBezTo>
                  <a:pt x="744" y="497"/>
                  <a:pt x="716" y="503"/>
                  <a:pt x="687" y="509"/>
                </a:cubicBezTo>
                <a:cubicBezTo>
                  <a:pt x="687" y="508"/>
                  <a:pt x="687" y="507"/>
                  <a:pt x="687" y="507"/>
                </a:cubicBezTo>
                <a:cubicBezTo>
                  <a:pt x="720" y="498"/>
                  <a:pt x="754" y="490"/>
                  <a:pt x="788" y="482"/>
                </a:cubicBezTo>
                <a:cubicBezTo>
                  <a:pt x="788" y="480"/>
                  <a:pt x="788" y="479"/>
                  <a:pt x="788" y="477"/>
                </a:cubicBezTo>
                <a:cubicBezTo>
                  <a:pt x="784" y="476"/>
                  <a:pt x="780" y="476"/>
                  <a:pt x="776" y="476"/>
                </a:cubicBezTo>
                <a:cubicBezTo>
                  <a:pt x="771" y="476"/>
                  <a:pt x="766" y="476"/>
                  <a:pt x="760" y="477"/>
                </a:cubicBezTo>
                <a:cubicBezTo>
                  <a:pt x="768" y="469"/>
                  <a:pt x="787" y="477"/>
                  <a:pt x="784" y="457"/>
                </a:cubicBezTo>
                <a:cubicBezTo>
                  <a:pt x="772" y="459"/>
                  <a:pt x="760" y="460"/>
                  <a:pt x="749" y="462"/>
                </a:cubicBezTo>
                <a:cubicBezTo>
                  <a:pt x="749" y="461"/>
                  <a:pt x="749" y="461"/>
                  <a:pt x="749" y="460"/>
                </a:cubicBezTo>
                <a:cubicBezTo>
                  <a:pt x="761" y="457"/>
                  <a:pt x="773" y="454"/>
                  <a:pt x="785" y="451"/>
                </a:cubicBezTo>
                <a:cubicBezTo>
                  <a:pt x="785" y="449"/>
                  <a:pt x="784" y="448"/>
                  <a:pt x="784" y="447"/>
                </a:cubicBezTo>
                <a:cubicBezTo>
                  <a:pt x="780" y="447"/>
                  <a:pt x="775" y="447"/>
                  <a:pt x="766" y="447"/>
                </a:cubicBezTo>
                <a:cubicBezTo>
                  <a:pt x="787" y="441"/>
                  <a:pt x="787" y="441"/>
                  <a:pt x="788" y="432"/>
                </a:cubicBezTo>
                <a:cubicBezTo>
                  <a:pt x="773" y="436"/>
                  <a:pt x="758" y="441"/>
                  <a:pt x="744" y="444"/>
                </a:cubicBezTo>
                <a:cubicBezTo>
                  <a:pt x="661" y="460"/>
                  <a:pt x="578" y="475"/>
                  <a:pt x="495" y="491"/>
                </a:cubicBezTo>
                <a:cubicBezTo>
                  <a:pt x="485" y="493"/>
                  <a:pt x="484" y="497"/>
                  <a:pt x="487" y="505"/>
                </a:cubicBezTo>
                <a:cubicBezTo>
                  <a:pt x="495" y="522"/>
                  <a:pt x="498" y="539"/>
                  <a:pt x="484" y="558"/>
                </a:cubicBezTo>
                <a:close/>
                <a:moveTo>
                  <a:pt x="556" y="1283"/>
                </a:moveTo>
                <a:cubicBezTo>
                  <a:pt x="554" y="1283"/>
                  <a:pt x="551" y="1281"/>
                  <a:pt x="549" y="1281"/>
                </a:cubicBezTo>
                <a:cubicBezTo>
                  <a:pt x="530" y="1279"/>
                  <a:pt x="512" y="1277"/>
                  <a:pt x="493" y="1275"/>
                </a:cubicBezTo>
                <a:cubicBezTo>
                  <a:pt x="439" y="1269"/>
                  <a:pt x="386" y="1262"/>
                  <a:pt x="332" y="1256"/>
                </a:cubicBezTo>
                <a:cubicBezTo>
                  <a:pt x="285" y="1251"/>
                  <a:pt x="237" y="1247"/>
                  <a:pt x="189" y="1242"/>
                </a:cubicBezTo>
                <a:cubicBezTo>
                  <a:pt x="169" y="1239"/>
                  <a:pt x="159" y="1251"/>
                  <a:pt x="165" y="1271"/>
                </a:cubicBezTo>
                <a:cubicBezTo>
                  <a:pt x="166" y="1275"/>
                  <a:pt x="167" y="1280"/>
                  <a:pt x="168" y="1285"/>
                </a:cubicBezTo>
                <a:cubicBezTo>
                  <a:pt x="177" y="1287"/>
                  <a:pt x="187" y="1290"/>
                  <a:pt x="197" y="1291"/>
                </a:cubicBezTo>
                <a:cubicBezTo>
                  <a:pt x="214" y="1294"/>
                  <a:pt x="232" y="1294"/>
                  <a:pt x="249" y="1297"/>
                </a:cubicBezTo>
                <a:cubicBezTo>
                  <a:pt x="321" y="1308"/>
                  <a:pt x="393" y="1320"/>
                  <a:pt x="466" y="1331"/>
                </a:cubicBezTo>
                <a:cubicBezTo>
                  <a:pt x="492" y="1335"/>
                  <a:pt x="520" y="1334"/>
                  <a:pt x="547" y="1336"/>
                </a:cubicBezTo>
                <a:cubicBezTo>
                  <a:pt x="555" y="1337"/>
                  <a:pt x="557" y="1333"/>
                  <a:pt x="556" y="1325"/>
                </a:cubicBezTo>
                <a:cubicBezTo>
                  <a:pt x="555" y="1312"/>
                  <a:pt x="556" y="1298"/>
                  <a:pt x="556" y="1283"/>
                </a:cubicBezTo>
                <a:close/>
                <a:moveTo>
                  <a:pt x="173" y="425"/>
                </a:moveTo>
                <a:cubicBezTo>
                  <a:pt x="174" y="425"/>
                  <a:pt x="175" y="425"/>
                  <a:pt x="177" y="425"/>
                </a:cubicBezTo>
                <a:cubicBezTo>
                  <a:pt x="176" y="429"/>
                  <a:pt x="175" y="433"/>
                  <a:pt x="175" y="437"/>
                </a:cubicBezTo>
                <a:cubicBezTo>
                  <a:pt x="177" y="455"/>
                  <a:pt x="179" y="472"/>
                  <a:pt x="181" y="490"/>
                </a:cubicBezTo>
                <a:cubicBezTo>
                  <a:pt x="181" y="491"/>
                  <a:pt x="185" y="491"/>
                  <a:pt x="191" y="493"/>
                </a:cubicBezTo>
                <a:cubicBezTo>
                  <a:pt x="197" y="503"/>
                  <a:pt x="336" y="546"/>
                  <a:pt x="383" y="549"/>
                </a:cubicBezTo>
                <a:cubicBezTo>
                  <a:pt x="372" y="520"/>
                  <a:pt x="380" y="492"/>
                  <a:pt x="390" y="463"/>
                </a:cubicBezTo>
                <a:cubicBezTo>
                  <a:pt x="363" y="455"/>
                  <a:pt x="335" y="447"/>
                  <a:pt x="307" y="440"/>
                </a:cubicBezTo>
                <a:cubicBezTo>
                  <a:pt x="251" y="427"/>
                  <a:pt x="195" y="411"/>
                  <a:pt x="141" y="389"/>
                </a:cubicBezTo>
                <a:cubicBezTo>
                  <a:pt x="129" y="384"/>
                  <a:pt x="125" y="388"/>
                  <a:pt x="122" y="399"/>
                </a:cubicBezTo>
                <a:cubicBezTo>
                  <a:pt x="115" y="422"/>
                  <a:pt x="118" y="444"/>
                  <a:pt x="126" y="466"/>
                </a:cubicBezTo>
                <a:cubicBezTo>
                  <a:pt x="129" y="475"/>
                  <a:pt x="134" y="482"/>
                  <a:pt x="146" y="483"/>
                </a:cubicBezTo>
                <a:cubicBezTo>
                  <a:pt x="155" y="483"/>
                  <a:pt x="165" y="487"/>
                  <a:pt x="173" y="489"/>
                </a:cubicBezTo>
                <a:cubicBezTo>
                  <a:pt x="173" y="467"/>
                  <a:pt x="173" y="446"/>
                  <a:pt x="173" y="425"/>
                </a:cubicBezTo>
                <a:close/>
                <a:moveTo>
                  <a:pt x="38" y="757"/>
                </a:moveTo>
                <a:cubicBezTo>
                  <a:pt x="38" y="759"/>
                  <a:pt x="39" y="760"/>
                  <a:pt x="39" y="762"/>
                </a:cubicBezTo>
                <a:cubicBezTo>
                  <a:pt x="44" y="762"/>
                  <a:pt x="48" y="761"/>
                  <a:pt x="53" y="762"/>
                </a:cubicBezTo>
                <a:cubicBezTo>
                  <a:pt x="123" y="772"/>
                  <a:pt x="193" y="782"/>
                  <a:pt x="263" y="793"/>
                </a:cubicBezTo>
                <a:cubicBezTo>
                  <a:pt x="293" y="798"/>
                  <a:pt x="322" y="804"/>
                  <a:pt x="351" y="811"/>
                </a:cubicBezTo>
                <a:cubicBezTo>
                  <a:pt x="364" y="815"/>
                  <a:pt x="375" y="816"/>
                  <a:pt x="387" y="811"/>
                </a:cubicBezTo>
                <a:cubicBezTo>
                  <a:pt x="427" y="794"/>
                  <a:pt x="467" y="776"/>
                  <a:pt x="507" y="759"/>
                </a:cubicBezTo>
                <a:cubicBezTo>
                  <a:pt x="574" y="729"/>
                  <a:pt x="641" y="700"/>
                  <a:pt x="713" y="668"/>
                </a:cubicBezTo>
                <a:cubicBezTo>
                  <a:pt x="703" y="666"/>
                  <a:pt x="695" y="661"/>
                  <a:pt x="690" y="663"/>
                </a:cubicBezTo>
                <a:cubicBezTo>
                  <a:pt x="668" y="672"/>
                  <a:pt x="646" y="683"/>
                  <a:pt x="624" y="692"/>
                </a:cubicBezTo>
                <a:cubicBezTo>
                  <a:pt x="559" y="718"/>
                  <a:pt x="494" y="744"/>
                  <a:pt x="429" y="769"/>
                </a:cubicBezTo>
                <a:cubicBezTo>
                  <a:pt x="412" y="776"/>
                  <a:pt x="395" y="784"/>
                  <a:pt x="382" y="789"/>
                </a:cubicBezTo>
                <a:cubicBezTo>
                  <a:pt x="374" y="785"/>
                  <a:pt x="370" y="780"/>
                  <a:pt x="365" y="779"/>
                </a:cubicBezTo>
                <a:cubicBezTo>
                  <a:pt x="341" y="774"/>
                  <a:pt x="317" y="770"/>
                  <a:pt x="294" y="766"/>
                </a:cubicBezTo>
                <a:cubicBezTo>
                  <a:pt x="235" y="756"/>
                  <a:pt x="177" y="746"/>
                  <a:pt x="118" y="737"/>
                </a:cubicBezTo>
                <a:cubicBezTo>
                  <a:pt x="112" y="735"/>
                  <a:pt x="104" y="739"/>
                  <a:pt x="97" y="740"/>
                </a:cubicBezTo>
                <a:cubicBezTo>
                  <a:pt x="97" y="740"/>
                  <a:pt x="96" y="738"/>
                  <a:pt x="96" y="737"/>
                </a:cubicBezTo>
                <a:cubicBezTo>
                  <a:pt x="76" y="744"/>
                  <a:pt x="57" y="751"/>
                  <a:pt x="38" y="757"/>
                </a:cubicBezTo>
                <a:close/>
                <a:moveTo>
                  <a:pt x="712" y="680"/>
                </a:moveTo>
                <a:cubicBezTo>
                  <a:pt x="613" y="723"/>
                  <a:pt x="515" y="765"/>
                  <a:pt x="418" y="807"/>
                </a:cubicBezTo>
                <a:cubicBezTo>
                  <a:pt x="418" y="829"/>
                  <a:pt x="418" y="849"/>
                  <a:pt x="418" y="870"/>
                </a:cubicBezTo>
                <a:cubicBezTo>
                  <a:pt x="424" y="868"/>
                  <a:pt x="430" y="866"/>
                  <a:pt x="435" y="864"/>
                </a:cubicBezTo>
                <a:cubicBezTo>
                  <a:pt x="495" y="838"/>
                  <a:pt x="554" y="813"/>
                  <a:pt x="614" y="787"/>
                </a:cubicBezTo>
                <a:cubicBezTo>
                  <a:pt x="642" y="775"/>
                  <a:pt x="671" y="763"/>
                  <a:pt x="699" y="750"/>
                </a:cubicBezTo>
                <a:cubicBezTo>
                  <a:pt x="704" y="748"/>
                  <a:pt x="709" y="742"/>
                  <a:pt x="710" y="737"/>
                </a:cubicBezTo>
                <a:cubicBezTo>
                  <a:pt x="712" y="723"/>
                  <a:pt x="713" y="708"/>
                  <a:pt x="714" y="694"/>
                </a:cubicBezTo>
                <a:cubicBezTo>
                  <a:pt x="714" y="689"/>
                  <a:pt x="712" y="684"/>
                  <a:pt x="712" y="680"/>
                </a:cubicBezTo>
                <a:close/>
                <a:moveTo>
                  <a:pt x="175" y="1224"/>
                </a:moveTo>
                <a:cubicBezTo>
                  <a:pt x="176" y="1226"/>
                  <a:pt x="176" y="1227"/>
                  <a:pt x="176" y="1229"/>
                </a:cubicBezTo>
                <a:cubicBezTo>
                  <a:pt x="196" y="1231"/>
                  <a:pt x="215" y="1234"/>
                  <a:pt x="235" y="1236"/>
                </a:cubicBezTo>
                <a:cubicBezTo>
                  <a:pt x="290" y="1242"/>
                  <a:pt x="346" y="1248"/>
                  <a:pt x="401" y="1254"/>
                </a:cubicBezTo>
                <a:cubicBezTo>
                  <a:pt x="436" y="1258"/>
                  <a:pt x="472" y="1262"/>
                  <a:pt x="507" y="1265"/>
                </a:cubicBezTo>
                <a:cubicBezTo>
                  <a:pt x="542" y="1268"/>
                  <a:pt x="578" y="1277"/>
                  <a:pt x="612" y="1256"/>
                </a:cubicBezTo>
                <a:cubicBezTo>
                  <a:pt x="610" y="1255"/>
                  <a:pt x="609" y="1255"/>
                  <a:pt x="608" y="1255"/>
                </a:cubicBezTo>
                <a:cubicBezTo>
                  <a:pt x="549" y="1244"/>
                  <a:pt x="489" y="1234"/>
                  <a:pt x="430" y="1223"/>
                </a:cubicBezTo>
                <a:cubicBezTo>
                  <a:pt x="391" y="1217"/>
                  <a:pt x="353" y="1206"/>
                  <a:pt x="314" y="1204"/>
                </a:cubicBezTo>
                <a:cubicBezTo>
                  <a:pt x="284" y="1201"/>
                  <a:pt x="252" y="1189"/>
                  <a:pt x="221" y="1207"/>
                </a:cubicBezTo>
                <a:cubicBezTo>
                  <a:pt x="207" y="1215"/>
                  <a:pt x="191" y="1219"/>
                  <a:pt x="175" y="1224"/>
                </a:cubicBezTo>
                <a:close/>
                <a:moveTo>
                  <a:pt x="481" y="1417"/>
                </a:moveTo>
                <a:cubicBezTo>
                  <a:pt x="484" y="1392"/>
                  <a:pt x="486" y="1368"/>
                  <a:pt x="489" y="1344"/>
                </a:cubicBezTo>
                <a:cubicBezTo>
                  <a:pt x="448" y="1338"/>
                  <a:pt x="405" y="1331"/>
                  <a:pt x="362" y="1325"/>
                </a:cubicBezTo>
                <a:cubicBezTo>
                  <a:pt x="330" y="1320"/>
                  <a:pt x="297" y="1315"/>
                  <a:pt x="265" y="1311"/>
                </a:cubicBezTo>
                <a:cubicBezTo>
                  <a:pt x="256" y="1310"/>
                  <a:pt x="247" y="1299"/>
                  <a:pt x="239" y="1312"/>
                </a:cubicBezTo>
                <a:cubicBezTo>
                  <a:pt x="235" y="1320"/>
                  <a:pt x="230" y="1329"/>
                  <a:pt x="227" y="1338"/>
                </a:cubicBezTo>
                <a:cubicBezTo>
                  <a:pt x="225" y="1341"/>
                  <a:pt x="226" y="1345"/>
                  <a:pt x="226" y="1349"/>
                </a:cubicBezTo>
                <a:cubicBezTo>
                  <a:pt x="222" y="1377"/>
                  <a:pt x="223" y="1379"/>
                  <a:pt x="251" y="1383"/>
                </a:cubicBezTo>
                <a:cubicBezTo>
                  <a:pt x="306" y="1392"/>
                  <a:pt x="362" y="1399"/>
                  <a:pt x="418" y="1407"/>
                </a:cubicBezTo>
                <a:cubicBezTo>
                  <a:pt x="440" y="1410"/>
                  <a:pt x="461" y="1414"/>
                  <a:pt x="481" y="1417"/>
                </a:cubicBezTo>
                <a:close/>
                <a:moveTo>
                  <a:pt x="664" y="621"/>
                </a:moveTo>
                <a:cubicBezTo>
                  <a:pt x="644" y="626"/>
                  <a:pt x="623" y="631"/>
                  <a:pt x="602" y="636"/>
                </a:cubicBezTo>
                <a:cubicBezTo>
                  <a:pt x="571" y="645"/>
                  <a:pt x="539" y="653"/>
                  <a:pt x="508" y="662"/>
                </a:cubicBezTo>
                <a:cubicBezTo>
                  <a:pt x="475" y="671"/>
                  <a:pt x="443" y="681"/>
                  <a:pt x="411" y="692"/>
                </a:cubicBezTo>
                <a:cubicBezTo>
                  <a:pt x="402" y="695"/>
                  <a:pt x="393" y="701"/>
                  <a:pt x="394" y="713"/>
                </a:cubicBezTo>
                <a:cubicBezTo>
                  <a:pt x="394" y="724"/>
                  <a:pt x="394" y="735"/>
                  <a:pt x="393" y="746"/>
                </a:cubicBezTo>
                <a:cubicBezTo>
                  <a:pt x="393" y="754"/>
                  <a:pt x="395" y="758"/>
                  <a:pt x="404" y="756"/>
                </a:cubicBezTo>
                <a:cubicBezTo>
                  <a:pt x="423" y="750"/>
                  <a:pt x="443" y="746"/>
                  <a:pt x="462" y="739"/>
                </a:cubicBezTo>
                <a:cubicBezTo>
                  <a:pt x="523" y="717"/>
                  <a:pt x="583" y="694"/>
                  <a:pt x="643" y="672"/>
                </a:cubicBezTo>
                <a:cubicBezTo>
                  <a:pt x="668" y="662"/>
                  <a:pt x="675" y="647"/>
                  <a:pt x="664" y="621"/>
                </a:cubicBezTo>
                <a:close/>
                <a:moveTo>
                  <a:pt x="164" y="554"/>
                </a:moveTo>
                <a:cubicBezTo>
                  <a:pt x="164" y="556"/>
                  <a:pt x="164" y="557"/>
                  <a:pt x="164" y="559"/>
                </a:cubicBezTo>
                <a:cubicBezTo>
                  <a:pt x="170" y="561"/>
                  <a:pt x="176" y="563"/>
                  <a:pt x="182" y="564"/>
                </a:cubicBezTo>
                <a:cubicBezTo>
                  <a:pt x="230" y="576"/>
                  <a:pt x="278" y="586"/>
                  <a:pt x="326" y="598"/>
                </a:cubicBezTo>
                <a:cubicBezTo>
                  <a:pt x="361" y="608"/>
                  <a:pt x="396" y="613"/>
                  <a:pt x="432" y="600"/>
                </a:cubicBezTo>
                <a:cubicBezTo>
                  <a:pt x="464" y="588"/>
                  <a:pt x="497" y="581"/>
                  <a:pt x="529" y="572"/>
                </a:cubicBezTo>
                <a:cubicBezTo>
                  <a:pt x="526" y="570"/>
                  <a:pt x="524" y="569"/>
                  <a:pt x="521" y="570"/>
                </a:cubicBezTo>
                <a:cubicBezTo>
                  <a:pt x="460" y="584"/>
                  <a:pt x="402" y="567"/>
                  <a:pt x="344" y="552"/>
                </a:cubicBezTo>
                <a:cubicBezTo>
                  <a:pt x="319" y="546"/>
                  <a:pt x="295" y="536"/>
                  <a:pt x="270" y="528"/>
                </a:cubicBezTo>
                <a:cubicBezTo>
                  <a:pt x="266" y="527"/>
                  <a:pt x="261" y="527"/>
                  <a:pt x="257" y="528"/>
                </a:cubicBezTo>
                <a:cubicBezTo>
                  <a:pt x="244" y="531"/>
                  <a:pt x="230" y="536"/>
                  <a:pt x="217" y="540"/>
                </a:cubicBezTo>
                <a:cubicBezTo>
                  <a:pt x="199" y="545"/>
                  <a:pt x="182" y="549"/>
                  <a:pt x="164" y="554"/>
                </a:cubicBezTo>
                <a:close/>
                <a:moveTo>
                  <a:pt x="209" y="307"/>
                </a:moveTo>
                <a:cubicBezTo>
                  <a:pt x="216" y="309"/>
                  <a:pt x="223" y="312"/>
                  <a:pt x="229" y="312"/>
                </a:cubicBezTo>
                <a:cubicBezTo>
                  <a:pt x="309" y="324"/>
                  <a:pt x="389" y="336"/>
                  <a:pt x="469" y="346"/>
                </a:cubicBezTo>
                <a:cubicBezTo>
                  <a:pt x="482" y="348"/>
                  <a:pt x="496" y="347"/>
                  <a:pt x="510" y="347"/>
                </a:cubicBezTo>
                <a:cubicBezTo>
                  <a:pt x="510" y="332"/>
                  <a:pt x="510" y="319"/>
                  <a:pt x="510" y="306"/>
                </a:cubicBezTo>
                <a:cubicBezTo>
                  <a:pt x="507" y="305"/>
                  <a:pt x="504" y="305"/>
                  <a:pt x="501" y="304"/>
                </a:cubicBezTo>
                <a:cubicBezTo>
                  <a:pt x="457" y="299"/>
                  <a:pt x="414" y="294"/>
                  <a:pt x="370" y="289"/>
                </a:cubicBezTo>
                <a:cubicBezTo>
                  <a:pt x="320" y="283"/>
                  <a:pt x="270" y="278"/>
                  <a:pt x="220" y="273"/>
                </a:cubicBezTo>
                <a:cubicBezTo>
                  <a:pt x="217" y="273"/>
                  <a:pt x="210" y="277"/>
                  <a:pt x="209" y="281"/>
                </a:cubicBezTo>
                <a:cubicBezTo>
                  <a:pt x="208" y="289"/>
                  <a:pt x="209" y="298"/>
                  <a:pt x="209" y="307"/>
                </a:cubicBezTo>
                <a:close/>
                <a:moveTo>
                  <a:pt x="530" y="579"/>
                </a:moveTo>
                <a:cubicBezTo>
                  <a:pt x="530" y="604"/>
                  <a:pt x="530" y="625"/>
                  <a:pt x="530" y="648"/>
                </a:cubicBezTo>
                <a:cubicBezTo>
                  <a:pt x="562" y="639"/>
                  <a:pt x="592" y="630"/>
                  <a:pt x="622" y="621"/>
                </a:cubicBezTo>
                <a:cubicBezTo>
                  <a:pt x="653" y="612"/>
                  <a:pt x="684" y="604"/>
                  <a:pt x="715" y="594"/>
                </a:cubicBezTo>
                <a:cubicBezTo>
                  <a:pt x="720" y="593"/>
                  <a:pt x="726" y="588"/>
                  <a:pt x="726" y="585"/>
                </a:cubicBezTo>
                <a:cubicBezTo>
                  <a:pt x="727" y="570"/>
                  <a:pt x="727" y="555"/>
                  <a:pt x="727" y="537"/>
                </a:cubicBezTo>
                <a:cubicBezTo>
                  <a:pt x="660" y="551"/>
                  <a:pt x="596" y="565"/>
                  <a:pt x="530" y="579"/>
                </a:cubicBezTo>
                <a:close/>
                <a:moveTo>
                  <a:pt x="553" y="284"/>
                </a:moveTo>
                <a:cubicBezTo>
                  <a:pt x="505" y="276"/>
                  <a:pt x="458" y="267"/>
                  <a:pt x="411" y="260"/>
                </a:cubicBezTo>
                <a:cubicBezTo>
                  <a:pt x="371" y="254"/>
                  <a:pt x="329" y="249"/>
                  <a:pt x="288" y="242"/>
                </a:cubicBezTo>
                <a:cubicBezTo>
                  <a:pt x="261" y="237"/>
                  <a:pt x="240" y="253"/>
                  <a:pt x="217" y="262"/>
                </a:cubicBezTo>
                <a:cubicBezTo>
                  <a:pt x="221" y="264"/>
                  <a:pt x="225" y="265"/>
                  <a:pt x="229" y="266"/>
                </a:cubicBezTo>
                <a:cubicBezTo>
                  <a:pt x="317" y="276"/>
                  <a:pt x="405" y="285"/>
                  <a:pt x="493" y="295"/>
                </a:cubicBezTo>
                <a:cubicBezTo>
                  <a:pt x="513" y="297"/>
                  <a:pt x="533" y="299"/>
                  <a:pt x="553" y="284"/>
                </a:cubicBezTo>
                <a:close/>
                <a:moveTo>
                  <a:pt x="661" y="322"/>
                </a:moveTo>
                <a:cubicBezTo>
                  <a:pt x="627" y="332"/>
                  <a:pt x="594" y="342"/>
                  <a:pt x="560" y="352"/>
                </a:cubicBezTo>
                <a:cubicBezTo>
                  <a:pt x="550" y="355"/>
                  <a:pt x="540" y="360"/>
                  <a:pt x="529" y="361"/>
                </a:cubicBezTo>
                <a:cubicBezTo>
                  <a:pt x="519" y="362"/>
                  <a:pt x="516" y="367"/>
                  <a:pt x="515" y="375"/>
                </a:cubicBezTo>
                <a:cubicBezTo>
                  <a:pt x="520" y="375"/>
                  <a:pt x="524" y="374"/>
                  <a:pt x="528" y="373"/>
                </a:cubicBezTo>
                <a:cubicBezTo>
                  <a:pt x="528" y="374"/>
                  <a:pt x="528" y="374"/>
                  <a:pt x="528" y="375"/>
                </a:cubicBezTo>
                <a:cubicBezTo>
                  <a:pt x="522" y="377"/>
                  <a:pt x="517" y="379"/>
                  <a:pt x="511" y="381"/>
                </a:cubicBezTo>
                <a:cubicBezTo>
                  <a:pt x="510" y="378"/>
                  <a:pt x="509" y="376"/>
                  <a:pt x="507" y="370"/>
                </a:cubicBezTo>
                <a:cubicBezTo>
                  <a:pt x="505" y="378"/>
                  <a:pt x="503" y="383"/>
                  <a:pt x="501" y="390"/>
                </a:cubicBezTo>
                <a:cubicBezTo>
                  <a:pt x="508" y="388"/>
                  <a:pt x="511" y="387"/>
                  <a:pt x="516" y="385"/>
                </a:cubicBezTo>
                <a:cubicBezTo>
                  <a:pt x="515" y="393"/>
                  <a:pt x="514" y="400"/>
                  <a:pt x="513" y="407"/>
                </a:cubicBezTo>
                <a:cubicBezTo>
                  <a:pt x="542" y="416"/>
                  <a:pt x="568" y="398"/>
                  <a:pt x="596" y="394"/>
                </a:cubicBezTo>
                <a:cubicBezTo>
                  <a:pt x="624" y="390"/>
                  <a:pt x="652" y="381"/>
                  <a:pt x="679" y="374"/>
                </a:cubicBezTo>
                <a:cubicBezTo>
                  <a:pt x="679" y="373"/>
                  <a:pt x="679" y="371"/>
                  <a:pt x="678" y="370"/>
                </a:cubicBezTo>
                <a:cubicBezTo>
                  <a:pt x="664" y="372"/>
                  <a:pt x="650" y="375"/>
                  <a:pt x="635" y="378"/>
                </a:cubicBezTo>
                <a:cubicBezTo>
                  <a:pt x="635" y="377"/>
                  <a:pt x="635" y="377"/>
                  <a:pt x="635" y="376"/>
                </a:cubicBezTo>
                <a:cubicBezTo>
                  <a:pt x="648" y="373"/>
                  <a:pt x="661" y="369"/>
                  <a:pt x="675" y="366"/>
                </a:cubicBezTo>
                <a:cubicBezTo>
                  <a:pt x="671" y="357"/>
                  <a:pt x="667" y="349"/>
                  <a:pt x="662" y="338"/>
                </a:cubicBezTo>
                <a:cubicBezTo>
                  <a:pt x="644" y="343"/>
                  <a:pt x="623" y="348"/>
                  <a:pt x="602" y="353"/>
                </a:cubicBezTo>
                <a:cubicBezTo>
                  <a:pt x="619" y="345"/>
                  <a:pt x="637" y="340"/>
                  <a:pt x="656" y="336"/>
                </a:cubicBezTo>
                <a:cubicBezTo>
                  <a:pt x="665" y="334"/>
                  <a:pt x="666" y="331"/>
                  <a:pt x="661" y="322"/>
                </a:cubicBezTo>
                <a:close/>
                <a:moveTo>
                  <a:pt x="760" y="870"/>
                </a:moveTo>
                <a:cubicBezTo>
                  <a:pt x="780" y="861"/>
                  <a:pt x="797" y="854"/>
                  <a:pt x="814" y="846"/>
                </a:cubicBezTo>
                <a:cubicBezTo>
                  <a:pt x="819" y="844"/>
                  <a:pt x="823" y="840"/>
                  <a:pt x="825" y="836"/>
                </a:cubicBezTo>
                <a:cubicBezTo>
                  <a:pt x="841" y="810"/>
                  <a:pt x="831" y="783"/>
                  <a:pt x="829" y="753"/>
                </a:cubicBezTo>
                <a:cubicBezTo>
                  <a:pt x="812" y="761"/>
                  <a:pt x="797" y="767"/>
                  <a:pt x="782" y="774"/>
                </a:cubicBezTo>
                <a:cubicBezTo>
                  <a:pt x="770" y="779"/>
                  <a:pt x="762" y="786"/>
                  <a:pt x="764" y="801"/>
                </a:cubicBezTo>
                <a:cubicBezTo>
                  <a:pt x="764" y="809"/>
                  <a:pt x="760" y="818"/>
                  <a:pt x="760" y="827"/>
                </a:cubicBezTo>
                <a:cubicBezTo>
                  <a:pt x="759" y="841"/>
                  <a:pt x="760" y="855"/>
                  <a:pt x="760" y="870"/>
                </a:cubicBezTo>
                <a:close/>
                <a:moveTo>
                  <a:pt x="207" y="1302"/>
                </a:moveTo>
                <a:cubicBezTo>
                  <a:pt x="191" y="1301"/>
                  <a:pt x="172" y="1300"/>
                  <a:pt x="153" y="1299"/>
                </a:cubicBezTo>
                <a:cubicBezTo>
                  <a:pt x="130" y="1297"/>
                  <a:pt x="130" y="1297"/>
                  <a:pt x="125" y="1319"/>
                </a:cubicBezTo>
                <a:cubicBezTo>
                  <a:pt x="124" y="1325"/>
                  <a:pt x="122" y="1331"/>
                  <a:pt x="123" y="1336"/>
                </a:cubicBezTo>
                <a:cubicBezTo>
                  <a:pt x="126" y="1347"/>
                  <a:pt x="129" y="1364"/>
                  <a:pt x="136" y="1366"/>
                </a:cubicBezTo>
                <a:cubicBezTo>
                  <a:pt x="159" y="1373"/>
                  <a:pt x="183" y="1374"/>
                  <a:pt x="207" y="1378"/>
                </a:cubicBezTo>
                <a:cubicBezTo>
                  <a:pt x="207" y="1351"/>
                  <a:pt x="207" y="1328"/>
                  <a:pt x="207" y="1302"/>
                </a:cubicBezTo>
                <a:close/>
                <a:moveTo>
                  <a:pt x="584" y="1062"/>
                </a:moveTo>
                <a:cubicBezTo>
                  <a:pt x="563" y="1059"/>
                  <a:pt x="542" y="1057"/>
                  <a:pt x="521" y="1054"/>
                </a:cubicBezTo>
                <a:cubicBezTo>
                  <a:pt x="515" y="1079"/>
                  <a:pt x="510" y="1103"/>
                  <a:pt x="504" y="1128"/>
                </a:cubicBezTo>
                <a:cubicBezTo>
                  <a:pt x="534" y="1134"/>
                  <a:pt x="562" y="1140"/>
                  <a:pt x="593" y="1146"/>
                </a:cubicBezTo>
                <a:cubicBezTo>
                  <a:pt x="572" y="1119"/>
                  <a:pt x="578" y="1092"/>
                  <a:pt x="584" y="1062"/>
                </a:cubicBezTo>
                <a:close/>
                <a:moveTo>
                  <a:pt x="426" y="1022"/>
                </a:moveTo>
                <a:cubicBezTo>
                  <a:pt x="445" y="1014"/>
                  <a:pt x="459" y="1009"/>
                  <a:pt x="474" y="1004"/>
                </a:cubicBezTo>
                <a:cubicBezTo>
                  <a:pt x="487" y="999"/>
                  <a:pt x="497" y="987"/>
                  <a:pt x="496" y="973"/>
                </a:cubicBezTo>
                <a:cubicBezTo>
                  <a:pt x="494" y="952"/>
                  <a:pt x="491" y="932"/>
                  <a:pt x="488" y="913"/>
                </a:cubicBezTo>
                <a:cubicBezTo>
                  <a:pt x="485" y="912"/>
                  <a:pt x="485" y="912"/>
                  <a:pt x="484" y="912"/>
                </a:cubicBezTo>
                <a:cubicBezTo>
                  <a:pt x="466" y="911"/>
                  <a:pt x="453" y="931"/>
                  <a:pt x="433" y="926"/>
                </a:cubicBezTo>
                <a:cubicBezTo>
                  <a:pt x="432" y="926"/>
                  <a:pt x="426" y="935"/>
                  <a:pt x="427" y="939"/>
                </a:cubicBezTo>
                <a:cubicBezTo>
                  <a:pt x="435" y="965"/>
                  <a:pt x="439" y="992"/>
                  <a:pt x="426" y="1022"/>
                </a:cubicBezTo>
                <a:close/>
                <a:moveTo>
                  <a:pt x="451" y="568"/>
                </a:moveTo>
                <a:cubicBezTo>
                  <a:pt x="437" y="537"/>
                  <a:pt x="448" y="512"/>
                  <a:pt x="461" y="486"/>
                </a:cubicBezTo>
                <a:cubicBezTo>
                  <a:pt x="443" y="481"/>
                  <a:pt x="427" y="475"/>
                  <a:pt x="410" y="471"/>
                </a:cubicBezTo>
                <a:cubicBezTo>
                  <a:pt x="405" y="470"/>
                  <a:pt x="397" y="475"/>
                  <a:pt x="395" y="480"/>
                </a:cubicBezTo>
                <a:cubicBezTo>
                  <a:pt x="384" y="501"/>
                  <a:pt x="384" y="524"/>
                  <a:pt x="388" y="547"/>
                </a:cubicBezTo>
                <a:cubicBezTo>
                  <a:pt x="388" y="549"/>
                  <a:pt x="391" y="553"/>
                  <a:pt x="393" y="554"/>
                </a:cubicBezTo>
                <a:cubicBezTo>
                  <a:pt x="411" y="559"/>
                  <a:pt x="429" y="563"/>
                  <a:pt x="451" y="568"/>
                </a:cubicBezTo>
                <a:close/>
                <a:moveTo>
                  <a:pt x="855" y="1009"/>
                </a:moveTo>
                <a:cubicBezTo>
                  <a:pt x="808" y="1021"/>
                  <a:pt x="762" y="1032"/>
                  <a:pt x="716" y="1044"/>
                </a:cubicBezTo>
                <a:cubicBezTo>
                  <a:pt x="686" y="1051"/>
                  <a:pt x="658" y="1060"/>
                  <a:pt x="629" y="1068"/>
                </a:cubicBezTo>
                <a:cubicBezTo>
                  <a:pt x="622" y="1070"/>
                  <a:pt x="615" y="1074"/>
                  <a:pt x="616" y="1084"/>
                </a:cubicBezTo>
                <a:cubicBezTo>
                  <a:pt x="698" y="1066"/>
                  <a:pt x="778" y="1048"/>
                  <a:pt x="858" y="1030"/>
                </a:cubicBezTo>
                <a:cubicBezTo>
                  <a:pt x="857" y="1023"/>
                  <a:pt x="856" y="1017"/>
                  <a:pt x="855" y="1009"/>
                </a:cubicBezTo>
                <a:close/>
                <a:moveTo>
                  <a:pt x="615" y="1159"/>
                </a:moveTo>
                <a:cubicBezTo>
                  <a:pt x="615" y="1160"/>
                  <a:pt x="615" y="1162"/>
                  <a:pt x="615" y="1163"/>
                </a:cubicBezTo>
                <a:cubicBezTo>
                  <a:pt x="635" y="1165"/>
                  <a:pt x="657" y="1173"/>
                  <a:pt x="675" y="1168"/>
                </a:cubicBezTo>
                <a:cubicBezTo>
                  <a:pt x="730" y="1152"/>
                  <a:pt x="784" y="1131"/>
                  <a:pt x="839" y="1112"/>
                </a:cubicBezTo>
                <a:cubicBezTo>
                  <a:pt x="848" y="1108"/>
                  <a:pt x="857" y="1104"/>
                  <a:pt x="866" y="1100"/>
                </a:cubicBezTo>
                <a:cubicBezTo>
                  <a:pt x="866" y="1099"/>
                  <a:pt x="865" y="1098"/>
                  <a:pt x="865" y="1096"/>
                </a:cubicBezTo>
                <a:cubicBezTo>
                  <a:pt x="782" y="1117"/>
                  <a:pt x="699" y="1138"/>
                  <a:pt x="615" y="1159"/>
                </a:cubicBezTo>
                <a:close/>
                <a:moveTo>
                  <a:pt x="516" y="586"/>
                </a:moveTo>
                <a:cubicBezTo>
                  <a:pt x="491" y="593"/>
                  <a:pt x="467" y="599"/>
                  <a:pt x="441" y="606"/>
                </a:cubicBezTo>
                <a:cubicBezTo>
                  <a:pt x="461" y="624"/>
                  <a:pt x="456" y="645"/>
                  <a:pt x="456" y="667"/>
                </a:cubicBezTo>
                <a:cubicBezTo>
                  <a:pt x="464" y="664"/>
                  <a:pt x="471" y="662"/>
                  <a:pt x="478" y="660"/>
                </a:cubicBezTo>
                <a:cubicBezTo>
                  <a:pt x="478" y="642"/>
                  <a:pt x="478" y="624"/>
                  <a:pt x="478" y="606"/>
                </a:cubicBezTo>
                <a:cubicBezTo>
                  <a:pt x="479" y="606"/>
                  <a:pt x="480" y="606"/>
                  <a:pt x="481" y="606"/>
                </a:cubicBezTo>
                <a:cubicBezTo>
                  <a:pt x="482" y="621"/>
                  <a:pt x="483" y="637"/>
                  <a:pt x="484" y="653"/>
                </a:cubicBezTo>
                <a:cubicBezTo>
                  <a:pt x="485" y="653"/>
                  <a:pt x="486" y="653"/>
                  <a:pt x="487" y="654"/>
                </a:cubicBezTo>
                <a:cubicBezTo>
                  <a:pt x="489" y="638"/>
                  <a:pt x="491" y="622"/>
                  <a:pt x="493" y="606"/>
                </a:cubicBezTo>
                <a:cubicBezTo>
                  <a:pt x="494" y="606"/>
                  <a:pt x="495" y="606"/>
                  <a:pt x="497" y="607"/>
                </a:cubicBezTo>
                <a:cubicBezTo>
                  <a:pt x="495" y="623"/>
                  <a:pt x="494" y="639"/>
                  <a:pt x="492" y="655"/>
                </a:cubicBezTo>
                <a:cubicBezTo>
                  <a:pt x="494" y="655"/>
                  <a:pt x="495" y="655"/>
                  <a:pt x="496" y="655"/>
                </a:cubicBezTo>
                <a:cubicBezTo>
                  <a:pt x="506" y="640"/>
                  <a:pt x="502" y="621"/>
                  <a:pt x="506" y="604"/>
                </a:cubicBezTo>
                <a:cubicBezTo>
                  <a:pt x="506" y="620"/>
                  <a:pt x="506" y="635"/>
                  <a:pt x="506" y="651"/>
                </a:cubicBezTo>
                <a:cubicBezTo>
                  <a:pt x="526" y="652"/>
                  <a:pt x="529" y="626"/>
                  <a:pt x="516" y="586"/>
                </a:cubicBezTo>
                <a:close/>
                <a:moveTo>
                  <a:pt x="368" y="686"/>
                </a:moveTo>
                <a:cubicBezTo>
                  <a:pt x="369" y="684"/>
                  <a:pt x="369" y="683"/>
                  <a:pt x="369" y="681"/>
                </a:cubicBezTo>
                <a:cubicBezTo>
                  <a:pt x="363" y="679"/>
                  <a:pt x="357" y="677"/>
                  <a:pt x="351" y="675"/>
                </a:cubicBezTo>
                <a:cubicBezTo>
                  <a:pt x="296" y="664"/>
                  <a:pt x="241" y="653"/>
                  <a:pt x="187" y="640"/>
                </a:cubicBezTo>
                <a:cubicBezTo>
                  <a:pt x="166" y="636"/>
                  <a:pt x="148" y="646"/>
                  <a:pt x="130" y="653"/>
                </a:cubicBezTo>
                <a:cubicBezTo>
                  <a:pt x="130" y="653"/>
                  <a:pt x="130" y="655"/>
                  <a:pt x="130" y="658"/>
                </a:cubicBezTo>
                <a:cubicBezTo>
                  <a:pt x="209" y="667"/>
                  <a:pt x="289" y="677"/>
                  <a:pt x="368" y="686"/>
                </a:cubicBezTo>
                <a:close/>
                <a:moveTo>
                  <a:pt x="384" y="687"/>
                </a:moveTo>
                <a:cubicBezTo>
                  <a:pt x="388" y="689"/>
                  <a:pt x="436" y="678"/>
                  <a:pt x="440" y="671"/>
                </a:cubicBezTo>
                <a:cubicBezTo>
                  <a:pt x="440" y="671"/>
                  <a:pt x="441" y="671"/>
                  <a:pt x="441" y="670"/>
                </a:cubicBezTo>
                <a:cubicBezTo>
                  <a:pt x="441" y="652"/>
                  <a:pt x="443" y="634"/>
                  <a:pt x="442" y="616"/>
                </a:cubicBezTo>
                <a:cubicBezTo>
                  <a:pt x="442" y="607"/>
                  <a:pt x="435" y="604"/>
                  <a:pt x="427" y="609"/>
                </a:cubicBezTo>
                <a:cubicBezTo>
                  <a:pt x="417" y="614"/>
                  <a:pt x="404" y="611"/>
                  <a:pt x="397" y="627"/>
                </a:cubicBezTo>
                <a:cubicBezTo>
                  <a:pt x="395" y="633"/>
                  <a:pt x="391" y="638"/>
                  <a:pt x="390" y="646"/>
                </a:cubicBezTo>
                <a:cubicBezTo>
                  <a:pt x="389" y="658"/>
                  <a:pt x="387" y="671"/>
                  <a:pt x="384" y="687"/>
                </a:cubicBezTo>
                <a:close/>
                <a:moveTo>
                  <a:pt x="531" y="135"/>
                </a:moveTo>
                <a:cubicBezTo>
                  <a:pt x="515" y="133"/>
                  <a:pt x="500" y="131"/>
                  <a:pt x="483" y="129"/>
                </a:cubicBezTo>
                <a:cubicBezTo>
                  <a:pt x="479" y="148"/>
                  <a:pt x="475" y="167"/>
                  <a:pt x="470" y="186"/>
                </a:cubicBezTo>
                <a:cubicBezTo>
                  <a:pt x="494" y="191"/>
                  <a:pt x="515" y="195"/>
                  <a:pt x="538" y="200"/>
                </a:cubicBezTo>
                <a:cubicBezTo>
                  <a:pt x="524" y="179"/>
                  <a:pt x="528" y="158"/>
                  <a:pt x="531" y="135"/>
                </a:cubicBezTo>
                <a:close/>
                <a:moveTo>
                  <a:pt x="861" y="995"/>
                </a:moveTo>
                <a:cubicBezTo>
                  <a:pt x="855" y="993"/>
                  <a:pt x="854" y="993"/>
                  <a:pt x="853" y="993"/>
                </a:cubicBezTo>
                <a:cubicBezTo>
                  <a:pt x="803" y="1005"/>
                  <a:pt x="753" y="1017"/>
                  <a:pt x="703" y="1030"/>
                </a:cubicBezTo>
                <a:cubicBezTo>
                  <a:pt x="675" y="1036"/>
                  <a:pt x="647" y="1043"/>
                  <a:pt x="620" y="1050"/>
                </a:cubicBezTo>
                <a:cubicBezTo>
                  <a:pt x="616" y="1051"/>
                  <a:pt x="615" y="1058"/>
                  <a:pt x="612" y="1062"/>
                </a:cubicBezTo>
                <a:cubicBezTo>
                  <a:pt x="616" y="1063"/>
                  <a:pt x="621" y="1066"/>
                  <a:pt x="624" y="1065"/>
                </a:cubicBezTo>
                <a:cubicBezTo>
                  <a:pt x="656" y="1056"/>
                  <a:pt x="688" y="1047"/>
                  <a:pt x="721" y="1039"/>
                </a:cubicBezTo>
                <a:cubicBezTo>
                  <a:pt x="761" y="1028"/>
                  <a:pt x="801" y="1019"/>
                  <a:pt x="842" y="1009"/>
                </a:cubicBezTo>
                <a:cubicBezTo>
                  <a:pt x="848" y="1007"/>
                  <a:pt x="853" y="1001"/>
                  <a:pt x="861" y="995"/>
                </a:cubicBezTo>
                <a:close/>
                <a:moveTo>
                  <a:pt x="853" y="1041"/>
                </a:moveTo>
                <a:cubicBezTo>
                  <a:pt x="853" y="1040"/>
                  <a:pt x="852" y="1038"/>
                  <a:pt x="852" y="1037"/>
                </a:cubicBezTo>
                <a:cubicBezTo>
                  <a:pt x="841" y="1039"/>
                  <a:pt x="831" y="1042"/>
                  <a:pt x="820" y="1044"/>
                </a:cubicBezTo>
                <a:cubicBezTo>
                  <a:pt x="749" y="1060"/>
                  <a:pt x="678" y="1076"/>
                  <a:pt x="607" y="1093"/>
                </a:cubicBezTo>
                <a:cubicBezTo>
                  <a:pt x="604" y="1094"/>
                  <a:pt x="602" y="1100"/>
                  <a:pt x="600" y="1104"/>
                </a:cubicBezTo>
                <a:cubicBezTo>
                  <a:pt x="603" y="1105"/>
                  <a:pt x="607" y="1107"/>
                  <a:pt x="609" y="1107"/>
                </a:cubicBezTo>
                <a:cubicBezTo>
                  <a:pt x="616" y="1106"/>
                  <a:pt x="623" y="1104"/>
                  <a:pt x="630" y="1102"/>
                </a:cubicBezTo>
                <a:cubicBezTo>
                  <a:pt x="664" y="1092"/>
                  <a:pt x="698" y="1082"/>
                  <a:pt x="733" y="1073"/>
                </a:cubicBezTo>
                <a:cubicBezTo>
                  <a:pt x="769" y="1064"/>
                  <a:pt x="805" y="1055"/>
                  <a:pt x="841" y="1046"/>
                </a:cubicBezTo>
                <a:cubicBezTo>
                  <a:pt x="845" y="1045"/>
                  <a:pt x="849" y="1043"/>
                  <a:pt x="853" y="1041"/>
                </a:cubicBezTo>
                <a:close/>
                <a:moveTo>
                  <a:pt x="554" y="211"/>
                </a:moveTo>
                <a:cubicBezTo>
                  <a:pt x="578" y="219"/>
                  <a:pt x="604" y="221"/>
                  <a:pt x="631" y="210"/>
                </a:cubicBezTo>
                <a:cubicBezTo>
                  <a:pt x="665" y="196"/>
                  <a:pt x="699" y="184"/>
                  <a:pt x="733" y="172"/>
                </a:cubicBezTo>
                <a:cubicBezTo>
                  <a:pt x="738" y="170"/>
                  <a:pt x="743" y="167"/>
                  <a:pt x="749" y="165"/>
                </a:cubicBezTo>
                <a:cubicBezTo>
                  <a:pt x="748" y="164"/>
                  <a:pt x="748" y="163"/>
                  <a:pt x="747" y="162"/>
                </a:cubicBezTo>
                <a:cubicBezTo>
                  <a:pt x="682" y="179"/>
                  <a:pt x="617" y="195"/>
                  <a:pt x="554" y="211"/>
                </a:cubicBezTo>
                <a:close/>
                <a:moveTo>
                  <a:pt x="662" y="1183"/>
                </a:moveTo>
                <a:cubicBezTo>
                  <a:pt x="645" y="1181"/>
                  <a:pt x="630" y="1178"/>
                  <a:pt x="614" y="1176"/>
                </a:cubicBezTo>
                <a:cubicBezTo>
                  <a:pt x="626" y="1203"/>
                  <a:pt x="621" y="1225"/>
                  <a:pt x="600" y="1235"/>
                </a:cubicBezTo>
                <a:cubicBezTo>
                  <a:pt x="612" y="1237"/>
                  <a:pt x="622" y="1240"/>
                  <a:pt x="632" y="1241"/>
                </a:cubicBezTo>
                <a:cubicBezTo>
                  <a:pt x="642" y="1243"/>
                  <a:pt x="652" y="1245"/>
                  <a:pt x="663" y="1247"/>
                </a:cubicBezTo>
                <a:cubicBezTo>
                  <a:pt x="645" y="1219"/>
                  <a:pt x="645" y="1213"/>
                  <a:pt x="662" y="1183"/>
                </a:cubicBezTo>
                <a:close/>
                <a:moveTo>
                  <a:pt x="532" y="1351"/>
                </a:moveTo>
                <a:cubicBezTo>
                  <a:pt x="503" y="1341"/>
                  <a:pt x="486" y="1354"/>
                  <a:pt x="490" y="1383"/>
                </a:cubicBezTo>
                <a:cubicBezTo>
                  <a:pt x="492" y="1379"/>
                  <a:pt x="494" y="1376"/>
                  <a:pt x="496" y="1372"/>
                </a:cubicBezTo>
                <a:cubicBezTo>
                  <a:pt x="497" y="1372"/>
                  <a:pt x="498" y="1373"/>
                  <a:pt x="499" y="1373"/>
                </a:cubicBezTo>
                <a:cubicBezTo>
                  <a:pt x="497" y="1388"/>
                  <a:pt x="494" y="1404"/>
                  <a:pt x="491" y="1420"/>
                </a:cubicBezTo>
                <a:cubicBezTo>
                  <a:pt x="503" y="1422"/>
                  <a:pt x="514" y="1424"/>
                  <a:pt x="526" y="1427"/>
                </a:cubicBezTo>
                <a:cubicBezTo>
                  <a:pt x="524" y="1401"/>
                  <a:pt x="515" y="1375"/>
                  <a:pt x="532" y="1351"/>
                </a:cubicBezTo>
                <a:close/>
                <a:moveTo>
                  <a:pt x="487" y="357"/>
                </a:moveTo>
                <a:cubicBezTo>
                  <a:pt x="485" y="357"/>
                  <a:pt x="477" y="353"/>
                  <a:pt x="474" y="356"/>
                </a:cubicBezTo>
                <a:cubicBezTo>
                  <a:pt x="468" y="361"/>
                  <a:pt x="465" y="369"/>
                  <a:pt x="460" y="375"/>
                </a:cubicBezTo>
                <a:cubicBezTo>
                  <a:pt x="472" y="382"/>
                  <a:pt x="462" y="391"/>
                  <a:pt x="463" y="399"/>
                </a:cubicBezTo>
                <a:cubicBezTo>
                  <a:pt x="463" y="403"/>
                  <a:pt x="461" y="407"/>
                  <a:pt x="459" y="412"/>
                </a:cubicBezTo>
                <a:cubicBezTo>
                  <a:pt x="469" y="414"/>
                  <a:pt x="478" y="415"/>
                  <a:pt x="487" y="417"/>
                </a:cubicBezTo>
                <a:cubicBezTo>
                  <a:pt x="487" y="396"/>
                  <a:pt x="487" y="378"/>
                  <a:pt x="487" y="357"/>
                </a:cubicBezTo>
                <a:close/>
                <a:moveTo>
                  <a:pt x="384" y="882"/>
                </a:moveTo>
                <a:cubicBezTo>
                  <a:pt x="410" y="879"/>
                  <a:pt x="415" y="863"/>
                  <a:pt x="403" y="817"/>
                </a:cubicBezTo>
                <a:cubicBezTo>
                  <a:pt x="396" y="819"/>
                  <a:pt x="389" y="821"/>
                  <a:pt x="384" y="823"/>
                </a:cubicBezTo>
                <a:cubicBezTo>
                  <a:pt x="384" y="844"/>
                  <a:pt x="384" y="863"/>
                  <a:pt x="384" y="882"/>
                </a:cubicBezTo>
                <a:close/>
                <a:moveTo>
                  <a:pt x="697" y="1475"/>
                </a:moveTo>
                <a:cubicBezTo>
                  <a:pt x="697" y="1477"/>
                  <a:pt x="697" y="1479"/>
                  <a:pt x="697" y="1480"/>
                </a:cubicBezTo>
                <a:cubicBezTo>
                  <a:pt x="766" y="1467"/>
                  <a:pt x="834" y="1454"/>
                  <a:pt x="902" y="1440"/>
                </a:cubicBezTo>
                <a:cubicBezTo>
                  <a:pt x="901" y="1439"/>
                  <a:pt x="901" y="1437"/>
                  <a:pt x="901" y="1435"/>
                </a:cubicBezTo>
                <a:cubicBezTo>
                  <a:pt x="833" y="1448"/>
                  <a:pt x="765" y="1462"/>
                  <a:pt x="697" y="1475"/>
                </a:cubicBezTo>
                <a:close/>
                <a:moveTo>
                  <a:pt x="231" y="1307"/>
                </a:moveTo>
                <a:cubicBezTo>
                  <a:pt x="217" y="1302"/>
                  <a:pt x="215" y="1303"/>
                  <a:pt x="212" y="1319"/>
                </a:cubicBezTo>
                <a:cubicBezTo>
                  <a:pt x="206" y="1344"/>
                  <a:pt x="209" y="1366"/>
                  <a:pt x="217" y="1376"/>
                </a:cubicBezTo>
                <a:cubicBezTo>
                  <a:pt x="222" y="1354"/>
                  <a:pt x="226" y="1331"/>
                  <a:pt x="231" y="1307"/>
                </a:cubicBezTo>
                <a:close/>
                <a:moveTo>
                  <a:pt x="680" y="1129"/>
                </a:moveTo>
                <a:cubicBezTo>
                  <a:pt x="680" y="1130"/>
                  <a:pt x="680" y="1131"/>
                  <a:pt x="681" y="1132"/>
                </a:cubicBezTo>
                <a:cubicBezTo>
                  <a:pt x="723" y="1121"/>
                  <a:pt x="765" y="1111"/>
                  <a:pt x="807" y="1100"/>
                </a:cubicBezTo>
                <a:cubicBezTo>
                  <a:pt x="806" y="1098"/>
                  <a:pt x="806" y="1096"/>
                  <a:pt x="805" y="1094"/>
                </a:cubicBezTo>
                <a:cubicBezTo>
                  <a:pt x="784" y="1099"/>
                  <a:pt x="763" y="1104"/>
                  <a:pt x="742" y="1109"/>
                </a:cubicBezTo>
                <a:cubicBezTo>
                  <a:pt x="721" y="1115"/>
                  <a:pt x="700" y="1122"/>
                  <a:pt x="680" y="1129"/>
                </a:cubicBezTo>
                <a:close/>
                <a:moveTo>
                  <a:pt x="615" y="456"/>
                </a:moveTo>
                <a:cubicBezTo>
                  <a:pt x="615" y="457"/>
                  <a:pt x="616" y="458"/>
                  <a:pt x="616" y="459"/>
                </a:cubicBezTo>
                <a:cubicBezTo>
                  <a:pt x="665" y="450"/>
                  <a:pt x="714" y="440"/>
                  <a:pt x="763" y="431"/>
                </a:cubicBezTo>
                <a:cubicBezTo>
                  <a:pt x="763" y="429"/>
                  <a:pt x="763" y="428"/>
                  <a:pt x="762" y="426"/>
                </a:cubicBezTo>
                <a:cubicBezTo>
                  <a:pt x="713" y="436"/>
                  <a:pt x="664" y="446"/>
                  <a:pt x="615" y="456"/>
                </a:cubicBezTo>
                <a:close/>
                <a:moveTo>
                  <a:pt x="498" y="991"/>
                </a:moveTo>
                <a:cubicBezTo>
                  <a:pt x="509" y="972"/>
                  <a:pt x="509" y="924"/>
                  <a:pt x="496" y="906"/>
                </a:cubicBezTo>
                <a:cubicBezTo>
                  <a:pt x="490" y="934"/>
                  <a:pt x="506" y="962"/>
                  <a:pt x="498" y="991"/>
                </a:cubicBezTo>
                <a:close/>
                <a:moveTo>
                  <a:pt x="495" y="1126"/>
                </a:moveTo>
                <a:cubicBezTo>
                  <a:pt x="496" y="1126"/>
                  <a:pt x="497" y="1126"/>
                  <a:pt x="499" y="1127"/>
                </a:cubicBezTo>
                <a:cubicBezTo>
                  <a:pt x="505" y="1102"/>
                  <a:pt x="511" y="1078"/>
                  <a:pt x="516" y="1054"/>
                </a:cubicBezTo>
                <a:cubicBezTo>
                  <a:pt x="514" y="1053"/>
                  <a:pt x="512" y="1053"/>
                  <a:pt x="509" y="1052"/>
                </a:cubicBezTo>
                <a:cubicBezTo>
                  <a:pt x="497" y="1075"/>
                  <a:pt x="504" y="1102"/>
                  <a:pt x="495" y="1126"/>
                </a:cubicBezTo>
                <a:close/>
                <a:moveTo>
                  <a:pt x="702" y="165"/>
                </a:moveTo>
                <a:cubicBezTo>
                  <a:pt x="702" y="163"/>
                  <a:pt x="701" y="161"/>
                  <a:pt x="701" y="159"/>
                </a:cubicBezTo>
                <a:cubicBezTo>
                  <a:pt x="673" y="167"/>
                  <a:pt x="645" y="175"/>
                  <a:pt x="617" y="182"/>
                </a:cubicBezTo>
                <a:cubicBezTo>
                  <a:pt x="617" y="184"/>
                  <a:pt x="618" y="185"/>
                  <a:pt x="618" y="186"/>
                </a:cubicBezTo>
                <a:cubicBezTo>
                  <a:pt x="646" y="179"/>
                  <a:pt x="674" y="172"/>
                  <a:pt x="702" y="165"/>
                </a:cubicBezTo>
                <a:close/>
                <a:moveTo>
                  <a:pt x="536" y="1507"/>
                </a:moveTo>
                <a:cubicBezTo>
                  <a:pt x="536" y="1508"/>
                  <a:pt x="536" y="1510"/>
                  <a:pt x="536" y="1511"/>
                </a:cubicBezTo>
                <a:cubicBezTo>
                  <a:pt x="570" y="1505"/>
                  <a:pt x="604" y="1498"/>
                  <a:pt x="638" y="1492"/>
                </a:cubicBezTo>
                <a:cubicBezTo>
                  <a:pt x="638" y="1491"/>
                  <a:pt x="637" y="1490"/>
                  <a:pt x="637" y="1489"/>
                </a:cubicBezTo>
                <a:cubicBezTo>
                  <a:pt x="603" y="1495"/>
                  <a:pt x="569" y="1501"/>
                  <a:pt x="536" y="1507"/>
                </a:cubicBezTo>
                <a:close/>
                <a:moveTo>
                  <a:pt x="480" y="129"/>
                </a:moveTo>
                <a:cubicBezTo>
                  <a:pt x="477" y="129"/>
                  <a:pt x="475" y="128"/>
                  <a:pt x="472" y="128"/>
                </a:cubicBezTo>
                <a:cubicBezTo>
                  <a:pt x="469" y="146"/>
                  <a:pt x="467" y="165"/>
                  <a:pt x="464" y="184"/>
                </a:cubicBezTo>
                <a:cubicBezTo>
                  <a:pt x="469" y="175"/>
                  <a:pt x="471" y="166"/>
                  <a:pt x="473" y="157"/>
                </a:cubicBezTo>
                <a:cubicBezTo>
                  <a:pt x="475" y="148"/>
                  <a:pt x="478" y="139"/>
                  <a:pt x="480" y="129"/>
                </a:cubicBezTo>
                <a:close/>
                <a:moveTo>
                  <a:pt x="579" y="1334"/>
                </a:moveTo>
                <a:cubicBezTo>
                  <a:pt x="574" y="1320"/>
                  <a:pt x="571" y="1306"/>
                  <a:pt x="566" y="1292"/>
                </a:cubicBezTo>
                <a:cubicBezTo>
                  <a:pt x="561" y="1317"/>
                  <a:pt x="565" y="1332"/>
                  <a:pt x="579" y="1334"/>
                </a:cubicBezTo>
                <a:close/>
                <a:moveTo>
                  <a:pt x="513" y="1572"/>
                </a:moveTo>
                <a:cubicBezTo>
                  <a:pt x="514" y="1577"/>
                  <a:pt x="515" y="1582"/>
                  <a:pt x="515" y="1588"/>
                </a:cubicBezTo>
                <a:cubicBezTo>
                  <a:pt x="533" y="1588"/>
                  <a:pt x="534" y="1587"/>
                  <a:pt x="528" y="1568"/>
                </a:cubicBezTo>
                <a:cubicBezTo>
                  <a:pt x="523" y="1569"/>
                  <a:pt x="519" y="1570"/>
                  <a:pt x="513" y="1572"/>
                </a:cubicBezTo>
                <a:close/>
                <a:moveTo>
                  <a:pt x="561" y="470"/>
                </a:moveTo>
                <a:cubicBezTo>
                  <a:pt x="561" y="469"/>
                  <a:pt x="561" y="468"/>
                  <a:pt x="561" y="467"/>
                </a:cubicBezTo>
                <a:cubicBezTo>
                  <a:pt x="539" y="471"/>
                  <a:pt x="517" y="475"/>
                  <a:pt x="495" y="479"/>
                </a:cubicBezTo>
                <a:cubicBezTo>
                  <a:pt x="495" y="480"/>
                  <a:pt x="495" y="481"/>
                  <a:pt x="496" y="482"/>
                </a:cubicBezTo>
                <a:cubicBezTo>
                  <a:pt x="517" y="478"/>
                  <a:pt x="539" y="474"/>
                  <a:pt x="561" y="470"/>
                </a:cubicBezTo>
                <a:close/>
                <a:moveTo>
                  <a:pt x="595" y="1101"/>
                </a:moveTo>
                <a:cubicBezTo>
                  <a:pt x="593" y="1102"/>
                  <a:pt x="591" y="1102"/>
                  <a:pt x="589" y="1103"/>
                </a:cubicBezTo>
                <a:cubicBezTo>
                  <a:pt x="592" y="1115"/>
                  <a:pt x="595" y="1127"/>
                  <a:pt x="599" y="1139"/>
                </a:cubicBezTo>
                <a:cubicBezTo>
                  <a:pt x="600" y="1138"/>
                  <a:pt x="602" y="1138"/>
                  <a:pt x="603" y="1137"/>
                </a:cubicBezTo>
                <a:cubicBezTo>
                  <a:pt x="601" y="1125"/>
                  <a:pt x="598" y="1113"/>
                  <a:pt x="595" y="1101"/>
                </a:cubicBezTo>
                <a:close/>
              </a:path>
            </a:pathLst>
          </a:custGeom>
          <a:solidFill>
            <a:srgbClr val="F8CA7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592" name="Google Shape;592;p78"/>
          <p:cNvGrpSpPr/>
          <p:nvPr/>
        </p:nvGrpSpPr>
        <p:grpSpPr>
          <a:xfrm>
            <a:off x="1315436" y="4100666"/>
            <a:ext cx="958641" cy="910038"/>
            <a:chOff x="764568" y="4039070"/>
            <a:chExt cx="958641" cy="910038"/>
          </a:xfrm>
        </p:grpSpPr>
        <p:sp>
          <p:nvSpPr>
            <p:cNvPr id="593" name="Google Shape;593;p78"/>
            <p:cNvSpPr/>
            <p:nvPr/>
          </p:nvSpPr>
          <p:spPr>
            <a:xfrm>
              <a:off x="764568" y="4039070"/>
              <a:ext cx="958641" cy="910038"/>
            </a:xfrm>
            <a:prstGeom prst="roundRect">
              <a:avLst>
                <a:gd fmla="val 16667" name="adj"/>
              </a:avLst>
            </a:prstGeom>
            <a:solidFill>
              <a:srgbClr val="87D0F8"/>
            </a:solidFill>
            <a:ln cap="flat" cmpd="sng" w="57150">
              <a:solidFill>
                <a:srgbClr val="7381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4" name="Google Shape;594;p78"/>
            <p:cNvSpPr/>
            <p:nvPr/>
          </p:nvSpPr>
          <p:spPr>
            <a:xfrm>
              <a:off x="963165" y="4147323"/>
              <a:ext cx="561446" cy="693532"/>
            </a:xfrm>
            <a:custGeom>
              <a:rect b="b" l="l" r="r" t="t"/>
              <a:pathLst>
                <a:path extrusionOk="0" h="715239" w="552390">
                  <a:moveTo>
                    <a:pt x="147109" y="330513"/>
                  </a:moveTo>
                  <a:cubicBezTo>
                    <a:pt x="169250" y="329557"/>
                    <a:pt x="187146" y="343171"/>
                    <a:pt x="194183" y="365350"/>
                  </a:cubicBezTo>
                  <a:cubicBezTo>
                    <a:pt x="195368" y="369135"/>
                    <a:pt x="199460" y="372348"/>
                    <a:pt x="202825" y="375025"/>
                  </a:cubicBezTo>
                  <a:cubicBezTo>
                    <a:pt x="214335" y="384087"/>
                    <a:pt x="226189" y="392691"/>
                    <a:pt x="237776" y="401601"/>
                  </a:cubicBezTo>
                  <a:cubicBezTo>
                    <a:pt x="249669" y="410740"/>
                    <a:pt x="261370" y="418121"/>
                    <a:pt x="277698" y="411199"/>
                  </a:cubicBezTo>
                  <a:cubicBezTo>
                    <a:pt x="282784" y="409058"/>
                    <a:pt x="290394" y="410855"/>
                    <a:pt x="296207" y="412806"/>
                  </a:cubicBezTo>
                  <a:cubicBezTo>
                    <a:pt x="310049" y="417509"/>
                    <a:pt x="330546" y="408255"/>
                    <a:pt x="330852" y="393418"/>
                  </a:cubicBezTo>
                  <a:cubicBezTo>
                    <a:pt x="331120" y="379499"/>
                    <a:pt x="339188" y="377319"/>
                    <a:pt x="348175" y="375254"/>
                  </a:cubicBezTo>
                  <a:cubicBezTo>
                    <a:pt x="361329" y="372233"/>
                    <a:pt x="374828" y="370780"/>
                    <a:pt x="388173" y="368677"/>
                  </a:cubicBezTo>
                  <a:cubicBezTo>
                    <a:pt x="389129" y="371086"/>
                    <a:pt x="390085" y="373495"/>
                    <a:pt x="391041" y="375904"/>
                  </a:cubicBezTo>
                  <a:lnTo>
                    <a:pt x="391080" y="375942"/>
                  </a:lnTo>
                  <a:cubicBezTo>
                    <a:pt x="375325" y="392041"/>
                    <a:pt x="367294" y="415635"/>
                    <a:pt x="337009" y="416935"/>
                  </a:cubicBezTo>
                  <a:cubicBezTo>
                    <a:pt x="326875" y="417356"/>
                    <a:pt x="313606" y="432308"/>
                    <a:pt x="308596" y="443665"/>
                  </a:cubicBezTo>
                  <a:cubicBezTo>
                    <a:pt x="302057" y="458464"/>
                    <a:pt x="294409" y="467833"/>
                    <a:pt x="278540" y="467794"/>
                  </a:cubicBezTo>
                  <a:cubicBezTo>
                    <a:pt x="262708" y="467794"/>
                    <a:pt x="257661" y="456514"/>
                    <a:pt x="254984" y="442633"/>
                  </a:cubicBezTo>
                  <a:cubicBezTo>
                    <a:pt x="253875" y="436973"/>
                    <a:pt x="249975" y="430702"/>
                    <a:pt x="245424" y="427069"/>
                  </a:cubicBezTo>
                  <a:cubicBezTo>
                    <a:pt x="228101" y="413073"/>
                    <a:pt x="210396" y="399422"/>
                    <a:pt x="191888" y="387070"/>
                  </a:cubicBezTo>
                  <a:cubicBezTo>
                    <a:pt x="186802" y="383667"/>
                    <a:pt x="178313" y="385732"/>
                    <a:pt x="171506" y="384508"/>
                  </a:cubicBezTo>
                  <a:cubicBezTo>
                    <a:pt x="165617" y="383437"/>
                    <a:pt x="157511" y="383093"/>
                    <a:pt x="154643" y="379269"/>
                  </a:cubicBezTo>
                  <a:cubicBezTo>
                    <a:pt x="147071" y="369174"/>
                    <a:pt x="141335" y="357587"/>
                    <a:pt x="135829" y="346153"/>
                  </a:cubicBezTo>
                  <a:cubicBezTo>
                    <a:pt x="130551" y="335140"/>
                    <a:pt x="136785" y="330934"/>
                    <a:pt x="147109" y="330513"/>
                  </a:cubicBezTo>
                  <a:close/>
                  <a:moveTo>
                    <a:pt x="251886" y="228641"/>
                  </a:moveTo>
                  <a:cubicBezTo>
                    <a:pt x="226189" y="236251"/>
                    <a:pt x="200836" y="245085"/>
                    <a:pt x="173035" y="254147"/>
                  </a:cubicBezTo>
                  <a:cubicBezTo>
                    <a:pt x="183933" y="272273"/>
                    <a:pt x="191696" y="285198"/>
                    <a:pt x="201409" y="301336"/>
                  </a:cubicBezTo>
                  <a:cubicBezTo>
                    <a:pt x="173226" y="307301"/>
                    <a:pt x="172041" y="275332"/>
                    <a:pt x="153724" y="271738"/>
                  </a:cubicBezTo>
                  <a:cubicBezTo>
                    <a:pt x="141602" y="283745"/>
                    <a:pt x="128945" y="295370"/>
                    <a:pt x="117435" y="308027"/>
                  </a:cubicBezTo>
                  <a:cubicBezTo>
                    <a:pt x="111087" y="314987"/>
                    <a:pt x="106001" y="323362"/>
                    <a:pt x="101488" y="331698"/>
                  </a:cubicBezTo>
                  <a:cubicBezTo>
                    <a:pt x="86804" y="358848"/>
                    <a:pt x="87913" y="361257"/>
                    <a:pt x="117205" y="369708"/>
                  </a:cubicBezTo>
                  <a:cubicBezTo>
                    <a:pt x="126841" y="372500"/>
                    <a:pt x="134451" y="375827"/>
                    <a:pt x="125006" y="387758"/>
                  </a:cubicBezTo>
                  <a:cubicBezTo>
                    <a:pt x="117320" y="385884"/>
                    <a:pt x="109939" y="384163"/>
                    <a:pt x="102636" y="382289"/>
                  </a:cubicBezTo>
                  <a:cubicBezTo>
                    <a:pt x="88563" y="378656"/>
                    <a:pt x="81604" y="382748"/>
                    <a:pt x="80189" y="398503"/>
                  </a:cubicBezTo>
                  <a:cubicBezTo>
                    <a:pt x="76250" y="442135"/>
                    <a:pt x="75753" y="441829"/>
                    <a:pt x="119155" y="441982"/>
                  </a:cubicBezTo>
                  <a:cubicBezTo>
                    <a:pt x="125388" y="441982"/>
                    <a:pt x="131660" y="446226"/>
                    <a:pt x="137893" y="448482"/>
                  </a:cubicBezTo>
                  <a:cubicBezTo>
                    <a:pt x="131583" y="451198"/>
                    <a:pt x="125541" y="455060"/>
                    <a:pt x="118964" y="456398"/>
                  </a:cubicBezTo>
                  <a:cubicBezTo>
                    <a:pt x="106383" y="458960"/>
                    <a:pt x="93535" y="460108"/>
                    <a:pt x="79118" y="462058"/>
                  </a:cubicBezTo>
                  <a:cubicBezTo>
                    <a:pt x="83401" y="478195"/>
                    <a:pt x="86001" y="490623"/>
                    <a:pt x="90016" y="502592"/>
                  </a:cubicBezTo>
                  <a:cubicBezTo>
                    <a:pt x="97626" y="525421"/>
                    <a:pt x="101374" y="527333"/>
                    <a:pt x="124432" y="518806"/>
                  </a:cubicBezTo>
                  <a:cubicBezTo>
                    <a:pt x="135331" y="514791"/>
                    <a:pt x="141334" y="516014"/>
                    <a:pt x="142329" y="529436"/>
                  </a:cubicBezTo>
                  <a:cubicBezTo>
                    <a:pt x="132310" y="533910"/>
                    <a:pt x="122215" y="538384"/>
                    <a:pt x="107989" y="544732"/>
                  </a:cubicBezTo>
                  <a:cubicBezTo>
                    <a:pt x="131124" y="565305"/>
                    <a:pt x="151697" y="583546"/>
                    <a:pt x="170779" y="600524"/>
                  </a:cubicBezTo>
                  <a:cubicBezTo>
                    <a:pt x="185807" y="594788"/>
                    <a:pt x="183819" y="568862"/>
                    <a:pt x="206342" y="581290"/>
                  </a:cubicBezTo>
                  <a:cubicBezTo>
                    <a:pt x="202212" y="592073"/>
                    <a:pt x="198235" y="602475"/>
                    <a:pt x="193455" y="614941"/>
                  </a:cubicBezTo>
                  <a:cubicBezTo>
                    <a:pt x="220835" y="626222"/>
                    <a:pt x="246724" y="638611"/>
                    <a:pt x="279304" y="635476"/>
                  </a:cubicBezTo>
                  <a:cubicBezTo>
                    <a:pt x="279304" y="618765"/>
                    <a:pt x="278883" y="603660"/>
                    <a:pt x="279571" y="588632"/>
                  </a:cubicBezTo>
                  <a:cubicBezTo>
                    <a:pt x="279763" y="584655"/>
                    <a:pt x="283357" y="580831"/>
                    <a:pt x="285422" y="576930"/>
                  </a:cubicBezTo>
                  <a:cubicBezTo>
                    <a:pt x="288214" y="580448"/>
                    <a:pt x="292726" y="583699"/>
                    <a:pt x="293453" y="587599"/>
                  </a:cubicBezTo>
                  <a:cubicBezTo>
                    <a:pt x="295709" y="600104"/>
                    <a:pt x="295862" y="612990"/>
                    <a:pt x="298309" y="625418"/>
                  </a:cubicBezTo>
                  <a:cubicBezTo>
                    <a:pt x="299150" y="629740"/>
                    <a:pt x="304351" y="636355"/>
                    <a:pt x="307716" y="636470"/>
                  </a:cubicBezTo>
                  <a:cubicBezTo>
                    <a:pt x="332572" y="637196"/>
                    <a:pt x="355937" y="631231"/>
                    <a:pt x="378422" y="619376"/>
                  </a:cubicBezTo>
                  <a:cubicBezTo>
                    <a:pt x="372609" y="609396"/>
                    <a:pt x="368211" y="601786"/>
                    <a:pt x="363929" y="594406"/>
                  </a:cubicBezTo>
                  <a:cubicBezTo>
                    <a:pt x="375057" y="583010"/>
                    <a:pt x="380869" y="589855"/>
                    <a:pt x="386873" y="598765"/>
                  </a:cubicBezTo>
                  <a:cubicBezTo>
                    <a:pt x="391576" y="605725"/>
                    <a:pt x="395132" y="615744"/>
                    <a:pt x="407254" y="608861"/>
                  </a:cubicBezTo>
                  <a:cubicBezTo>
                    <a:pt x="436317" y="592417"/>
                    <a:pt x="460331" y="570735"/>
                    <a:pt x="480560" y="542400"/>
                  </a:cubicBezTo>
                  <a:cubicBezTo>
                    <a:pt x="465456" y="535746"/>
                    <a:pt x="452416" y="530048"/>
                    <a:pt x="439032" y="524159"/>
                  </a:cubicBezTo>
                  <a:cubicBezTo>
                    <a:pt x="441671" y="520603"/>
                    <a:pt x="447161" y="518899"/>
                    <a:pt x="455504" y="519045"/>
                  </a:cubicBezTo>
                  <a:lnTo>
                    <a:pt x="489014" y="525026"/>
                  </a:lnTo>
                  <a:lnTo>
                    <a:pt x="489011" y="525039"/>
                  </a:lnTo>
                  <a:lnTo>
                    <a:pt x="489088" y="525039"/>
                  </a:lnTo>
                  <a:lnTo>
                    <a:pt x="489014" y="525026"/>
                  </a:lnTo>
                  <a:lnTo>
                    <a:pt x="505990" y="455519"/>
                  </a:lnTo>
                  <a:cubicBezTo>
                    <a:pt x="480254" y="453186"/>
                    <a:pt x="458458" y="451236"/>
                    <a:pt x="436661" y="449247"/>
                  </a:cubicBezTo>
                  <a:cubicBezTo>
                    <a:pt x="436508" y="447412"/>
                    <a:pt x="436393" y="445538"/>
                    <a:pt x="436240" y="443702"/>
                  </a:cubicBezTo>
                  <a:cubicBezTo>
                    <a:pt x="454672" y="429171"/>
                    <a:pt x="478801" y="445156"/>
                    <a:pt x="501439" y="434525"/>
                  </a:cubicBezTo>
                  <a:cubicBezTo>
                    <a:pt x="497768" y="414793"/>
                    <a:pt x="493944" y="394258"/>
                    <a:pt x="490617" y="376439"/>
                  </a:cubicBezTo>
                  <a:cubicBezTo>
                    <a:pt x="474365" y="369938"/>
                    <a:pt x="457731" y="392729"/>
                    <a:pt x="446680" y="368102"/>
                  </a:cubicBezTo>
                  <a:cubicBezTo>
                    <a:pt x="459108" y="363552"/>
                    <a:pt x="469585" y="359690"/>
                    <a:pt x="481440" y="355330"/>
                  </a:cubicBezTo>
                  <a:cubicBezTo>
                    <a:pt x="464767" y="317281"/>
                    <a:pt x="440370" y="289596"/>
                    <a:pt x="403851" y="270285"/>
                  </a:cubicBezTo>
                  <a:cubicBezTo>
                    <a:pt x="397197" y="283554"/>
                    <a:pt x="391003" y="295867"/>
                    <a:pt x="384846" y="308142"/>
                  </a:cubicBezTo>
                  <a:cubicBezTo>
                    <a:pt x="382857" y="308448"/>
                    <a:pt x="380831" y="308716"/>
                    <a:pt x="378842" y="309022"/>
                  </a:cubicBezTo>
                  <a:cubicBezTo>
                    <a:pt x="377275" y="303439"/>
                    <a:pt x="373718" y="297512"/>
                    <a:pt x="374636" y="292387"/>
                  </a:cubicBezTo>
                  <a:cubicBezTo>
                    <a:pt x="376280" y="283133"/>
                    <a:pt x="381404" y="274491"/>
                    <a:pt x="383393" y="265237"/>
                  </a:cubicBezTo>
                  <a:cubicBezTo>
                    <a:pt x="384311" y="260916"/>
                    <a:pt x="382628" y="252847"/>
                    <a:pt x="379722" y="251433"/>
                  </a:cubicBezTo>
                  <a:cubicBezTo>
                    <a:pt x="351539" y="237781"/>
                    <a:pt x="322018" y="228603"/>
                    <a:pt x="288443" y="228641"/>
                  </a:cubicBezTo>
                  <a:cubicBezTo>
                    <a:pt x="287602" y="241719"/>
                    <a:pt x="286914" y="253650"/>
                    <a:pt x="286072" y="265543"/>
                  </a:cubicBezTo>
                  <a:cubicBezTo>
                    <a:pt x="284975" y="281348"/>
                    <a:pt x="279201" y="289531"/>
                    <a:pt x="268750" y="290093"/>
                  </a:cubicBezTo>
                  <a:cubicBezTo>
                    <a:pt x="268750" y="274223"/>
                    <a:pt x="268750" y="258430"/>
                    <a:pt x="268750" y="242675"/>
                  </a:cubicBezTo>
                  <a:cubicBezTo>
                    <a:pt x="268750" y="231165"/>
                    <a:pt x="262669" y="225468"/>
                    <a:pt x="251886" y="228641"/>
                  </a:cubicBezTo>
                  <a:close/>
                  <a:moveTo>
                    <a:pt x="303022" y="210157"/>
                  </a:moveTo>
                  <a:cubicBezTo>
                    <a:pt x="341167" y="214320"/>
                    <a:pt x="378250" y="229999"/>
                    <a:pt x="414023" y="254989"/>
                  </a:cubicBezTo>
                  <a:cubicBezTo>
                    <a:pt x="471000" y="294758"/>
                    <a:pt x="508896" y="348944"/>
                    <a:pt x="520406" y="418617"/>
                  </a:cubicBezTo>
                  <a:cubicBezTo>
                    <a:pt x="534325" y="502707"/>
                    <a:pt x="504078" y="568938"/>
                    <a:pt x="433487" y="615476"/>
                  </a:cubicBezTo>
                  <a:cubicBezTo>
                    <a:pt x="309896" y="696927"/>
                    <a:pt x="133495" y="648477"/>
                    <a:pt x="77971" y="517467"/>
                  </a:cubicBezTo>
                  <a:cubicBezTo>
                    <a:pt x="66537" y="490470"/>
                    <a:pt x="62675" y="460299"/>
                    <a:pt x="55333" y="431581"/>
                  </a:cubicBezTo>
                  <a:lnTo>
                    <a:pt x="55333" y="431542"/>
                  </a:lnTo>
                  <a:cubicBezTo>
                    <a:pt x="59998" y="338313"/>
                    <a:pt x="107148" y="275791"/>
                    <a:pt x="185654" y="234416"/>
                  </a:cubicBezTo>
                  <a:cubicBezTo>
                    <a:pt x="225672" y="213345"/>
                    <a:pt x="264878" y="205994"/>
                    <a:pt x="303022" y="210157"/>
                  </a:cubicBezTo>
                  <a:close/>
                  <a:moveTo>
                    <a:pt x="302541" y="200464"/>
                  </a:moveTo>
                  <a:cubicBezTo>
                    <a:pt x="280368" y="199032"/>
                    <a:pt x="257336" y="200172"/>
                    <a:pt x="233646" y="203633"/>
                  </a:cubicBezTo>
                  <a:cubicBezTo>
                    <a:pt x="165387" y="213575"/>
                    <a:pt x="112119" y="247226"/>
                    <a:pt x="79195" y="309519"/>
                  </a:cubicBezTo>
                  <a:cubicBezTo>
                    <a:pt x="69367" y="328103"/>
                    <a:pt x="61758" y="347291"/>
                    <a:pt x="56519" y="369532"/>
                  </a:cubicBezTo>
                  <a:lnTo>
                    <a:pt x="48070" y="447848"/>
                  </a:lnTo>
                  <a:lnTo>
                    <a:pt x="48068" y="447833"/>
                  </a:lnTo>
                  <a:lnTo>
                    <a:pt x="48068" y="447871"/>
                  </a:lnTo>
                  <a:lnTo>
                    <a:pt x="48070" y="447848"/>
                  </a:lnTo>
                  <a:lnTo>
                    <a:pt x="55359" y="492618"/>
                  </a:lnTo>
                  <a:cubicBezTo>
                    <a:pt x="68951" y="537255"/>
                    <a:pt x="100800" y="580784"/>
                    <a:pt x="145082" y="617235"/>
                  </a:cubicBezTo>
                  <a:cubicBezTo>
                    <a:pt x="214449" y="674327"/>
                    <a:pt x="294868" y="678037"/>
                    <a:pt x="378613" y="660561"/>
                  </a:cubicBezTo>
                  <a:cubicBezTo>
                    <a:pt x="442359" y="647254"/>
                    <a:pt x="489662" y="612417"/>
                    <a:pt x="512759" y="550736"/>
                  </a:cubicBezTo>
                  <a:cubicBezTo>
                    <a:pt x="547863" y="456972"/>
                    <a:pt x="535320" y="367491"/>
                    <a:pt x="473410" y="289558"/>
                  </a:cubicBezTo>
                  <a:cubicBezTo>
                    <a:pt x="427838" y="232198"/>
                    <a:pt x="369058" y="204758"/>
                    <a:pt x="302541" y="200464"/>
                  </a:cubicBezTo>
                  <a:close/>
                  <a:moveTo>
                    <a:pt x="245118" y="18117"/>
                  </a:moveTo>
                  <a:cubicBezTo>
                    <a:pt x="222021" y="18428"/>
                    <a:pt x="199364" y="29546"/>
                    <a:pt x="172921" y="52165"/>
                  </a:cubicBezTo>
                  <a:cubicBezTo>
                    <a:pt x="138122" y="81915"/>
                    <a:pt x="105121" y="113807"/>
                    <a:pt x="71815" y="145279"/>
                  </a:cubicBezTo>
                  <a:cubicBezTo>
                    <a:pt x="67799" y="149065"/>
                    <a:pt x="66843" y="156139"/>
                    <a:pt x="64472" y="161722"/>
                  </a:cubicBezTo>
                  <a:cubicBezTo>
                    <a:pt x="70973" y="163252"/>
                    <a:pt x="77627" y="166579"/>
                    <a:pt x="83898" y="165967"/>
                  </a:cubicBezTo>
                  <a:cubicBezTo>
                    <a:pt x="99003" y="164475"/>
                    <a:pt x="114070" y="158701"/>
                    <a:pt x="128868" y="159542"/>
                  </a:cubicBezTo>
                  <a:cubicBezTo>
                    <a:pt x="137320" y="160039"/>
                    <a:pt x="147644" y="168758"/>
                    <a:pt x="152233" y="176636"/>
                  </a:cubicBezTo>
                  <a:cubicBezTo>
                    <a:pt x="154260" y="180154"/>
                    <a:pt x="145120" y="191511"/>
                    <a:pt x="139423" y="197820"/>
                  </a:cubicBezTo>
                  <a:cubicBezTo>
                    <a:pt x="133878" y="203939"/>
                    <a:pt x="126268" y="208184"/>
                    <a:pt x="119538" y="213269"/>
                  </a:cubicBezTo>
                  <a:cubicBezTo>
                    <a:pt x="120762" y="215640"/>
                    <a:pt x="121985" y="217973"/>
                    <a:pt x="123247" y="220344"/>
                  </a:cubicBezTo>
                  <a:cubicBezTo>
                    <a:pt x="130819" y="217285"/>
                    <a:pt x="138849" y="215028"/>
                    <a:pt x="145923" y="211051"/>
                  </a:cubicBezTo>
                  <a:cubicBezTo>
                    <a:pt x="198694" y="181416"/>
                    <a:pt x="255060" y="167687"/>
                    <a:pt x="314944" y="178471"/>
                  </a:cubicBezTo>
                  <a:cubicBezTo>
                    <a:pt x="342821" y="183480"/>
                    <a:pt x="369397" y="195602"/>
                    <a:pt x="396777" y="203901"/>
                  </a:cubicBezTo>
                  <a:lnTo>
                    <a:pt x="413029" y="204129"/>
                  </a:lnTo>
                  <a:lnTo>
                    <a:pt x="413029" y="204130"/>
                  </a:lnTo>
                  <a:lnTo>
                    <a:pt x="413067" y="204130"/>
                  </a:lnTo>
                  <a:lnTo>
                    <a:pt x="413029" y="204129"/>
                  </a:lnTo>
                  <a:lnTo>
                    <a:pt x="413603" y="198624"/>
                  </a:lnTo>
                  <a:cubicBezTo>
                    <a:pt x="401710" y="192926"/>
                    <a:pt x="389435" y="187916"/>
                    <a:pt x="378116" y="181301"/>
                  </a:cubicBezTo>
                  <a:cubicBezTo>
                    <a:pt x="373221" y="178433"/>
                    <a:pt x="366376" y="171282"/>
                    <a:pt x="367294" y="167917"/>
                  </a:cubicBezTo>
                  <a:cubicBezTo>
                    <a:pt x="368747" y="162525"/>
                    <a:pt x="375439" y="155565"/>
                    <a:pt x="380754" y="154762"/>
                  </a:cubicBezTo>
                  <a:cubicBezTo>
                    <a:pt x="397465" y="152239"/>
                    <a:pt x="414597" y="152812"/>
                    <a:pt x="431422" y="151091"/>
                  </a:cubicBezTo>
                  <a:cubicBezTo>
                    <a:pt x="437426" y="150479"/>
                    <a:pt x="443085" y="146694"/>
                    <a:pt x="448936" y="144361"/>
                  </a:cubicBezTo>
                  <a:cubicBezTo>
                    <a:pt x="445801" y="139696"/>
                    <a:pt x="443697" y="133616"/>
                    <a:pt x="439415" y="130633"/>
                  </a:cubicBezTo>
                  <a:cubicBezTo>
                    <a:pt x="399760" y="103177"/>
                    <a:pt x="358881" y="77365"/>
                    <a:pt x="319953" y="48914"/>
                  </a:cubicBezTo>
                  <a:cubicBezTo>
                    <a:pt x="291751" y="28303"/>
                    <a:pt x="268215" y="17806"/>
                    <a:pt x="245118" y="18117"/>
                  </a:cubicBezTo>
                  <a:close/>
                  <a:moveTo>
                    <a:pt x="233689" y="316"/>
                  </a:moveTo>
                  <a:cubicBezTo>
                    <a:pt x="249592" y="-1037"/>
                    <a:pt x="265939" y="2013"/>
                    <a:pt x="282057" y="8265"/>
                  </a:cubicBezTo>
                  <a:cubicBezTo>
                    <a:pt x="300680" y="15493"/>
                    <a:pt x="318232" y="27271"/>
                    <a:pt x="333834" y="40043"/>
                  </a:cubicBezTo>
                  <a:cubicBezTo>
                    <a:pt x="382514" y="79927"/>
                    <a:pt x="436317" y="111131"/>
                    <a:pt x="492683" y="138434"/>
                  </a:cubicBezTo>
                  <a:cubicBezTo>
                    <a:pt x="497845" y="140919"/>
                    <a:pt x="503963" y="142487"/>
                    <a:pt x="507825" y="146311"/>
                  </a:cubicBezTo>
                  <a:cubicBezTo>
                    <a:pt x="511611" y="150059"/>
                    <a:pt x="513064" y="156139"/>
                    <a:pt x="515512" y="161187"/>
                  </a:cubicBezTo>
                  <a:cubicBezTo>
                    <a:pt x="509967" y="162946"/>
                    <a:pt x="504499" y="165546"/>
                    <a:pt x="498839" y="166196"/>
                  </a:cubicBezTo>
                  <a:lnTo>
                    <a:pt x="475501" y="166424"/>
                  </a:lnTo>
                  <a:lnTo>
                    <a:pt x="475475" y="166349"/>
                  </a:lnTo>
                  <a:lnTo>
                    <a:pt x="475436" y="166425"/>
                  </a:lnTo>
                  <a:lnTo>
                    <a:pt x="475501" y="166424"/>
                  </a:lnTo>
                  <a:lnTo>
                    <a:pt x="493830" y="219197"/>
                  </a:lnTo>
                  <a:cubicBezTo>
                    <a:pt x="495321" y="225238"/>
                    <a:pt x="491765" y="237322"/>
                    <a:pt x="487597" y="238852"/>
                  </a:cubicBezTo>
                  <a:cubicBezTo>
                    <a:pt x="481516" y="241146"/>
                    <a:pt x="471956" y="237934"/>
                    <a:pt x="465456" y="234301"/>
                  </a:cubicBezTo>
                  <a:cubicBezTo>
                    <a:pt x="457540" y="229865"/>
                    <a:pt x="451231" y="222485"/>
                    <a:pt x="444233" y="216405"/>
                  </a:cubicBezTo>
                  <a:cubicBezTo>
                    <a:pt x="442665" y="217667"/>
                    <a:pt x="441097" y="218929"/>
                    <a:pt x="439529" y="220229"/>
                  </a:cubicBezTo>
                  <a:cubicBezTo>
                    <a:pt x="443430" y="225085"/>
                    <a:pt x="446603" y="230783"/>
                    <a:pt x="451345" y="234607"/>
                  </a:cubicBezTo>
                  <a:cubicBezTo>
                    <a:pt x="492377" y="267876"/>
                    <a:pt x="524422" y="307339"/>
                    <a:pt x="539068" y="359116"/>
                  </a:cubicBezTo>
                  <a:cubicBezTo>
                    <a:pt x="568704" y="463932"/>
                    <a:pt x="549086" y="558155"/>
                    <a:pt x="478304" y="641365"/>
                  </a:cubicBezTo>
                  <a:cubicBezTo>
                    <a:pt x="475016" y="645227"/>
                    <a:pt x="471574" y="648860"/>
                    <a:pt x="468324" y="652454"/>
                  </a:cubicBezTo>
                  <a:cubicBezTo>
                    <a:pt x="480255" y="672301"/>
                    <a:pt x="491918" y="691574"/>
                    <a:pt x="505225" y="713715"/>
                  </a:cubicBezTo>
                  <a:cubicBezTo>
                    <a:pt x="470962" y="714250"/>
                    <a:pt x="439491" y="723083"/>
                    <a:pt x="417006" y="691306"/>
                  </a:cubicBezTo>
                  <a:cubicBezTo>
                    <a:pt x="408478" y="679261"/>
                    <a:pt x="395668" y="675513"/>
                    <a:pt x="379646" y="679184"/>
                  </a:cubicBezTo>
                  <a:cubicBezTo>
                    <a:pt x="319609" y="692988"/>
                    <a:pt x="259534" y="690044"/>
                    <a:pt x="199650" y="676851"/>
                  </a:cubicBezTo>
                  <a:cubicBezTo>
                    <a:pt x="175636" y="671574"/>
                    <a:pt x="162634" y="677119"/>
                    <a:pt x="151430" y="700063"/>
                  </a:cubicBezTo>
                  <a:cubicBezTo>
                    <a:pt x="145732" y="711764"/>
                    <a:pt x="138734" y="715550"/>
                    <a:pt x="126344" y="714938"/>
                  </a:cubicBezTo>
                  <a:cubicBezTo>
                    <a:pt x="107989" y="714020"/>
                    <a:pt x="89520" y="714709"/>
                    <a:pt x="68373" y="714709"/>
                  </a:cubicBezTo>
                  <a:cubicBezTo>
                    <a:pt x="71432" y="708208"/>
                    <a:pt x="73229" y="703810"/>
                    <a:pt x="75485" y="699719"/>
                  </a:cubicBezTo>
                  <a:cubicBezTo>
                    <a:pt x="83478" y="685226"/>
                    <a:pt x="91393" y="670695"/>
                    <a:pt x="99844" y="656431"/>
                  </a:cubicBezTo>
                  <a:cubicBezTo>
                    <a:pt x="112808" y="634520"/>
                    <a:pt x="111010" y="614788"/>
                    <a:pt x="93955" y="595400"/>
                  </a:cubicBezTo>
                  <a:cubicBezTo>
                    <a:pt x="6386" y="495824"/>
                    <a:pt x="20382" y="363323"/>
                    <a:pt x="92273" y="259922"/>
                  </a:cubicBezTo>
                  <a:cubicBezTo>
                    <a:pt x="93344" y="258392"/>
                    <a:pt x="94108" y="256672"/>
                    <a:pt x="95561" y="254071"/>
                  </a:cubicBezTo>
                  <a:cubicBezTo>
                    <a:pt x="92158" y="250094"/>
                    <a:pt x="88678" y="246003"/>
                    <a:pt x="84089" y="240649"/>
                  </a:cubicBezTo>
                  <a:cubicBezTo>
                    <a:pt x="73000" y="253842"/>
                    <a:pt x="62905" y="265849"/>
                    <a:pt x="51739" y="279080"/>
                  </a:cubicBezTo>
                  <a:cubicBezTo>
                    <a:pt x="30821" y="257666"/>
                    <a:pt x="36978" y="233689"/>
                    <a:pt x="39349" y="210019"/>
                  </a:cubicBezTo>
                  <a:cubicBezTo>
                    <a:pt x="40228" y="201147"/>
                    <a:pt x="40152" y="190478"/>
                    <a:pt x="35907" y="183366"/>
                  </a:cubicBezTo>
                  <a:cubicBezTo>
                    <a:pt x="32504" y="177630"/>
                    <a:pt x="22294" y="175794"/>
                    <a:pt x="14914" y="172582"/>
                  </a:cubicBezTo>
                  <a:cubicBezTo>
                    <a:pt x="10095" y="170517"/>
                    <a:pt x="4971" y="169141"/>
                    <a:pt x="0" y="167458"/>
                  </a:cubicBezTo>
                  <a:cubicBezTo>
                    <a:pt x="3059" y="163405"/>
                    <a:pt x="5392" y="156713"/>
                    <a:pt x="9254" y="155680"/>
                  </a:cubicBezTo>
                  <a:cubicBezTo>
                    <a:pt x="56786" y="143099"/>
                    <a:pt x="88258" y="108454"/>
                    <a:pt x="121832" y="76218"/>
                  </a:cubicBezTo>
                  <a:cubicBezTo>
                    <a:pt x="142864" y="55989"/>
                    <a:pt x="165120" y="36869"/>
                    <a:pt x="187987" y="18781"/>
                  </a:cubicBezTo>
                  <a:cubicBezTo>
                    <a:pt x="202327" y="7424"/>
                    <a:pt x="217786" y="1669"/>
                    <a:pt x="233689" y="316"/>
                  </a:cubicBezTo>
                  <a:close/>
                </a:path>
              </a:pathLst>
            </a:custGeom>
            <a:solidFill>
              <a:srgbClr val="00427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ove Ya Like A Sister"/>
                <a:ea typeface="Love Ya Like A Sister"/>
                <a:cs typeface="Love Ya Like A Sister"/>
                <a:sym typeface="Love Ya Like A Sister"/>
              </a:endParaRPr>
            </a:p>
          </p:txBody>
        </p:sp>
      </p:grpSp>
      <p:grpSp>
        <p:nvGrpSpPr>
          <p:cNvPr id="595" name="Google Shape;595;p78"/>
          <p:cNvGrpSpPr/>
          <p:nvPr/>
        </p:nvGrpSpPr>
        <p:grpSpPr>
          <a:xfrm>
            <a:off x="1315436" y="2036349"/>
            <a:ext cx="958641" cy="910038"/>
            <a:chOff x="764569" y="1908893"/>
            <a:chExt cx="958641" cy="910038"/>
          </a:xfrm>
        </p:grpSpPr>
        <p:sp>
          <p:nvSpPr>
            <p:cNvPr id="596" name="Google Shape;596;p78"/>
            <p:cNvSpPr/>
            <p:nvPr/>
          </p:nvSpPr>
          <p:spPr>
            <a:xfrm>
              <a:off x="764569" y="1908893"/>
              <a:ext cx="958641" cy="910038"/>
            </a:xfrm>
            <a:prstGeom prst="roundRect">
              <a:avLst>
                <a:gd fmla="val 16667" name="adj"/>
              </a:avLst>
            </a:prstGeom>
            <a:solidFill>
              <a:srgbClr val="87D0F8"/>
            </a:solidFill>
            <a:ln cap="flat" cmpd="sng" w="57150">
              <a:solidFill>
                <a:srgbClr val="7381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7" name="Google Shape;597;p78"/>
            <p:cNvSpPr/>
            <p:nvPr/>
          </p:nvSpPr>
          <p:spPr>
            <a:xfrm>
              <a:off x="963166" y="2017146"/>
              <a:ext cx="561446" cy="693532"/>
            </a:xfrm>
            <a:custGeom>
              <a:rect b="b" l="l" r="r" t="t"/>
              <a:pathLst>
                <a:path extrusionOk="0" h="715239" w="552390">
                  <a:moveTo>
                    <a:pt x="147109" y="330513"/>
                  </a:moveTo>
                  <a:cubicBezTo>
                    <a:pt x="169250" y="329557"/>
                    <a:pt x="187146" y="343171"/>
                    <a:pt x="194183" y="365350"/>
                  </a:cubicBezTo>
                  <a:cubicBezTo>
                    <a:pt x="195368" y="369135"/>
                    <a:pt x="199460" y="372348"/>
                    <a:pt x="202825" y="375025"/>
                  </a:cubicBezTo>
                  <a:cubicBezTo>
                    <a:pt x="214335" y="384087"/>
                    <a:pt x="226189" y="392691"/>
                    <a:pt x="237776" y="401601"/>
                  </a:cubicBezTo>
                  <a:cubicBezTo>
                    <a:pt x="249669" y="410740"/>
                    <a:pt x="261370" y="418121"/>
                    <a:pt x="277698" y="411199"/>
                  </a:cubicBezTo>
                  <a:cubicBezTo>
                    <a:pt x="282784" y="409058"/>
                    <a:pt x="290394" y="410855"/>
                    <a:pt x="296207" y="412806"/>
                  </a:cubicBezTo>
                  <a:cubicBezTo>
                    <a:pt x="310049" y="417509"/>
                    <a:pt x="330546" y="408255"/>
                    <a:pt x="330852" y="393418"/>
                  </a:cubicBezTo>
                  <a:cubicBezTo>
                    <a:pt x="331120" y="379499"/>
                    <a:pt x="339188" y="377319"/>
                    <a:pt x="348175" y="375254"/>
                  </a:cubicBezTo>
                  <a:cubicBezTo>
                    <a:pt x="361329" y="372233"/>
                    <a:pt x="374828" y="370780"/>
                    <a:pt x="388173" y="368677"/>
                  </a:cubicBezTo>
                  <a:cubicBezTo>
                    <a:pt x="389129" y="371086"/>
                    <a:pt x="390085" y="373495"/>
                    <a:pt x="391041" y="375904"/>
                  </a:cubicBezTo>
                  <a:lnTo>
                    <a:pt x="391080" y="375942"/>
                  </a:lnTo>
                  <a:cubicBezTo>
                    <a:pt x="375325" y="392041"/>
                    <a:pt x="367294" y="415635"/>
                    <a:pt x="337009" y="416935"/>
                  </a:cubicBezTo>
                  <a:cubicBezTo>
                    <a:pt x="326875" y="417356"/>
                    <a:pt x="313606" y="432308"/>
                    <a:pt x="308596" y="443665"/>
                  </a:cubicBezTo>
                  <a:cubicBezTo>
                    <a:pt x="302057" y="458464"/>
                    <a:pt x="294409" y="467833"/>
                    <a:pt x="278540" y="467794"/>
                  </a:cubicBezTo>
                  <a:cubicBezTo>
                    <a:pt x="262708" y="467794"/>
                    <a:pt x="257661" y="456514"/>
                    <a:pt x="254984" y="442633"/>
                  </a:cubicBezTo>
                  <a:cubicBezTo>
                    <a:pt x="253875" y="436973"/>
                    <a:pt x="249975" y="430702"/>
                    <a:pt x="245424" y="427069"/>
                  </a:cubicBezTo>
                  <a:cubicBezTo>
                    <a:pt x="228101" y="413073"/>
                    <a:pt x="210396" y="399422"/>
                    <a:pt x="191888" y="387070"/>
                  </a:cubicBezTo>
                  <a:cubicBezTo>
                    <a:pt x="186802" y="383667"/>
                    <a:pt x="178313" y="385732"/>
                    <a:pt x="171506" y="384508"/>
                  </a:cubicBezTo>
                  <a:cubicBezTo>
                    <a:pt x="165617" y="383437"/>
                    <a:pt x="157511" y="383093"/>
                    <a:pt x="154643" y="379269"/>
                  </a:cubicBezTo>
                  <a:cubicBezTo>
                    <a:pt x="147071" y="369174"/>
                    <a:pt x="141335" y="357587"/>
                    <a:pt x="135829" y="346153"/>
                  </a:cubicBezTo>
                  <a:cubicBezTo>
                    <a:pt x="130551" y="335140"/>
                    <a:pt x="136785" y="330934"/>
                    <a:pt x="147109" y="330513"/>
                  </a:cubicBezTo>
                  <a:close/>
                  <a:moveTo>
                    <a:pt x="251886" y="228641"/>
                  </a:moveTo>
                  <a:cubicBezTo>
                    <a:pt x="226189" y="236251"/>
                    <a:pt x="200836" y="245085"/>
                    <a:pt x="173035" y="254147"/>
                  </a:cubicBezTo>
                  <a:cubicBezTo>
                    <a:pt x="183933" y="272273"/>
                    <a:pt x="191696" y="285198"/>
                    <a:pt x="201409" y="301336"/>
                  </a:cubicBezTo>
                  <a:cubicBezTo>
                    <a:pt x="173226" y="307301"/>
                    <a:pt x="172041" y="275332"/>
                    <a:pt x="153724" y="271738"/>
                  </a:cubicBezTo>
                  <a:cubicBezTo>
                    <a:pt x="141602" y="283745"/>
                    <a:pt x="128945" y="295370"/>
                    <a:pt x="117435" y="308027"/>
                  </a:cubicBezTo>
                  <a:cubicBezTo>
                    <a:pt x="111087" y="314987"/>
                    <a:pt x="106001" y="323362"/>
                    <a:pt x="101488" y="331698"/>
                  </a:cubicBezTo>
                  <a:cubicBezTo>
                    <a:pt x="86804" y="358848"/>
                    <a:pt x="87913" y="361257"/>
                    <a:pt x="117205" y="369708"/>
                  </a:cubicBezTo>
                  <a:cubicBezTo>
                    <a:pt x="126841" y="372500"/>
                    <a:pt x="134451" y="375827"/>
                    <a:pt x="125006" y="387758"/>
                  </a:cubicBezTo>
                  <a:cubicBezTo>
                    <a:pt x="117320" y="385884"/>
                    <a:pt x="109939" y="384163"/>
                    <a:pt x="102636" y="382289"/>
                  </a:cubicBezTo>
                  <a:cubicBezTo>
                    <a:pt x="88563" y="378656"/>
                    <a:pt x="81604" y="382748"/>
                    <a:pt x="80189" y="398503"/>
                  </a:cubicBezTo>
                  <a:cubicBezTo>
                    <a:pt x="76250" y="442135"/>
                    <a:pt x="75753" y="441829"/>
                    <a:pt x="119155" y="441982"/>
                  </a:cubicBezTo>
                  <a:cubicBezTo>
                    <a:pt x="125388" y="441982"/>
                    <a:pt x="131660" y="446226"/>
                    <a:pt x="137893" y="448482"/>
                  </a:cubicBezTo>
                  <a:cubicBezTo>
                    <a:pt x="131583" y="451198"/>
                    <a:pt x="125541" y="455060"/>
                    <a:pt x="118964" y="456398"/>
                  </a:cubicBezTo>
                  <a:cubicBezTo>
                    <a:pt x="106383" y="458960"/>
                    <a:pt x="93535" y="460108"/>
                    <a:pt x="79118" y="462058"/>
                  </a:cubicBezTo>
                  <a:cubicBezTo>
                    <a:pt x="83401" y="478195"/>
                    <a:pt x="86001" y="490623"/>
                    <a:pt x="90016" y="502592"/>
                  </a:cubicBezTo>
                  <a:cubicBezTo>
                    <a:pt x="97626" y="525421"/>
                    <a:pt x="101374" y="527333"/>
                    <a:pt x="124432" y="518806"/>
                  </a:cubicBezTo>
                  <a:cubicBezTo>
                    <a:pt x="135331" y="514791"/>
                    <a:pt x="141334" y="516014"/>
                    <a:pt x="142329" y="529436"/>
                  </a:cubicBezTo>
                  <a:cubicBezTo>
                    <a:pt x="132310" y="533910"/>
                    <a:pt x="122215" y="538384"/>
                    <a:pt x="107989" y="544732"/>
                  </a:cubicBezTo>
                  <a:cubicBezTo>
                    <a:pt x="131124" y="565305"/>
                    <a:pt x="151697" y="583546"/>
                    <a:pt x="170779" y="600524"/>
                  </a:cubicBezTo>
                  <a:cubicBezTo>
                    <a:pt x="185807" y="594788"/>
                    <a:pt x="183819" y="568862"/>
                    <a:pt x="206342" y="581290"/>
                  </a:cubicBezTo>
                  <a:cubicBezTo>
                    <a:pt x="202212" y="592073"/>
                    <a:pt x="198235" y="602475"/>
                    <a:pt x="193455" y="614941"/>
                  </a:cubicBezTo>
                  <a:cubicBezTo>
                    <a:pt x="220835" y="626222"/>
                    <a:pt x="246724" y="638611"/>
                    <a:pt x="279304" y="635476"/>
                  </a:cubicBezTo>
                  <a:cubicBezTo>
                    <a:pt x="279304" y="618765"/>
                    <a:pt x="278883" y="603660"/>
                    <a:pt x="279571" y="588632"/>
                  </a:cubicBezTo>
                  <a:cubicBezTo>
                    <a:pt x="279763" y="584655"/>
                    <a:pt x="283357" y="580831"/>
                    <a:pt x="285422" y="576930"/>
                  </a:cubicBezTo>
                  <a:cubicBezTo>
                    <a:pt x="288214" y="580448"/>
                    <a:pt x="292726" y="583699"/>
                    <a:pt x="293453" y="587599"/>
                  </a:cubicBezTo>
                  <a:cubicBezTo>
                    <a:pt x="295709" y="600104"/>
                    <a:pt x="295862" y="612990"/>
                    <a:pt x="298309" y="625418"/>
                  </a:cubicBezTo>
                  <a:cubicBezTo>
                    <a:pt x="299150" y="629740"/>
                    <a:pt x="304351" y="636355"/>
                    <a:pt x="307716" y="636470"/>
                  </a:cubicBezTo>
                  <a:cubicBezTo>
                    <a:pt x="332572" y="637196"/>
                    <a:pt x="355937" y="631231"/>
                    <a:pt x="378422" y="619376"/>
                  </a:cubicBezTo>
                  <a:cubicBezTo>
                    <a:pt x="372609" y="609396"/>
                    <a:pt x="368211" y="601786"/>
                    <a:pt x="363929" y="594406"/>
                  </a:cubicBezTo>
                  <a:cubicBezTo>
                    <a:pt x="375057" y="583010"/>
                    <a:pt x="380869" y="589855"/>
                    <a:pt x="386873" y="598765"/>
                  </a:cubicBezTo>
                  <a:cubicBezTo>
                    <a:pt x="391576" y="605725"/>
                    <a:pt x="395132" y="615744"/>
                    <a:pt x="407254" y="608861"/>
                  </a:cubicBezTo>
                  <a:cubicBezTo>
                    <a:pt x="436317" y="592417"/>
                    <a:pt x="460331" y="570735"/>
                    <a:pt x="480560" y="542400"/>
                  </a:cubicBezTo>
                  <a:cubicBezTo>
                    <a:pt x="465456" y="535746"/>
                    <a:pt x="452416" y="530048"/>
                    <a:pt x="439032" y="524159"/>
                  </a:cubicBezTo>
                  <a:cubicBezTo>
                    <a:pt x="441671" y="520603"/>
                    <a:pt x="447161" y="518899"/>
                    <a:pt x="455504" y="519045"/>
                  </a:cubicBezTo>
                  <a:lnTo>
                    <a:pt x="489014" y="525026"/>
                  </a:lnTo>
                  <a:lnTo>
                    <a:pt x="489011" y="525039"/>
                  </a:lnTo>
                  <a:lnTo>
                    <a:pt x="489088" y="525039"/>
                  </a:lnTo>
                  <a:lnTo>
                    <a:pt x="489014" y="525026"/>
                  </a:lnTo>
                  <a:lnTo>
                    <a:pt x="505990" y="455519"/>
                  </a:lnTo>
                  <a:cubicBezTo>
                    <a:pt x="480254" y="453186"/>
                    <a:pt x="458458" y="451236"/>
                    <a:pt x="436661" y="449247"/>
                  </a:cubicBezTo>
                  <a:cubicBezTo>
                    <a:pt x="436508" y="447412"/>
                    <a:pt x="436393" y="445538"/>
                    <a:pt x="436240" y="443702"/>
                  </a:cubicBezTo>
                  <a:cubicBezTo>
                    <a:pt x="454672" y="429171"/>
                    <a:pt x="478801" y="445156"/>
                    <a:pt x="501439" y="434525"/>
                  </a:cubicBezTo>
                  <a:cubicBezTo>
                    <a:pt x="497768" y="414793"/>
                    <a:pt x="493944" y="394258"/>
                    <a:pt x="490617" y="376439"/>
                  </a:cubicBezTo>
                  <a:cubicBezTo>
                    <a:pt x="474365" y="369938"/>
                    <a:pt x="457731" y="392729"/>
                    <a:pt x="446680" y="368102"/>
                  </a:cubicBezTo>
                  <a:cubicBezTo>
                    <a:pt x="459108" y="363552"/>
                    <a:pt x="469585" y="359690"/>
                    <a:pt x="481440" y="355330"/>
                  </a:cubicBezTo>
                  <a:cubicBezTo>
                    <a:pt x="464767" y="317281"/>
                    <a:pt x="440370" y="289596"/>
                    <a:pt x="403851" y="270285"/>
                  </a:cubicBezTo>
                  <a:cubicBezTo>
                    <a:pt x="397197" y="283554"/>
                    <a:pt x="391003" y="295867"/>
                    <a:pt x="384846" y="308142"/>
                  </a:cubicBezTo>
                  <a:cubicBezTo>
                    <a:pt x="382857" y="308448"/>
                    <a:pt x="380831" y="308716"/>
                    <a:pt x="378842" y="309022"/>
                  </a:cubicBezTo>
                  <a:cubicBezTo>
                    <a:pt x="377275" y="303439"/>
                    <a:pt x="373718" y="297512"/>
                    <a:pt x="374636" y="292387"/>
                  </a:cubicBezTo>
                  <a:cubicBezTo>
                    <a:pt x="376280" y="283133"/>
                    <a:pt x="381404" y="274491"/>
                    <a:pt x="383393" y="265237"/>
                  </a:cubicBezTo>
                  <a:cubicBezTo>
                    <a:pt x="384311" y="260916"/>
                    <a:pt x="382628" y="252847"/>
                    <a:pt x="379722" y="251433"/>
                  </a:cubicBezTo>
                  <a:cubicBezTo>
                    <a:pt x="351539" y="237781"/>
                    <a:pt x="322018" y="228603"/>
                    <a:pt x="288443" y="228641"/>
                  </a:cubicBezTo>
                  <a:cubicBezTo>
                    <a:pt x="287602" y="241719"/>
                    <a:pt x="286914" y="253650"/>
                    <a:pt x="286072" y="265543"/>
                  </a:cubicBezTo>
                  <a:cubicBezTo>
                    <a:pt x="284975" y="281348"/>
                    <a:pt x="279201" y="289531"/>
                    <a:pt x="268750" y="290093"/>
                  </a:cubicBezTo>
                  <a:cubicBezTo>
                    <a:pt x="268750" y="274223"/>
                    <a:pt x="268750" y="258430"/>
                    <a:pt x="268750" y="242675"/>
                  </a:cubicBezTo>
                  <a:cubicBezTo>
                    <a:pt x="268750" y="231165"/>
                    <a:pt x="262669" y="225468"/>
                    <a:pt x="251886" y="228641"/>
                  </a:cubicBezTo>
                  <a:close/>
                  <a:moveTo>
                    <a:pt x="303022" y="210157"/>
                  </a:moveTo>
                  <a:cubicBezTo>
                    <a:pt x="341167" y="214320"/>
                    <a:pt x="378250" y="229999"/>
                    <a:pt x="414023" y="254989"/>
                  </a:cubicBezTo>
                  <a:cubicBezTo>
                    <a:pt x="471000" y="294758"/>
                    <a:pt x="508896" y="348944"/>
                    <a:pt x="520406" y="418617"/>
                  </a:cubicBezTo>
                  <a:cubicBezTo>
                    <a:pt x="534325" y="502707"/>
                    <a:pt x="504078" y="568938"/>
                    <a:pt x="433487" y="615476"/>
                  </a:cubicBezTo>
                  <a:cubicBezTo>
                    <a:pt x="309896" y="696927"/>
                    <a:pt x="133495" y="648477"/>
                    <a:pt x="77971" y="517467"/>
                  </a:cubicBezTo>
                  <a:cubicBezTo>
                    <a:pt x="66537" y="490470"/>
                    <a:pt x="62675" y="460299"/>
                    <a:pt x="55333" y="431581"/>
                  </a:cubicBezTo>
                  <a:lnTo>
                    <a:pt x="55333" y="431542"/>
                  </a:lnTo>
                  <a:cubicBezTo>
                    <a:pt x="59998" y="338313"/>
                    <a:pt x="107148" y="275791"/>
                    <a:pt x="185654" y="234416"/>
                  </a:cubicBezTo>
                  <a:cubicBezTo>
                    <a:pt x="225672" y="213345"/>
                    <a:pt x="264878" y="205994"/>
                    <a:pt x="303022" y="210157"/>
                  </a:cubicBezTo>
                  <a:close/>
                  <a:moveTo>
                    <a:pt x="302541" y="200464"/>
                  </a:moveTo>
                  <a:cubicBezTo>
                    <a:pt x="280368" y="199032"/>
                    <a:pt x="257336" y="200172"/>
                    <a:pt x="233646" y="203633"/>
                  </a:cubicBezTo>
                  <a:cubicBezTo>
                    <a:pt x="165387" y="213575"/>
                    <a:pt x="112119" y="247226"/>
                    <a:pt x="79195" y="309519"/>
                  </a:cubicBezTo>
                  <a:cubicBezTo>
                    <a:pt x="69367" y="328103"/>
                    <a:pt x="61758" y="347291"/>
                    <a:pt x="56519" y="369532"/>
                  </a:cubicBezTo>
                  <a:lnTo>
                    <a:pt x="48070" y="447848"/>
                  </a:lnTo>
                  <a:lnTo>
                    <a:pt x="48068" y="447833"/>
                  </a:lnTo>
                  <a:lnTo>
                    <a:pt x="48068" y="447871"/>
                  </a:lnTo>
                  <a:lnTo>
                    <a:pt x="48070" y="447848"/>
                  </a:lnTo>
                  <a:lnTo>
                    <a:pt x="55359" y="492618"/>
                  </a:lnTo>
                  <a:cubicBezTo>
                    <a:pt x="68951" y="537255"/>
                    <a:pt x="100800" y="580784"/>
                    <a:pt x="145082" y="617235"/>
                  </a:cubicBezTo>
                  <a:cubicBezTo>
                    <a:pt x="214449" y="674327"/>
                    <a:pt x="294868" y="678037"/>
                    <a:pt x="378613" y="660561"/>
                  </a:cubicBezTo>
                  <a:cubicBezTo>
                    <a:pt x="442359" y="647254"/>
                    <a:pt x="489662" y="612417"/>
                    <a:pt x="512759" y="550736"/>
                  </a:cubicBezTo>
                  <a:cubicBezTo>
                    <a:pt x="547863" y="456972"/>
                    <a:pt x="535320" y="367491"/>
                    <a:pt x="473410" y="289558"/>
                  </a:cubicBezTo>
                  <a:cubicBezTo>
                    <a:pt x="427838" y="232198"/>
                    <a:pt x="369058" y="204758"/>
                    <a:pt x="302541" y="200464"/>
                  </a:cubicBezTo>
                  <a:close/>
                  <a:moveTo>
                    <a:pt x="245118" y="18117"/>
                  </a:moveTo>
                  <a:cubicBezTo>
                    <a:pt x="222021" y="18428"/>
                    <a:pt x="199364" y="29546"/>
                    <a:pt x="172921" y="52165"/>
                  </a:cubicBezTo>
                  <a:cubicBezTo>
                    <a:pt x="138122" y="81915"/>
                    <a:pt x="105121" y="113807"/>
                    <a:pt x="71815" y="145279"/>
                  </a:cubicBezTo>
                  <a:cubicBezTo>
                    <a:pt x="67799" y="149065"/>
                    <a:pt x="66843" y="156139"/>
                    <a:pt x="64472" y="161722"/>
                  </a:cubicBezTo>
                  <a:cubicBezTo>
                    <a:pt x="70973" y="163252"/>
                    <a:pt x="77627" y="166579"/>
                    <a:pt x="83898" y="165967"/>
                  </a:cubicBezTo>
                  <a:cubicBezTo>
                    <a:pt x="99003" y="164475"/>
                    <a:pt x="114070" y="158701"/>
                    <a:pt x="128868" y="159542"/>
                  </a:cubicBezTo>
                  <a:cubicBezTo>
                    <a:pt x="137320" y="160039"/>
                    <a:pt x="147644" y="168758"/>
                    <a:pt x="152233" y="176636"/>
                  </a:cubicBezTo>
                  <a:cubicBezTo>
                    <a:pt x="154260" y="180154"/>
                    <a:pt x="145120" y="191511"/>
                    <a:pt x="139423" y="197820"/>
                  </a:cubicBezTo>
                  <a:cubicBezTo>
                    <a:pt x="133878" y="203939"/>
                    <a:pt x="126268" y="208184"/>
                    <a:pt x="119538" y="213269"/>
                  </a:cubicBezTo>
                  <a:cubicBezTo>
                    <a:pt x="120762" y="215640"/>
                    <a:pt x="121985" y="217973"/>
                    <a:pt x="123247" y="220344"/>
                  </a:cubicBezTo>
                  <a:cubicBezTo>
                    <a:pt x="130819" y="217285"/>
                    <a:pt x="138849" y="215028"/>
                    <a:pt x="145923" y="211051"/>
                  </a:cubicBezTo>
                  <a:cubicBezTo>
                    <a:pt x="198694" y="181416"/>
                    <a:pt x="255060" y="167687"/>
                    <a:pt x="314944" y="178471"/>
                  </a:cubicBezTo>
                  <a:cubicBezTo>
                    <a:pt x="342821" y="183480"/>
                    <a:pt x="369397" y="195602"/>
                    <a:pt x="396777" y="203901"/>
                  </a:cubicBezTo>
                  <a:lnTo>
                    <a:pt x="413029" y="204129"/>
                  </a:lnTo>
                  <a:lnTo>
                    <a:pt x="413029" y="204130"/>
                  </a:lnTo>
                  <a:lnTo>
                    <a:pt x="413067" y="204130"/>
                  </a:lnTo>
                  <a:lnTo>
                    <a:pt x="413029" y="204129"/>
                  </a:lnTo>
                  <a:lnTo>
                    <a:pt x="413603" y="198624"/>
                  </a:lnTo>
                  <a:cubicBezTo>
                    <a:pt x="401710" y="192926"/>
                    <a:pt x="389435" y="187916"/>
                    <a:pt x="378116" y="181301"/>
                  </a:cubicBezTo>
                  <a:cubicBezTo>
                    <a:pt x="373221" y="178433"/>
                    <a:pt x="366376" y="171282"/>
                    <a:pt x="367294" y="167917"/>
                  </a:cubicBezTo>
                  <a:cubicBezTo>
                    <a:pt x="368747" y="162525"/>
                    <a:pt x="375439" y="155565"/>
                    <a:pt x="380754" y="154762"/>
                  </a:cubicBezTo>
                  <a:cubicBezTo>
                    <a:pt x="397465" y="152239"/>
                    <a:pt x="414597" y="152812"/>
                    <a:pt x="431422" y="151091"/>
                  </a:cubicBezTo>
                  <a:cubicBezTo>
                    <a:pt x="437426" y="150479"/>
                    <a:pt x="443085" y="146694"/>
                    <a:pt x="448936" y="144361"/>
                  </a:cubicBezTo>
                  <a:cubicBezTo>
                    <a:pt x="445801" y="139696"/>
                    <a:pt x="443697" y="133616"/>
                    <a:pt x="439415" y="130633"/>
                  </a:cubicBezTo>
                  <a:cubicBezTo>
                    <a:pt x="399760" y="103177"/>
                    <a:pt x="358881" y="77365"/>
                    <a:pt x="319953" y="48914"/>
                  </a:cubicBezTo>
                  <a:cubicBezTo>
                    <a:pt x="291751" y="28303"/>
                    <a:pt x="268215" y="17806"/>
                    <a:pt x="245118" y="18117"/>
                  </a:cubicBezTo>
                  <a:close/>
                  <a:moveTo>
                    <a:pt x="233689" y="316"/>
                  </a:moveTo>
                  <a:cubicBezTo>
                    <a:pt x="249592" y="-1037"/>
                    <a:pt x="265939" y="2013"/>
                    <a:pt x="282057" y="8265"/>
                  </a:cubicBezTo>
                  <a:cubicBezTo>
                    <a:pt x="300680" y="15493"/>
                    <a:pt x="318232" y="27271"/>
                    <a:pt x="333834" y="40043"/>
                  </a:cubicBezTo>
                  <a:cubicBezTo>
                    <a:pt x="382514" y="79927"/>
                    <a:pt x="436317" y="111131"/>
                    <a:pt x="492683" y="138434"/>
                  </a:cubicBezTo>
                  <a:cubicBezTo>
                    <a:pt x="497845" y="140919"/>
                    <a:pt x="503963" y="142487"/>
                    <a:pt x="507825" y="146311"/>
                  </a:cubicBezTo>
                  <a:cubicBezTo>
                    <a:pt x="511611" y="150059"/>
                    <a:pt x="513064" y="156139"/>
                    <a:pt x="515512" y="161187"/>
                  </a:cubicBezTo>
                  <a:cubicBezTo>
                    <a:pt x="509967" y="162946"/>
                    <a:pt x="504499" y="165546"/>
                    <a:pt x="498839" y="166196"/>
                  </a:cubicBezTo>
                  <a:lnTo>
                    <a:pt x="475501" y="166424"/>
                  </a:lnTo>
                  <a:lnTo>
                    <a:pt x="475475" y="166349"/>
                  </a:lnTo>
                  <a:lnTo>
                    <a:pt x="475436" y="166425"/>
                  </a:lnTo>
                  <a:lnTo>
                    <a:pt x="475501" y="166424"/>
                  </a:lnTo>
                  <a:lnTo>
                    <a:pt x="493830" y="219197"/>
                  </a:lnTo>
                  <a:cubicBezTo>
                    <a:pt x="495321" y="225238"/>
                    <a:pt x="491765" y="237322"/>
                    <a:pt x="487597" y="238852"/>
                  </a:cubicBezTo>
                  <a:cubicBezTo>
                    <a:pt x="481516" y="241146"/>
                    <a:pt x="471956" y="237934"/>
                    <a:pt x="465456" y="234301"/>
                  </a:cubicBezTo>
                  <a:cubicBezTo>
                    <a:pt x="457540" y="229865"/>
                    <a:pt x="451231" y="222485"/>
                    <a:pt x="444233" y="216405"/>
                  </a:cubicBezTo>
                  <a:cubicBezTo>
                    <a:pt x="442665" y="217667"/>
                    <a:pt x="441097" y="218929"/>
                    <a:pt x="439529" y="220229"/>
                  </a:cubicBezTo>
                  <a:cubicBezTo>
                    <a:pt x="443430" y="225085"/>
                    <a:pt x="446603" y="230783"/>
                    <a:pt x="451345" y="234607"/>
                  </a:cubicBezTo>
                  <a:cubicBezTo>
                    <a:pt x="492377" y="267876"/>
                    <a:pt x="524422" y="307339"/>
                    <a:pt x="539068" y="359116"/>
                  </a:cubicBezTo>
                  <a:cubicBezTo>
                    <a:pt x="568704" y="463932"/>
                    <a:pt x="549086" y="558155"/>
                    <a:pt x="478304" y="641365"/>
                  </a:cubicBezTo>
                  <a:cubicBezTo>
                    <a:pt x="475016" y="645227"/>
                    <a:pt x="471574" y="648860"/>
                    <a:pt x="468324" y="652454"/>
                  </a:cubicBezTo>
                  <a:cubicBezTo>
                    <a:pt x="480255" y="672301"/>
                    <a:pt x="491918" y="691574"/>
                    <a:pt x="505225" y="713715"/>
                  </a:cubicBezTo>
                  <a:cubicBezTo>
                    <a:pt x="470962" y="714250"/>
                    <a:pt x="439491" y="723083"/>
                    <a:pt x="417006" y="691306"/>
                  </a:cubicBezTo>
                  <a:cubicBezTo>
                    <a:pt x="408478" y="679261"/>
                    <a:pt x="395668" y="675513"/>
                    <a:pt x="379646" y="679184"/>
                  </a:cubicBezTo>
                  <a:cubicBezTo>
                    <a:pt x="319609" y="692988"/>
                    <a:pt x="259534" y="690044"/>
                    <a:pt x="199650" y="676851"/>
                  </a:cubicBezTo>
                  <a:cubicBezTo>
                    <a:pt x="175636" y="671574"/>
                    <a:pt x="162634" y="677119"/>
                    <a:pt x="151430" y="700063"/>
                  </a:cubicBezTo>
                  <a:cubicBezTo>
                    <a:pt x="145732" y="711764"/>
                    <a:pt x="138734" y="715550"/>
                    <a:pt x="126344" y="714938"/>
                  </a:cubicBezTo>
                  <a:cubicBezTo>
                    <a:pt x="107989" y="714020"/>
                    <a:pt x="89520" y="714709"/>
                    <a:pt x="68373" y="714709"/>
                  </a:cubicBezTo>
                  <a:cubicBezTo>
                    <a:pt x="71432" y="708208"/>
                    <a:pt x="73229" y="703810"/>
                    <a:pt x="75485" y="699719"/>
                  </a:cubicBezTo>
                  <a:cubicBezTo>
                    <a:pt x="83478" y="685226"/>
                    <a:pt x="91393" y="670695"/>
                    <a:pt x="99844" y="656431"/>
                  </a:cubicBezTo>
                  <a:cubicBezTo>
                    <a:pt x="112808" y="634520"/>
                    <a:pt x="111010" y="614788"/>
                    <a:pt x="93955" y="595400"/>
                  </a:cubicBezTo>
                  <a:cubicBezTo>
                    <a:pt x="6386" y="495824"/>
                    <a:pt x="20382" y="363323"/>
                    <a:pt x="92273" y="259922"/>
                  </a:cubicBezTo>
                  <a:cubicBezTo>
                    <a:pt x="93344" y="258392"/>
                    <a:pt x="94108" y="256672"/>
                    <a:pt x="95561" y="254071"/>
                  </a:cubicBezTo>
                  <a:cubicBezTo>
                    <a:pt x="92158" y="250094"/>
                    <a:pt x="88678" y="246003"/>
                    <a:pt x="84089" y="240649"/>
                  </a:cubicBezTo>
                  <a:cubicBezTo>
                    <a:pt x="73000" y="253842"/>
                    <a:pt x="62905" y="265849"/>
                    <a:pt x="51739" y="279080"/>
                  </a:cubicBezTo>
                  <a:cubicBezTo>
                    <a:pt x="30821" y="257666"/>
                    <a:pt x="36978" y="233689"/>
                    <a:pt x="39349" y="210019"/>
                  </a:cubicBezTo>
                  <a:cubicBezTo>
                    <a:pt x="40228" y="201147"/>
                    <a:pt x="40152" y="190478"/>
                    <a:pt x="35907" y="183366"/>
                  </a:cubicBezTo>
                  <a:cubicBezTo>
                    <a:pt x="32504" y="177630"/>
                    <a:pt x="22294" y="175794"/>
                    <a:pt x="14914" y="172582"/>
                  </a:cubicBezTo>
                  <a:cubicBezTo>
                    <a:pt x="10095" y="170517"/>
                    <a:pt x="4971" y="169141"/>
                    <a:pt x="0" y="167458"/>
                  </a:cubicBezTo>
                  <a:cubicBezTo>
                    <a:pt x="3059" y="163405"/>
                    <a:pt x="5392" y="156713"/>
                    <a:pt x="9254" y="155680"/>
                  </a:cubicBezTo>
                  <a:cubicBezTo>
                    <a:pt x="56786" y="143099"/>
                    <a:pt x="88258" y="108454"/>
                    <a:pt x="121832" y="76218"/>
                  </a:cubicBezTo>
                  <a:cubicBezTo>
                    <a:pt x="142864" y="55989"/>
                    <a:pt x="165120" y="36869"/>
                    <a:pt x="187987" y="18781"/>
                  </a:cubicBezTo>
                  <a:cubicBezTo>
                    <a:pt x="202327" y="7424"/>
                    <a:pt x="217786" y="1669"/>
                    <a:pt x="233689" y="316"/>
                  </a:cubicBezTo>
                  <a:close/>
                </a:path>
              </a:pathLst>
            </a:custGeom>
            <a:solidFill>
              <a:srgbClr val="00427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ove Ya Like A Sister"/>
                <a:ea typeface="Love Ya Like A Sister"/>
                <a:cs typeface="Love Ya Like A Sister"/>
                <a:sym typeface="Love Ya Like A Siste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79"/>
          <p:cNvSpPr txBox="1"/>
          <p:nvPr>
            <p:ph idx="1" type="body"/>
          </p:nvPr>
        </p:nvSpPr>
        <p:spPr>
          <a:xfrm>
            <a:off x="381001" y="2821022"/>
            <a:ext cx="5334000" cy="3516716"/>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accent1"/>
              </a:buClr>
              <a:buSzPts val="2400"/>
              <a:buFont typeface="Noto Sans Symbols"/>
              <a:buChar char="❑"/>
            </a:pPr>
            <a:r>
              <a:rPr lang="en-US"/>
              <a:t>Notification of Survey</a:t>
            </a:r>
            <a:endParaRPr/>
          </a:p>
          <a:p>
            <a:pPr indent="-342900" lvl="0" marL="342900" rtl="0" algn="l">
              <a:lnSpc>
                <a:spcPct val="100000"/>
              </a:lnSpc>
              <a:spcBef>
                <a:spcPts val="1200"/>
              </a:spcBef>
              <a:spcAft>
                <a:spcPts val="0"/>
              </a:spcAft>
              <a:buClr>
                <a:schemeClr val="accent1"/>
              </a:buClr>
              <a:buSzPts val="2400"/>
              <a:buFont typeface="Noto Sans Symbols"/>
              <a:buChar char="❑"/>
            </a:pPr>
            <a:r>
              <a:rPr lang="en-US"/>
              <a:t>Survey Preparation</a:t>
            </a:r>
            <a:endParaRPr/>
          </a:p>
          <a:p>
            <a:pPr indent="-342900" lvl="0" marL="342900" rtl="0" algn="l">
              <a:lnSpc>
                <a:spcPct val="100000"/>
              </a:lnSpc>
              <a:spcBef>
                <a:spcPts val="1200"/>
              </a:spcBef>
              <a:spcAft>
                <a:spcPts val="0"/>
              </a:spcAft>
              <a:buClr>
                <a:schemeClr val="accent1"/>
              </a:buClr>
              <a:buSzPts val="2400"/>
              <a:buFont typeface="Noto Sans Symbols"/>
              <a:buChar char="❑"/>
            </a:pPr>
            <a:r>
              <a:rPr lang="en-US"/>
              <a:t>Entrance Briefing</a:t>
            </a:r>
            <a:endParaRPr/>
          </a:p>
          <a:p>
            <a:pPr indent="-342900" lvl="0" marL="342900" rtl="0" algn="l">
              <a:lnSpc>
                <a:spcPct val="100000"/>
              </a:lnSpc>
              <a:spcBef>
                <a:spcPts val="1200"/>
              </a:spcBef>
              <a:spcAft>
                <a:spcPts val="0"/>
              </a:spcAft>
              <a:buClr>
                <a:schemeClr val="accent1"/>
              </a:buClr>
              <a:buSzPts val="2400"/>
              <a:buFont typeface="Noto Sans Symbols"/>
              <a:buChar char="❑"/>
            </a:pPr>
            <a:r>
              <a:rPr lang="en-US"/>
              <a:t>Record Review</a:t>
            </a:r>
            <a:endParaRPr/>
          </a:p>
          <a:p>
            <a:pPr indent="-342900" lvl="0" marL="342900" rtl="0" algn="l">
              <a:lnSpc>
                <a:spcPct val="100000"/>
              </a:lnSpc>
              <a:spcBef>
                <a:spcPts val="1200"/>
              </a:spcBef>
              <a:spcAft>
                <a:spcPts val="0"/>
              </a:spcAft>
              <a:buClr>
                <a:schemeClr val="accent1"/>
              </a:buClr>
              <a:buSzPts val="2400"/>
              <a:buFont typeface="Noto Sans Symbols"/>
              <a:buChar char="❑"/>
            </a:pPr>
            <a:r>
              <a:rPr lang="en-US"/>
              <a:t>Exit Briefing</a:t>
            </a:r>
            <a:endParaRPr/>
          </a:p>
          <a:p>
            <a:pPr indent="-342900" lvl="0" marL="342900" rtl="0" algn="l">
              <a:lnSpc>
                <a:spcPct val="100000"/>
              </a:lnSpc>
              <a:spcBef>
                <a:spcPts val="1200"/>
              </a:spcBef>
              <a:spcAft>
                <a:spcPts val="0"/>
              </a:spcAft>
              <a:buClr>
                <a:schemeClr val="accent1"/>
              </a:buClr>
              <a:buSzPts val="2400"/>
              <a:buFont typeface="Noto Sans Symbols"/>
              <a:buChar char="❑"/>
            </a:pPr>
            <a:r>
              <a:rPr lang="en-US"/>
              <a:t>Notification of Findings</a:t>
            </a:r>
            <a:endParaRPr/>
          </a:p>
        </p:txBody>
      </p:sp>
      <p:sp>
        <p:nvSpPr>
          <p:cNvPr id="604" name="Google Shape;604;p79"/>
          <p:cNvSpPr txBox="1"/>
          <p:nvPr>
            <p:ph type="title"/>
          </p:nvPr>
        </p:nvSpPr>
        <p:spPr>
          <a:xfrm>
            <a:off x="381000" y="381000"/>
            <a:ext cx="5416118" cy="2667000"/>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Clr>
                <a:schemeClr val="accent2"/>
              </a:buClr>
              <a:buSzPts val="4000"/>
              <a:buFont typeface="Calibri"/>
              <a:buNone/>
            </a:pPr>
            <a:r>
              <a:rPr lang="en-US" sz="4000"/>
              <a:t>Compliance Survey Process</a:t>
            </a:r>
            <a:br>
              <a:rPr lang="en-US" sz="4000"/>
            </a:br>
            <a:endParaRPr/>
          </a:p>
        </p:txBody>
      </p:sp>
      <p:sp>
        <p:nvSpPr>
          <p:cNvPr id="605" name="Google Shape;605;p79"/>
          <p:cNvSpPr/>
          <p:nvPr>
            <p:ph idx="2" type="pic"/>
          </p:nvPr>
        </p:nvSpPr>
        <p:spPr>
          <a:xfrm>
            <a:off x="6095999" y="0"/>
            <a:ext cx="6096001" cy="6858000"/>
          </a:xfrm>
          <a:prstGeom prst="rect">
            <a:avLst/>
          </a:prstGeom>
          <a:solidFill>
            <a:schemeClr val="lt2"/>
          </a:solidFill>
          <a:ln>
            <a:noFill/>
          </a:ln>
        </p:spPr>
      </p:sp>
      <p:pic>
        <p:nvPicPr>
          <p:cNvPr descr="Text&#10;&#10;Description automatically generated with medium confidence" id="606" name="Google Shape;606;p79"/>
          <p:cNvPicPr preferRelativeResize="0"/>
          <p:nvPr/>
        </p:nvPicPr>
        <p:blipFill rotWithShape="1">
          <a:blip r:embed="rId3">
            <a:alphaModFix/>
          </a:blip>
          <a:srcRect b="0" l="0" r="0" t="0"/>
          <a:stretch/>
        </p:blipFill>
        <p:spPr>
          <a:xfrm>
            <a:off x="6095999" y="0"/>
            <a:ext cx="6096001"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80"/>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4400"/>
              <a:buFont typeface="Calibri"/>
              <a:buNone/>
            </a:pPr>
            <a:r>
              <a:rPr lang="en-US" sz="4400"/>
              <a:t>Notification of Survey</a:t>
            </a:r>
            <a:endParaRPr/>
          </a:p>
        </p:txBody>
      </p:sp>
      <p:grpSp>
        <p:nvGrpSpPr>
          <p:cNvPr id="613" name="Google Shape;613;p80"/>
          <p:cNvGrpSpPr/>
          <p:nvPr/>
        </p:nvGrpSpPr>
        <p:grpSpPr>
          <a:xfrm>
            <a:off x="0" y="115600"/>
            <a:ext cx="12197087" cy="6790827"/>
            <a:chOff x="0" y="115600"/>
            <a:chExt cx="12236715" cy="6790827"/>
          </a:xfrm>
        </p:grpSpPr>
        <p:grpSp>
          <p:nvGrpSpPr>
            <p:cNvPr id="614" name="Google Shape;614;p80"/>
            <p:cNvGrpSpPr/>
            <p:nvPr/>
          </p:nvGrpSpPr>
          <p:grpSpPr>
            <a:xfrm>
              <a:off x="0" y="115600"/>
              <a:ext cx="12236715" cy="6790827"/>
              <a:chOff x="1981200" y="46459"/>
              <a:chExt cx="10578839" cy="6790827"/>
            </a:xfrm>
          </p:grpSpPr>
          <p:sp>
            <p:nvSpPr>
              <p:cNvPr id="615" name="Google Shape;615;p80"/>
              <p:cNvSpPr/>
              <p:nvPr/>
            </p:nvSpPr>
            <p:spPr>
              <a:xfrm>
                <a:off x="1981200" y="2321437"/>
                <a:ext cx="10517042" cy="4467422"/>
              </a:xfrm>
              <a:custGeom>
                <a:rect b="b" l="l" r="r" t="t"/>
                <a:pathLst>
                  <a:path extrusionOk="0" h="2944434" w="8300405">
                    <a:moveTo>
                      <a:pt x="2602704" y="2944238"/>
                    </a:moveTo>
                    <a:cubicBezTo>
                      <a:pt x="2608294" y="2879818"/>
                      <a:pt x="2618525" y="2815890"/>
                      <a:pt x="2633312" y="2752941"/>
                    </a:cubicBezTo>
                    <a:cubicBezTo>
                      <a:pt x="2807218" y="2014336"/>
                      <a:pt x="3580058" y="1593085"/>
                      <a:pt x="4114001" y="1302065"/>
                    </a:cubicBezTo>
                    <a:cubicBezTo>
                      <a:pt x="4451330" y="1118221"/>
                      <a:pt x="4778025" y="989033"/>
                      <a:pt x="4943783" y="924439"/>
                    </a:cubicBezTo>
                    <a:cubicBezTo>
                      <a:pt x="5183078" y="830778"/>
                      <a:pt x="5386847" y="763700"/>
                      <a:pt x="5531835" y="719031"/>
                    </a:cubicBezTo>
                    <a:cubicBezTo>
                      <a:pt x="5990452" y="578067"/>
                      <a:pt x="6485836" y="443464"/>
                      <a:pt x="7015754" y="323220"/>
                    </a:cubicBezTo>
                    <a:cubicBezTo>
                      <a:pt x="7463389" y="221659"/>
                      <a:pt x="7892640" y="140171"/>
                      <a:pt x="8300177" y="74782"/>
                    </a:cubicBezTo>
                    <a:lnTo>
                      <a:pt x="8300177" y="-196"/>
                    </a:lnTo>
                    <a:cubicBezTo>
                      <a:pt x="7781539" y="15704"/>
                      <a:pt x="7225535" y="55553"/>
                      <a:pt x="6638129" y="129439"/>
                    </a:cubicBezTo>
                    <a:cubicBezTo>
                      <a:pt x="5555337" y="265846"/>
                      <a:pt x="4487502" y="502041"/>
                      <a:pt x="3448188" y="835002"/>
                    </a:cubicBezTo>
                    <a:cubicBezTo>
                      <a:pt x="3217438" y="916142"/>
                      <a:pt x="2907388" y="1033106"/>
                      <a:pt x="2548843" y="1192752"/>
                    </a:cubicBezTo>
                    <a:cubicBezTo>
                      <a:pt x="2261649" y="1320598"/>
                      <a:pt x="1838659" y="1508964"/>
                      <a:pt x="1396091" y="1784034"/>
                    </a:cubicBezTo>
                    <a:cubicBezTo>
                      <a:pt x="1032279" y="2010112"/>
                      <a:pt x="526808" y="2374769"/>
                      <a:pt x="-228" y="2944238"/>
                    </a:cubicBezTo>
                    <a:close/>
                  </a:path>
                </a:pathLst>
              </a:custGeom>
              <a:solidFill>
                <a:srgbClr val="00213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16" name="Google Shape;616;p80"/>
              <p:cNvSpPr/>
              <p:nvPr/>
            </p:nvSpPr>
            <p:spPr>
              <a:xfrm>
                <a:off x="2112398" y="2304179"/>
                <a:ext cx="10385844" cy="4484680"/>
              </a:xfrm>
              <a:custGeom>
                <a:rect b="b" l="l" r="r" t="t"/>
                <a:pathLst>
                  <a:path extrusionOk="0" h="2944434" w="8193477">
                    <a:moveTo>
                      <a:pt x="-228" y="2944238"/>
                    </a:moveTo>
                    <a:lnTo>
                      <a:pt x="2405345" y="2944238"/>
                    </a:lnTo>
                    <a:cubicBezTo>
                      <a:pt x="2414170" y="2874586"/>
                      <a:pt x="2428052" y="2805670"/>
                      <a:pt x="2446884" y="2738035"/>
                    </a:cubicBezTo>
                    <a:cubicBezTo>
                      <a:pt x="2627250" y="2090507"/>
                      <a:pt x="3228022" y="1710447"/>
                      <a:pt x="3544979" y="1515721"/>
                    </a:cubicBezTo>
                    <a:cubicBezTo>
                      <a:pt x="3690365" y="1426284"/>
                      <a:pt x="3813888" y="1364224"/>
                      <a:pt x="3967323" y="1292127"/>
                    </a:cubicBezTo>
                    <a:cubicBezTo>
                      <a:pt x="4379730" y="1098346"/>
                      <a:pt x="4982837" y="844939"/>
                      <a:pt x="5779279" y="608923"/>
                    </a:cubicBezTo>
                    <a:cubicBezTo>
                      <a:pt x="6146967" y="504580"/>
                      <a:pt x="6537263" y="404906"/>
                      <a:pt x="6948577" y="313283"/>
                    </a:cubicBezTo>
                    <a:cubicBezTo>
                      <a:pt x="7381802" y="216789"/>
                      <a:pt x="7797637" y="138382"/>
                      <a:pt x="8193250" y="74782"/>
                    </a:cubicBezTo>
                    <a:lnTo>
                      <a:pt x="8193250" y="-196"/>
                    </a:lnTo>
                    <a:cubicBezTo>
                      <a:pt x="7776868" y="20225"/>
                      <a:pt x="7337878" y="55305"/>
                      <a:pt x="6879014" y="109564"/>
                    </a:cubicBezTo>
                    <a:cubicBezTo>
                      <a:pt x="6165401" y="193973"/>
                      <a:pt x="5457055" y="318386"/>
                      <a:pt x="4757355" y="482220"/>
                    </a:cubicBezTo>
                    <a:cubicBezTo>
                      <a:pt x="4033606" y="638438"/>
                      <a:pt x="3327670" y="868193"/>
                      <a:pt x="2650603" y="1167908"/>
                    </a:cubicBezTo>
                    <a:cubicBezTo>
                      <a:pt x="2135989" y="1396024"/>
                      <a:pt x="1426599" y="1716360"/>
                      <a:pt x="648194" y="2350472"/>
                    </a:cubicBezTo>
                    <a:cubicBezTo>
                      <a:pt x="420779" y="2535717"/>
                      <a:pt x="204276" y="2733971"/>
                      <a:pt x="-228" y="29442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17" name="Google Shape;617;p80"/>
              <p:cNvSpPr/>
              <p:nvPr/>
            </p:nvSpPr>
            <p:spPr>
              <a:xfrm>
                <a:off x="3734077" y="6534199"/>
                <a:ext cx="182652" cy="254438"/>
              </a:xfrm>
              <a:custGeom>
                <a:rect b="b" l="l" r="r" t="t"/>
                <a:pathLst>
                  <a:path extrusionOk="0" h="171074" w="148864">
                    <a:moveTo>
                      <a:pt x="107743" y="-196"/>
                    </a:moveTo>
                    <a:lnTo>
                      <a:pt x="148636" y="19033"/>
                    </a:lnTo>
                    <a:cubicBezTo>
                      <a:pt x="115146" y="68919"/>
                      <a:pt x="82849" y="119536"/>
                      <a:pt x="51745" y="170878"/>
                    </a:cubicBezTo>
                    <a:lnTo>
                      <a:pt x="-228" y="170878"/>
                    </a:lnTo>
                    <a:cubicBezTo>
                      <a:pt x="34190" y="112942"/>
                      <a:pt x="70179" y="55916"/>
                      <a:pt x="107743"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18" name="Google Shape;618;p80"/>
              <p:cNvSpPr/>
              <p:nvPr/>
            </p:nvSpPr>
            <p:spPr>
              <a:xfrm>
                <a:off x="3951480" y="5807984"/>
                <a:ext cx="436451" cy="610193"/>
              </a:xfrm>
              <a:custGeom>
                <a:rect b="b" l="l" r="r" t="t"/>
                <a:pathLst>
                  <a:path extrusionOk="0" h="410270" w="355713">
                    <a:moveTo>
                      <a:pt x="317772" y="-196"/>
                    </a:moveTo>
                    <a:lnTo>
                      <a:pt x="355485" y="24995"/>
                    </a:lnTo>
                    <a:cubicBezTo>
                      <a:pt x="335064" y="46411"/>
                      <a:pt x="318667" y="64248"/>
                      <a:pt x="306245" y="78012"/>
                    </a:cubicBezTo>
                    <a:cubicBezTo>
                      <a:pt x="211058" y="183653"/>
                      <a:pt x="121834" y="294510"/>
                      <a:pt x="38975" y="410074"/>
                    </a:cubicBezTo>
                    <a:lnTo>
                      <a:pt x="-228" y="388062"/>
                    </a:lnTo>
                    <a:cubicBezTo>
                      <a:pt x="84419" y="269707"/>
                      <a:pt x="175661" y="156210"/>
                      <a:pt x="273053" y="48100"/>
                    </a:cubicBezTo>
                    <a:cubicBezTo>
                      <a:pt x="284680" y="35330"/>
                      <a:pt x="299587" y="19083"/>
                      <a:pt x="317772"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19" name="Google Shape;619;p80"/>
              <p:cNvSpPr/>
              <p:nvPr/>
            </p:nvSpPr>
            <p:spPr>
              <a:xfrm>
                <a:off x="4440790" y="5182494"/>
                <a:ext cx="506622" cy="543016"/>
              </a:xfrm>
              <a:custGeom>
                <a:rect b="b" l="l" r="r" t="t"/>
                <a:pathLst>
                  <a:path extrusionOk="0" h="365103" w="412903">
                    <a:moveTo>
                      <a:pt x="381869" y="-196"/>
                    </a:moveTo>
                    <a:lnTo>
                      <a:pt x="412675" y="32449"/>
                    </a:lnTo>
                    <a:cubicBezTo>
                      <a:pt x="281396" y="136599"/>
                      <a:pt x="155681" y="247571"/>
                      <a:pt x="36044" y="364908"/>
                    </a:cubicBezTo>
                    <a:lnTo>
                      <a:pt x="-228" y="337878"/>
                    </a:lnTo>
                    <a:cubicBezTo>
                      <a:pt x="121089" y="218529"/>
                      <a:pt x="248632" y="105678"/>
                      <a:pt x="381869"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20" name="Google Shape;620;p80"/>
              <p:cNvSpPr/>
              <p:nvPr/>
            </p:nvSpPr>
            <p:spPr>
              <a:xfrm>
                <a:off x="5015998" y="4642653"/>
                <a:ext cx="554480" cy="492544"/>
              </a:xfrm>
              <a:custGeom>
                <a:rect b="b" l="l" r="r" t="t"/>
                <a:pathLst>
                  <a:path extrusionOk="0" h="331167" w="451908">
                    <a:moveTo>
                      <a:pt x="451680" y="37070"/>
                    </a:moveTo>
                    <a:cubicBezTo>
                      <a:pt x="313996" y="122880"/>
                      <a:pt x="171293" y="220218"/>
                      <a:pt x="26504" y="330971"/>
                    </a:cubicBezTo>
                    <a:lnTo>
                      <a:pt x="-228" y="295047"/>
                    </a:lnTo>
                    <a:cubicBezTo>
                      <a:pt x="145257" y="183797"/>
                      <a:pt x="288556" y="86012"/>
                      <a:pt x="427085"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21" name="Google Shape;621;p80"/>
              <p:cNvSpPr/>
              <p:nvPr/>
            </p:nvSpPr>
            <p:spPr>
              <a:xfrm>
                <a:off x="5665523" y="4193192"/>
                <a:ext cx="576061" cy="416574"/>
              </a:xfrm>
              <a:custGeom>
                <a:rect b="b" l="l" r="r" t="t"/>
                <a:pathLst>
                  <a:path extrusionOk="0" h="280088" w="469497">
                    <a:moveTo>
                      <a:pt x="445469" y="-196"/>
                    </a:moveTo>
                    <a:lnTo>
                      <a:pt x="469269" y="38014"/>
                    </a:lnTo>
                    <a:cubicBezTo>
                      <a:pt x="330393" y="105340"/>
                      <a:pt x="178945" y="184840"/>
                      <a:pt x="19647" y="279893"/>
                    </a:cubicBezTo>
                    <a:lnTo>
                      <a:pt x="-228" y="239745"/>
                    </a:lnTo>
                    <a:cubicBezTo>
                      <a:pt x="157530" y="145786"/>
                      <a:pt x="307636" y="66832"/>
                      <a:pt x="445469"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22" name="Google Shape;622;p80"/>
              <p:cNvSpPr/>
              <p:nvPr/>
            </p:nvSpPr>
            <p:spPr>
              <a:xfrm>
                <a:off x="6344312" y="3815120"/>
                <a:ext cx="600934" cy="362626"/>
              </a:xfrm>
              <a:custGeom>
                <a:rect b="b" l="l" r="r" t="t"/>
                <a:pathLst>
                  <a:path extrusionOk="0" h="243816" w="489769">
                    <a:moveTo>
                      <a:pt x="470661" y="-196"/>
                    </a:moveTo>
                    <a:lnTo>
                      <a:pt x="489542" y="40399"/>
                    </a:lnTo>
                    <a:cubicBezTo>
                      <a:pt x="460524" y="52090"/>
                      <a:pt x="430712" y="64313"/>
                      <a:pt x="400104" y="77068"/>
                    </a:cubicBezTo>
                    <a:cubicBezTo>
                      <a:pt x="293773" y="121787"/>
                      <a:pt x="164387" y="175598"/>
                      <a:pt x="18255" y="243621"/>
                    </a:cubicBezTo>
                    <a:lnTo>
                      <a:pt x="-228" y="202827"/>
                    </a:lnTo>
                    <a:cubicBezTo>
                      <a:pt x="146350" y="134656"/>
                      <a:pt x="276134" y="80447"/>
                      <a:pt x="382813" y="35827"/>
                    </a:cubicBezTo>
                    <a:cubicBezTo>
                      <a:pt x="412874" y="23306"/>
                      <a:pt x="442189" y="11297"/>
                      <a:pt x="470661"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23" name="Google Shape;623;p80"/>
              <p:cNvSpPr/>
              <p:nvPr/>
            </p:nvSpPr>
            <p:spPr>
              <a:xfrm>
                <a:off x="7070837" y="3493581"/>
                <a:ext cx="604167" cy="312375"/>
              </a:xfrm>
              <a:custGeom>
                <a:rect b="b" l="l" r="r" t="t"/>
                <a:pathLst>
                  <a:path extrusionOk="0" h="210029" w="492404">
                    <a:moveTo>
                      <a:pt x="477717" y="-196"/>
                    </a:moveTo>
                    <a:lnTo>
                      <a:pt x="492176" y="42137"/>
                    </a:lnTo>
                    <a:lnTo>
                      <a:pt x="474785" y="47901"/>
                    </a:lnTo>
                    <a:cubicBezTo>
                      <a:pt x="340231" y="92620"/>
                      <a:pt x="192560" y="141910"/>
                      <a:pt x="16020" y="209833"/>
                    </a:cubicBezTo>
                    <a:lnTo>
                      <a:pt x="-228" y="168145"/>
                    </a:lnTo>
                    <a:cubicBezTo>
                      <a:pt x="177256" y="99924"/>
                      <a:pt x="325524" y="50485"/>
                      <a:pt x="460673" y="5468"/>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24" name="Google Shape;624;p80"/>
              <p:cNvSpPr/>
              <p:nvPr/>
            </p:nvSpPr>
            <p:spPr>
              <a:xfrm>
                <a:off x="7808702" y="3219484"/>
                <a:ext cx="622882" cy="278529"/>
              </a:xfrm>
              <a:custGeom>
                <a:rect b="b" l="l" r="r" t="t"/>
                <a:pathLst>
                  <a:path extrusionOk="0" h="187272" w="507657">
                    <a:moveTo>
                      <a:pt x="495852" y="-196"/>
                    </a:moveTo>
                    <a:lnTo>
                      <a:pt x="507430" y="42982"/>
                    </a:lnTo>
                    <a:cubicBezTo>
                      <a:pt x="332728" y="89823"/>
                      <a:pt x="167417" y="137851"/>
                      <a:pt x="11448" y="187076"/>
                    </a:cubicBezTo>
                    <a:lnTo>
                      <a:pt x="-228" y="143848"/>
                    </a:lnTo>
                    <a:cubicBezTo>
                      <a:pt x="155642" y="94792"/>
                      <a:pt x="321002" y="46773"/>
                      <a:pt x="495852"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25" name="Google Shape;625;p80"/>
              <p:cNvSpPr/>
              <p:nvPr/>
            </p:nvSpPr>
            <p:spPr>
              <a:xfrm>
                <a:off x="8560709" y="2993128"/>
                <a:ext cx="635869" cy="245348"/>
              </a:xfrm>
              <a:custGeom>
                <a:rect b="b" l="l" r="r" t="t"/>
                <a:pathLst>
                  <a:path extrusionOk="0" h="164962" w="518241">
                    <a:moveTo>
                      <a:pt x="503107" y="-196"/>
                    </a:moveTo>
                    <a:lnTo>
                      <a:pt x="518013" y="42237"/>
                    </a:lnTo>
                    <a:cubicBezTo>
                      <a:pt x="341622" y="81987"/>
                      <a:pt x="172386" y="122830"/>
                      <a:pt x="10355" y="164767"/>
                    </a:cubicBezTo>
                    <a:lnTo>
                      <a:pt x="-228" y="121290"/>
                    </a:lnTo>
                    <a:cubicBezTo>
                      <a:pt x="160412" y="79716"/>
                      <a:pt x="328207" y="39221"/>
                      <a:pt x="503107"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26" name="Google Shape;626;p80"/>
              <p:cNvSpPr/>
              <p:nvPr/>
            </p:nvSpPr>
            <p:spPr>
              <a:xfrm>
                <a:off x="9325155" y="2800100"/>
                <a:ext cx="626664" cy="219926"/>
              </a:xfrm>
              <a:custGeom>
                <a:rect b="b" l="l" r="r" t="t"/>
                <a:pathLst>
                  <a:path extrusionOk="0" h="147870" w="510738">
                    <a:moveTo>
                      <a:pt x="502908" y="-196"/>
                    </a:moveTo>
                    <a:lnTo>
                      <a:pt x="510510" y="43877"/>
                    </a:lnTo>
                    <a:cubicBezTo>
                      <a:pt x="440749" y="57128"/>
                      <a:pt x="371186" y="70857"/>
                      <a:pt x="301823" y="85068"/>
                    </a:cubicBezTo>
                    <a:cubicBezTo>
                      <a:pt x="200758" y="105574"/>
                      <a:pt x="101731" y="126442"/>
                      <a:pt x="4740" y="147674"/>
                    </a:cubicBezTo>
                    <a:lnTo>
                      <a:pt x="-228" y="102955"/>
                    </a:lnTo>
                    <a:cubicBezTo>
                      <a:pt x="95569" y="82052"/>
                      <a:pt x="193305" y="61466"/>
                      <a:pt x="292928" y="41194"/>
                    </a:cubicBezTo>
                    <a:cubicBezTo>
                      <a:pt x="362740" y="27082"/>
                      <a:pt x="432699" y="13284"/>
                      <a:pt x="502908"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27" name="Google Shape;627;p80"/>
              <p:cNvSpPr/>
              <p:nvPr/>
            </p:nvSpPr>
            <p:spPr>
              <a:xfrm>
                <a:off x="10079054" y="2665603"/>
                <a:ext cx="491077" cy="168195"/>
              </a:xfrm>
              <a:custGeom>
                <a:rect b="b" l="l" r="r" t="t"/>
                <a:pathLst>
                  <a:path extrusionOk="0" h="113088" w="400233">
                    <a:moveTo>
                      <a:pt x="392005" y="-196"/>
                    </a:moveTo>
                    <a:lnTo>
                      <a:pt x="400005" y="43827"/>
                    </a:lnTo>
                    <a:cubicBezTo>
                      <a:pt x="269128" y="65690"/>
                      <a:pt x="138847" y="88710"/>
                      <a:pt x="9163" y="112893"/>
                    </a:cubicBezTo>
                    <a:lnTo>
                      <a:pt x="-228" y="69118"/>
                    </a:lnTo>
                    <a:cubicBezTo>
                      <a:pt x="129804" y="44870"/>
                      <a:pt x="260532" y="21766"/>
                      <a:pt x="392005"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28" name="Google Shape;628;p80"/>
              <p:cNvSpPr/>
              <p:nvPr/>
            </p:nvSpPr>
            <p:spPr>
              <a:xfrm>
                <a:off x="10651947" y="2586087"/>
                <a:ext cx="333114" cy="125704"/>
              </a:xfrm>
              <a:custGeom>
                <a:rect b="b" l="l" r="r" t="t"/>
                <a:pathLst>
                  <a:path extrusionOk="0" h="84518" w="271492">
                    <a:moveTo>
                      <a:pt x="262072" y="-196"/>
                    </a:moveTo>
                    <a:lnTo>
                      <a:pt x="271265" y="43628"/>
                    </a:lnTo>
                    <a:cubicBezTo>
                      <a:pt x="184560" y="56646"/>
                      <a:pt x="98054" y="70211"/>
                      <a:pt x="11747" y="84322"/>
                    </a:cubicBezTo>
                    <a:lnTo>
                      <a:pt x="-228" y="40995"/>
                    </a:lnTo>
                    <a:cubicBezTo>
                      <a:pt x="86974" y="26685"/>
                      <a:pt x="174424" y="12956"/>
                      <a:pt x="262023" y="-19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29" name="Google Shape;629;p80"/>
              <p:cNvSpPr/>
              <p:nvPr/>
            </p:nvSpPr>
            <p:spPr>
              <a:xfrm>
                <a:off x="11042186" y="2522164"/>
                <a:ext cx="319520" cy="116465"/>
              </a:xfrm>
              <a:custGeom>
                <a:rect b="b" l="l" r="r" t="t"/>
                <a:pathLst>
                  <a:path extrusionOk="0" h="78307" w="260412">
                    <a:moveTo>
                      <a:pt x="243290" y="-196"/>
                    </a:moveTo>
                    <a:lnTo>
                      <a:pt x="260184" y="42634"/>
                    </a:lnTo>
                    <a:cubicBezTo>
                      <a:pt x="176709" y="53963"/>
                      <a:pt x="93383" y="65789"/>
                      <a:pt x="10256" y="78111"/>
                    </a:cubicBezTo>
                    <a:lnTo>
                      <a:pt x="-228" y="34436"/>
                    </a:lnTo>
                    <a:cubicBezTo>
                      <a:pt x="80812" y="22476"/>
                      <a:pt x="162002" y="10934"/>
                      <a:pt x="243290" y="-19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30" name="Google Shape;630;p80"/>
              <p:cNvSpPr/>
              <p:nvPr/>
            </p:nvSpPr>
            <p:spPr>
              <a:xfrm>
                <a:off x="11435229" y="2470064"/>
                <a:ext cx="254835" cy="101759"/>
              </a:xfrm>
              <a:custGeom>
                <a:rect b="b" l="l" r="r" t="t"/>
                <a:pathLst>
                  <a:path extrusionOk="0" h="68419" w="207694">
                    <a:moveTo>
                      <a:pt x="192560" y="-196"/>
                    </a:moveTo>
                    <a:lnTo>
                      <a:pt x="207466" y="43032"/>
                    </a:lnTo>
                    <a:cubicBezTo>
                      <a:pt x="141729" y="51116"/>
                      <a:pt x="76043" y="59513"/>
                      <a:pt x="10504" y="68224"/>
                    </a:cubicBezTo>
                    <a:lnTo>
                      <a:pt x="-228" y="24499"/>
                    </a:lnTo>
                    <a:cubicBezTo>
                      <a:pt x="63819" y="16017"/>
                      <a:pt x="128065" y="7789"/>
                      <a:pt x="192560"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31" name="Google Shape;631;p80"/>
              <p:cNvSpPr/>
              <p:nvPr/>
            </p:nvSpPr>
            <p:spPr>
              <a:xfrm>
                <a:off x="11764139" y="2401041"/>
                <a:ext cx="411699" cy="118535"/>
              </a:xfrm>
              <a:custGeom>
                <a:rect b="b" l="l" r="r" t="t"/>
                <a:pathLst>
                  <a:path extrusionOk="0" h="79698" w="335540">
                    <a:moveTo>
                      <a:pt x="335312" y="44274"/>
                    </a:moveTo>
                    <a:cubicBezTo>
                      <a:pt x="230471" y="55270"/>
                      <a:pt x="125729" y="67016"/>
                      <a:pt x="21038" y="79503"/>
                    </a:cubicBezTo>
                    <a:lnTo>
                      <a:pt x="-228" y="37020"/>
                    </a:lnTo>
                    <a:cubicBezTo>
                      <a:pt x="109929" y="23768"/>
                      <a:pt x="220186" y="11366"/>
                      <a:pt x="330641"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32" name="Google Shape;632;p80"/>
              <p:cNvSpPr/>
              <p:nvPr/>
            </p:nvSpPr>
            <p:spPr>
              <a:xfrm>
                <a:off x="6171499" y="2023594"/>
                <a:ext cx="1252126" cy="2121171"/>
              </a:xfrm>
              <a:custGeom>
                <a:rect b="b" l="l" r="r" t="t"/>
                <a:pathLst>
                  <a:path extrusionOk="0" h="2121171" w="1252126">
                    <a:moveTo>
                      <a:pt x="1251898" y="625479"/>
                    </a:moveTo>
                    <a:cubicBezTo>
                      <a:pt x="1251684" y="279714"/>
                      <a:pt x="971213" y="-410"/>
                      <a:pt x="625447" y="-196"/>
                    </a:cubicBezTo>
                    <a:cubicBezTo>
                      <a:pt x="279682" y="18"/>
                      <a:pt x="-442" y="280484"/>
                      <a:pt x="-228" y="626250"/>
                    </a:cubicBezTo>
                    <a:cubicBezTo>
                      <a:pt x="-184" y="698227"/>
                      <a:pt x="12273" y="769653"/>
                      <a:pt x="36590" y="837397"/>
                    </a:cubicBezTo>
                    <a:lnTo>
                      <a:pt x="36590" y="837397"/>
                    </a:lnTo>
                    <a:cubicBezTo>
                      <a:pt x="185206" y="1285623"/>
                      <a:pt x="382813" y="1716086"/>
                      <a:pt x="625835" y="2120975"/>
                    </a:cubicBezTo>
                    <a:lnTo>
                      <a:pt x="625835" y="2120975"/>
                    </a:lnTo>
                    <a:cubicBezTo>
                      <a:pt x="746397" y="1920084"/>
                      <a:pt x="855873" y="1712742"/>
                      <a:pt x="953773" y="1499881"/>
                    </a:cubicBezTo>
                    <a:cubicBezTo>
                      <a:pt x="1053063" y="1284023"/>
                      <a:pt x="1140300" y="1062819"/>
                      <a:pt x="1215080" y="837298"/>
                    </a:cubicBezTo>
                    <a:cubicBezTo>
                      <a:pt x="1239496" y="769350"/>
                      <a:pt x="1251953" y="697680"/>
                      <a:pt x="1251898" y="625479"/>
                    </a:cubicBezTo>
                    <a:close/>
                  </a:path>
                </a:pathLst>
              </a:custGeom>
              <a:solidFill>
                <a:srgbClr val="F8CA75"/>
              </a:solidFill>
              <a:ln cap="flat" cmpd="sng" w="38100">
                <a:solidFill>
                  <a:srgbClr val="00315A"/>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33" name="Google Shape;633;p80"/>
              <p:cNvSpPr/>
              <p:nvPr/>
            </p:nvSpPr>
            <p:spPr>
              <a:xfrm>
                <a:off x="6270873" y="2122582"/>
                <a:ext cx="1053376" cy="1053375"/>
              </a:xfrm>
              <a:prstGeom prst="ellipse">
                <a:avLst/>
              </a:prstGeom>
              <a:solidFill>
                <a:schemeClr val="accent6"/>
              </a:solidFill>
              <a:ln cap="flat" cmpd="sng" w="38100">
                <a:solidFill>
                  <a:srgbClr val="1C334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34" name="Google Shape;634;p80"/>
              <p:cNvSpPr txBox="1"/>
              <p:nvPr/>
            </p:nvSpPr>
            <p:spPr>
              <a:xfrm>
                <a:off x="5559605" y="930451"/>
                <a:ext cx="2444752"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Calibri"/>
                    <a:ea typeface="Calibri"/>
                    <a:cs typeface="Calibri"/>
                    <a:sym typeface="Calibri"/>
                  </a:rPr>
                  <a:t>Notification via phone or email</a:t>
                </a:r>
                <a:endParaRPr/>
              </a:p>
            </p:txBody>
          </p:sp>
          <p:sp>
            <p:nvSpPr>
              <p:cNvPr id="635" name="Google Shape;635;p80"/>
              <p:cNvSpPr txBox="1"/>
              <p:nvPr/>
            </p:nvSpPr>
            <p:spPr>
              <a:xfrm>
                <a:off x="8961135" y="46459"/>
                <a:ext cx="2591743"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Calibri"/>
                    <a:ea typeface="Calibri"/>
                    <a:cs typeface="Calibri"/>
                    <a:sym typeface="Calibri"/>
                  </a:rPr>
                  <a:t>Survey Notification Packet</a:t>
                </a:r>
                <a:endParaRPr/>
              </a:p>
            </p:txBody>
          </p:sp>
          <p:sp>
            <p:nvSpPr>
              <p:cNvPr id="636" name="Google Shape;636;p80"/>
              <p:cNvSpPr/>
              <p:nvPr/>
            </p:nvSpPr>
            <p:spPr>
              <a:xfrm>
                <a:off x="9485259" y="1071723"/>
                <a:ext cx="1092331" cy="1851005"/>
              </a:xfrm>
              <a:custGeom>
                <a:rect b="b" l="l" r="r" t="t"/>
                <a:pathLst>
                  <a:path extrusionOk="0" h="1851005" w="1092331">
                    <a:moveTo>
                      <a:pt x="1092103" y="546114"/>
                    </a:moveTo>
                    <a:cubicBezTo>
                      <a:pt x="1092202" y="244475"/>
                      <a:pt x="847740" y="-117"/>
                      <a:pt x="546076" y="-196"/>
                    </a:cubicBezTo>
                    <a:cubicBezTo>
                      <a:pt x="244438" y="-271"/>
                      <a:pt x="-149" y="244192"/>
                      <a:pt x="-228" y="545830"/>
                    </a:cubicBezTo>
                    <a:cubicBezTo>
                      <a:pt x="-243" y="608958"/>
                      <a:pt x="10683" y="671609"/>
                      <a:pt x="32069" y="731001"/>
                    </a:cubicBezTo>
                    <a:lnTo>
                      <a:pt x="32069" y="731001"/>
                    </a:lnTo>
                    <a:cubicBezTo>
                      <a:pt x="97244" y="927803"/>
                      <a:pt x="173281" y="1120835"/>
                      <a:pt x="259836" y="1309215"/>
                    </a:cubicBezTo>
                    <a:cubicBezTo>
                      <a:pt x="345274" y="1494818"/>
                      <a:pt x="440784" y="1675621"/>
                      <a:pt x="545937" y="1850809"/>
                    </a:cubicBezTo>
                    <a:lnTo>
                      <a:pt x="545937" y="1850809"/>
                    </a:lnTo>
                    <a:cubicBezTo>
                      <a:pt x="651126" y="1675641"/>
                      <a:pt x="746626" y="1494837"/>
                      <a:pt x="832038" y="1309215"/>
                    </a:cubicBezTo>
                    <a:cubicBezTo>
                      <a:pt x="918693" y="1120914"/>
                      <a:pt x="994765" y="927942"/>
                      <a:pt x="1060005" y="731200"/>
                    </a:cubicBezTo>
                    <a:cubicBezTo>
                      <a:pt x="1081321" y="671828"/>
                      <a:pt x="1092202" y="609202"/>
                      <a:pt x="1092103" y="546114"/>
                    </a:cubicBezTo>
                    <a:close/>
                  </a:path>
                </a:pathLst>
              </a:custGeom>
              <a:solidFill>
                <a:srgbClr val="F8CA75"/>
              </a:solidFill>
              <a:ln cap="flat" cmpd="sng" w="38100">
                <a:solidFill>
                  <a:srgbClr val="00315A"/>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37" name="Google Shape;637;p80"/>
              <p:cNvSpPr/>
              <p:nvPr/>
            </p:nvSpPr>
            <p:spPr>
              <a:xfrm>
                <a:off x="9571963" y="1158572"/>
                <a:ext cx="918921" cy="918921"/>
              </a:xfrm>
              <a:prstGeom prst="ellipse">
                <a:avLst/>
              </a:prstGeom>
              <a:solidFill>
                <a:schemeClr val="accent6"/>
              </a:solidFill>
              <a:ln cap="flat" cmpd="sng" w="38100">
                <a:solidFill>
                  <a:srgbClr val="1C334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38" name="Google Shape;638;p80"/>
              <p:cNvSpPr/>
              <p:nvPr/>
            </p:nvSpPr>
            <p:spPr>
              <a:xfrm>
                <a:off x="8466768" y="1659430"/>
                <a:ext cx="4054614" cy="5129206"/>
              </a:xfrm>
              <a:custGeom>
                <a:rect b="b" l="l" r="r" t="t"/>
                <a:pathLst>
                  <a:path extrusionOk="0" h="3607315" w="3043114">
                    <a:moveTo>
                      <a:pt x="3043115" y="3607316"/>
                    </a:moveTo>
                    <a:lnTo>
                      <a:pt x="3043115" y="1610324"/>
                    </a:lnTo>
                    <a:lnTo>
                      <a:pt x="2111473" y="0"/>
                    </a:lnTo>
                    <a:lnTo>
                      <a:pt x="0" y="3607316"/>
                    </a:lnTo>
                    <a:lnTo>
                      <a:pt x="3043115" y="3607316"/>
                    </a:lnTo>
                    <a:close/>
                  </a:path>
                </a:pathLst>
              </a:custGeom>
              <a:solidFill>
                <a:srgbClr val="42631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39" name="Google Shape;639;p80"/>
              <p:cNvSpPr/>
              <p:nvPr/>
            </p:nvSpPr>
            <p:spPr>
              <a:xfrm>
                <a:off x="10161677" y="1648750"/>
                <a:ext cx="2172590" cy="2101926"/>
              </a:xfrm>
              <a:custGeom>
                <a:rect b="b" l="l" r="r" t="t"/>
                <a:pathLst>
                  <a:path extrusionOk="0" h="1470751" w="1626124">
                    <a:moveTo>
                      <a:pt x="838974" y="0"/>
                    </a:moveTo>
                    <a:lnTo>
                      <a:pt x="0" y="1433337"/>
                    </a:lnTo>
                    <a:lnTo>
                      <a:pt x="332161" y="1361439"/>
                    </a:lnTo>
                    <a:lnTo>
                      <a:pt x="724693" y="1470751"/>
                    </a:lnTo>
                    <a:lnTo>
                      <a:pt x="1276225" y="1361439"/>
                    </a:lnTo>
                    <a:lnTo>
                      <a:pt x="1400444" y="1396220"/>
                    </a:lnTo>
                    <a:lnTo>
                      <a:pt x="1626124" y="1360544"/>
                    </a:lnTo>
                    <a:lnTo>
                      <a:pt x="838974"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40" name="Google Shape;640;p80"/>
              <p:cNvSpPr/>
              <p:nvPr/>
            </p:nvSpPr>
            <p:spPr>
              <a:xfrm>
                <a:off x="9405417" y="1708080"/>
                <a:ext cx="2940675" cy="5129206"/>
              </a:xfrm>
              <a:custGeom>
                <a:rect b="b" l="l" r="r" t="t"/>
                <a:pathLst>
                  <a:path extrusionOk="0" h="3607315" w="2270025">
                    <a:moveTo>
                      <a:pt x="1338384" y="0"/>
                    </a:moveTo>
                    <a:lnTo>
                      <a:pt x="0" y="3607316"/>
                    </a:lnTo>
                    <a:lnTo>
                      <a:pt x="2270026" y="3607316"/>
                    </a:lnTo>
                    <a:lnTo>
                      <a:pt x="2270026" y="1610324"/>
                    </a:lnTo>
                    <a:lnTo>
                      <a:pt x="1338384" y="0"/>
                    </a:lnTo>
                    <a:close/>
                  </a:path>
                </a:pathLst>
              </a:custGeom>
              <a:solidFill>
                <a:srgbClr val="2C4212">
                  <a:alpha val="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41" name="Google Shape;641;p80"/>
              <p:cNvSpPr/>
              <p:nvPr/>
            </p:nvSpPr>
            <p:spPr>
              <a:xfrm>
                <a:off x="10890036" y="1654090"/>
                <a:ext cx="1670003" cy="5134545"/>
              </a:xfrm>
              <a:custGeom>
                <a:rect b="b" l="l" r="r" t="t"/>
                <a:pathLst>
                  <a:path extrusionOk="0" h="3607315" w="1198861">
                    <a:moveTo>
                      <a:pt x="0" y="3607316"/>
                    </a:moveTo>
                    <a:lnTo>
                      <a:pt x="1198862" y="3607316"/>
                    </a:lnTo>
                    <a:lnTo>
                      <a:pt x="1198862" y="2831594"/>
                    </a:lnTo>
                    <a:lnTo>
                      <a:pt x="267220" y="0"/>
                    </a:lnTo>
                    <a:lnTo>
                      <a:pt x="0" y="3607316"/>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42" name="Google Shape;642;p80"/>
              <p:cNvSpPr/>
              <p:nvPr/>
            </p:nvSpPr>
            <p:spPr>
              <a:xfrm>
                <a:off x="11243768" y="1597276"/>
                <a:ext cx="1254474" cy="3278577"/>
              </a:xfrm>
              <a:custGeom>
                <a:rect b="b" l="l" r="r" t="t"/>
                <a:pathLst>
                  <a:path extrusionOk="0" h="2262075" w="931641">
                    <a:moveTo>
                      <a:pt x="931642" y="2262075"/>
                    </a:moveTo>
                    <a:lnTo>
                      <a:pt x="931642" y="1610324"/>
                    </a:lnTo>
                    <a:lnTo>
                      <a:pt x="0" y="0"/>
                    </a:lnTo>
                    <a:lnTo>
                      <a:pt x="931642" y="2262075"/>
                    </a:lnTo>
                    <a:close/>
                  </a:path>
                </a:pathLst>
              </a:custGeom>
              <a:solidFill>
                <a:schemeClr val="lt1">
                  <a:alpha val="24705"/>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43" name="Google Shape;643;p80"/>
              <p:cNvSpPr/>
              <p:nvPr/>
            </p:nvSpPr>
            <p:spPr>
              <a:xfrm>
                <a:off x="6607783" y="3463767"/>
                <a:ext cx="2969932" cy="3324870"/>
              </a:xfrm>
              <a:custGeom>
                <a:rect b="b" l="l" r="r" t="t"/>
                <a:pathLst>
                  <a:path extrusionOk="0" h="2338345" w="2443435">
                    <a:moveTo>
                      <a:pt x="1216749" y="0"/>
                    </a:moveTo>
                    <a:lnTo>
                      <a:pt x="0" y="2338346"/>
                    </a:lnTo>
                    <a:lnTo>
                      <a:pt x="2443435" y="2338346"/>
                    </a:lnTo>
                    <a:lnTo>
                      <a:pt x="1216749" y="0"/>
                    </a:lnTo>
                    <a:close/>
                  </a:path>
                </a:pathLst>
              </a:custGeom>
              <a:solidFill>
                <a:srgbClr val="2C421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44" name="Google Shape;644;p80"/>
              <p:cNvSpPr/>
              <p:nvPr/>
            </p:nvSpPr>
            <p:spPr>
              <a:xfrm>
                <a:off x="7396286" y="3463767"/>
                <a:ext cx="1345033" cy="1552186"/>
              </a:xfrm>
              <a:custGeom>
                <a:rect b="b" l="l" r="r" t="t"/>
                <a:pathLst>
                  <a:path extrusionOk="0" h="1091635" w="1106591">
                    <a:moveTo>
                      <a:pt x="-228" y="1091439"/>
                    </a:moveTo>
                    <a:cubicBezTo>
                      <a:pt x="-228" y="1091439"/>
                      <a:pt x="209453" y="1026398"/>
                      <a:pt x="239265" y="1026398"/>
                    </a:cubicBezTo>
                    <a:cubicBezTo>
                      <a:pt x="269078" y="1026398"/>
                      <a:pt x="322542" y="1056658"/>
                      <a:pt x="347982" y="1058894"/>
                    </a:cubicBezTo>
                    <a:cubicBezTo>
                      <a:pt x="373422" y="1061130"/>
                      <a:pt x="533614" y="1091439"/>
                      <a:pt x="572768" y="1091439"/>
                    </a:cubicBezTo>
                    <a:cubicBezTo>
                      <a:pt x="611922" y="1091439"/>
                      <a:pt x="836112" y="1026398"/>
                      <a:pt x="868161" y="1026398"/>
                    </a:cubicBezTo>
                    <a:cubicBezTo>
                      <a:pt x="900209" y="1026398"/>
                      <a:pt x="934891" y="1046273"/>
                      <a:pt x="954766" y="1046273"/>
                    </a:cubicBezTo>
                    <a:cubicBezTo>
                      <a:pt x="974641" y="1046273"/>
                      <a:pt x="1106363" y="1026398"/>
                      <a:pt x="1106363" y="1026398"/>
                    </a:cubicBezTo>
                    <a:lnTo>
                      <a:pt x="567800" y="-196"/>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45" name="Google Shape;645;p80"/>
              <p:cNvSpPr/>
              <p:nvPr/>
            </p:nvSpPr>
            <p:spPr>
              <a:xfrm>
                <a:off x="7157247" y="3463767"/>
                <a:ext cx="929462" cy="3324870"/>
              </a:xfrm>
              <a:custGeom>
                <a:rect b="b" l="l" r="r" t="t"/>
                <a:pathLst>
                  <a:path extrusionOk="0" h="2338345" w="764691">
                    <a:moveTo>
                      <a:pt x="0" y="2338346"/>
                    </a:moveTo>
                    <a:lnTo>
                      <a:pt x="764692" y="0"/>
                    </a:lnTo>
                    <a:lnTo>
                      <a:pt x="289927" y="2338346"/>
                    </a:lnTo>
                    <a:lnTo>
                      <a:pt x="0" y="2338346"/>
                    </a:lnTo>
                    <a:close/>
                  </a:path>
                </a:pathLst>
              </a:custGeom>
              <a:solidFill>
                <a:schemeClr val="lt1">
                  <a:alpha val="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46" name="Google Shape;646;p80"/>
              <p:cNvSpPr/>
              <p:nvPr/>
            </p:nvSpPr>
            <p:spPr>
              <a:xfrm>
                <a:off x="8086709" y="3463767"/>
                <a:ext cx="837422" cy="3324870"/>
              </a:xfrm>
              <a:custGeom>
                <a:rect b="b" l="l" r="r" t="t"/>
                <a:pathLst>
                  <a:path extrusionOk="0" h="2338345" w="688967">
                    <a:moveTo>
                      <a:pt x="0" y="2338346"/>
                    </a:moveTo>
                    <a:lnTo>
                      <a:pt x="0" y="0"/>
                    </a:lnTo>
                    <a:lnTo>
                      <a:pt x="688967" y="2338346"/>
                    </a:lnTo>
                    <a:lnTo>
                      <a:pt x="0" y="2338346"/>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47" name="Google Shape;647;p80"/>
              <p:cNvSpPr/>
              <p:nvPr/>
            </p:nvSpPr>
            <p:spPr>
              <a:xfrm>
                <a:off x="8086709" y="3463767"/>
                <a:ext cx="1491005" cy="3324870"/>
              </a:xfrm>
              <a:custGeom>
                <a:rect b="b" l="l" r="r" t="t"/>
                <a:pathLst>
                  <a:path extrusionOk="0" h="2338345" w="1226686">
                    <a:moveTo>
                      <a:pt x="861681" y="2338346"/>
                    </a:moveTo>
                    <a:lnTo>
                      <a:pt x="1226686" y="2338346"/>
                    </a:lnTo>
                    <a:lnTo>
                      <a:pt x="0" y="0"/>
                    </a:lnTo>
                    <a:lnTo>
                      <a:pt x="861681" y="2338346"/>
                    </a:lnTo>
                    <a:close/>
                  </a:path>
                </a:pathLst>
              </a:custGeom>
              <a:solidFill>
                <a:schemeClr val="lt1">
                  <a:alpha val="24705"/>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Speaker phone with solid fill" id="648" name="Google Shape;648;p80"/>
            <p:cNvPicPr preferRelativeResize="0"/>
            <p:nvPr/>
          </p:nvPicPr>
          <p:blipFill rotWithShape="1">
            <a:blip r:embed="rId3">
              <a:alphaModFix/>
            </a:blip>
            <a:srcRect b="0" l="0" r="0" t="0"/>
            <a:stretch/>
          </p:blipFill>
          <p:spPr>
            <a:xfrm>
              <a:off x="5039188" y="2180902"/>
              <a:ext cx="658593" cy="658593"/>
            </a:xfrm>
            <a:prstGeom prst="rect">
              <a:avLst/>
            </a:prstGeom>
            <a:noFill/>
            <a:ln>
              <a:noFill/>
            </a:ln>
          </p:spPr>
        </p:pic>
        <p:pic>
          <p:nvPicPr>
            <p:cNvPr descr="Email with solid fill" id="649" name="Google Shape;649;p80"/>
            <p:cNvPicPr preferRelativeResize="0"/>
            <p:nvPr/>
          </p:nvPicPr>
          <p:blipFill rotWithShape="1">
            <a:blip r:embed="rId4">
              <a:alphaModFix/>
            </a:blip>
            <a:srcRect b="0" l="0" r="0" t="0"/>
            <a:stretch/>
          </p:blipFill>
          <p:spPr>
            <a:xfrm>
              <a:off x="5558157" y="2544846"/>
              <a:ext cx="536170" cy="536170"/>
            </a:xfrm>
            <a:prstGeom prst="rect">
              <a:avLst/>
            </a:prstGeom>
            <a:noFill/>
            <a:ln>
              <a:noFill/>
            </a:ln>
          </p:spPr>
        </p:pic>
        <p:pic>
          <p:nvPicPr>
            <p:cNvPr descr="Document with solid fill" id="650" name="Google Shape;650;p80"/>
            <p:cNvPicPr preferRelativeResize="0"/>
            <p:nvPr/>
          </p:nvPicPr>
          <p:blipFill rotWithShape="1">
            <a:blip r:embed="rId5">
              <a:alphaModFix/>
            </a:blip>
            <a:srcRect b="0" l="0" r="0" t="0"/>
            <a:stretch/>
          </p:blipFill>
          <p:spPr>
            <a:xfrm>
              <a:off x="9032836" y="1335911"/>
              <a:ext cx="640080" cy="640080"/>
            </a:xfrm>
            <a:prstGeom prst="rect">
              <a:avLst/>
            </a:prstGeom>
            <a:noFill/>
            <a:ln>
              <a:noFill/>
            </a:ln>
          </p:spPr>
        </p:pic>
      </p:grpSp>
      <p:sp>
        <p:nvSpPr>
          <p:cNvPr id="651" name="Google Shape;651;p80"/>
          <p:cNvSpPr/>
          <p:nvPr/>
        </p:nvSpPr>
        <p:spPr>
          <a:xfrm>
            <a:off x="334118" y="2529242"/>
            <a:ext cx="2994171" cy="175138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u="sng">
                <a:solidFill>
                  <a:schemeClr val="lt1"/>
                </a:solidFill>
                <a:latin typeface="Calibri"/>
                <a:ea typeface="Calibri"/>
                <a:cs typeface="Calibri"/>
                <a:sym typeface="Calibri"/>
              </a:rPr>
              <a:t>38 USC 3693</a:t>
            </a:r>
            <a:endParaRPr/>
          </a:p>
          <a:p>
            <a:pPr indent="0" lvl="0" marL="0" marR="0" rtl="0" algn="ctr">
              <a:spcBef>
                <a:spcPts val="0"/>
              </a:spcBef>
              <a:spcAft>
                <a:spcPts val="0"/>
              </a:spcAft>
              <a:buNone/>
            </a:pPr>
            <a:r>
              <a:rPr lang="en-US" sz="2400">
                <a:solidFill>
                  <a:schemeClr val="lt1"/>
                </a:solidFill>
                <a:latin typeface="Calibri"/>
                <a:ea typeface="Calibri"/>
                <a:cs typeface="Calibri"/>
                <a:sym typeface="Calibri"/>
              </a:rPr>
              <a:t>VA shall provide not more than 10 business days of notice….</a:t>
            </a:r>
            <a:endParaRPr/>
          </a:p>
        </p:txBody>
      </p:sp>
      <p:sp>
        <p:nvSpPr>
          <p:cNvPr id="652" name="Google Shape;652;p80"/>
          <p:cNvSpPr/>
          <p:nvPr/>
        </p:nvSpPr>
        <p:spPr>
          <a:xfrm>
            <a:off x="1001426" y="4232839"/>
            <a:ext cx="1443664" cy="2121171"/>
          </a:xfrm>
          <a:custGeom>
            <a:rect b="b" l="l" r="r" t="t"/>
            <a:pathLst>
              <a:path extrusionOk="0" h="2121171" w="1252126">
                <a:moveTo>
                  <a:pt x="1251898" y="625479"/>
                </a:moveTo>
                <a:cubicBezTo>
                  <a:pt x="1251684" y="279714"/>
                  <a:pt x="971213" y="-410"/>
                  <a:pt x="625447" y="-196"/>
                </a:cubicBezTo>
                <a:cubicBezTo>
                  <a:pt x="279682" y="18"/>
                  <a:pt x="-442" y="280484"/>
                  <a:pt x="-228" y="626250"/>
                </a:cubicBezTo>
                <a:cubicBezTo>
                  <a:pt x="-184" y="698227"/>
                  <a:pt x="12273" y="769653"/>
                  <a:pt x="36590" y="837397"/>
                </a:cubicBezTo>
                <a:lnTo>
                  <a:pt x="36590" y="837397"/>
                </a:lnTo>
                <a:cubicBezTo>
                  <a:pt x="185206" y="1285623"/>
                  <a:pt x="382813" y="1716086"/>
                  <a:pt x="625835" y="2120975"/>
                </a:cubicBezTo>
                <a:lnTo>
                  <a:pt x="625835" y="2120975"/>
                </a:lnTo>
                <a:cubicBezTo>
                  <a:pt x="746397" y="1920084"/>
                  <a:pt x="855873" y="1712742"/>
                  <a:pt x="953773" y="1499881"/>
                </a:cubicBezTo>
                <a:cubicBezTo>
                  <a:pt x="1053063" y="1284023"/>
                  <a:pt x="1140300" y="1062819"/>
                  <a:pt x="1215080" y="837298"/>
                </a:cubicBezTo>
                <a:cubicBezTo>
                  <a:pt x="1239496" y="769350"/>
                  <a:pt x="1251953" y="697680"/>
                  <a:pt x="1251898" y="625479"/>
                </a:cubicBezTo>
                <a:close/>
              </a:path>
            </a:pathLst>
          </a:custGeom>
          <a:solidFill>
            <a:srgbClr val="F8CA75"/>
          </a:solidFill>
          <a:ln cap="flat" cmpd="sng" w="38100">
            <a:solidFill>
              <a:srgbClr val="00315A"/>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53" name="Google Shape;653;p80"/>
          <p:cNvSpPr/>
          <p:nvPr/>
        </p:nvSpPr>
        <p:spPr>
          <a:xfrm>
            <a:off x="1116001" y="4331827"/>
            <a:ext cx="1214511" cy="1053375"/>
          </a:xfrm>
          <a:prstGeom prst="ellipse">
            <a:avLst/>
          </a:prstGeom>
          <a:solidFill>
            <a:schemeClr val="accent6"/>
          </a:solidFill>
          <a:ln cap="flat" cmpd="sng" w="38100">
            <a:solidFill>
              <a:srgbClr val="1C334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descr="Badge 10 with solid fill" id="654" name="Google Shape;654;p80"/>
          <p:cNvPicPr preferRelativeResize="0"/>
          <p:nvPr/>
        </p:nvPicPr>
        <p:blipFill rotWithShape="1">
          <a:blip r:embed="rId6">
            <a:alphaModFix/>
          </a:blip>
          <a:srcRect b="0" l="0" r="0" t="0"/>
          <a:stretch/>
        </p:blipFill>
        <p:spPr>
          <a:xfrm>
            <a:off x="1255766" y="4401314"/>
            <a:ext cx="914400" cy="88103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279"/>
        </a:solidFill>
      </p:bgPr>
    </p:bg>
    <p:spTree>
      <p:nvGrpSpPr>
        <p:cNvPr id="659" name="Shape 659"/>
        <p:cNvGrpSpPr/>
        <p:nvPr/>
      </p:nvGrpSpPr>
      <p:grpSpPr>
        <a:xfrm>
          <a:off x="0" y="0"/>
          <a:ext cx="0" cy="0"/>
          <a:chOff x="0" y="0"/>
          <a:chExt cx="0" cy="0"/>
        </a:xfrm>
      </p:grpSpPr>
      <p:sp>
        <p:nvSpPr>
          <p:cNvPr id="660" name="Google Shape;660;p81"/>
          <p:cNvSpPr txBox="1"/>
          <p:nvPr>
            <p:ph type="title"/>
          </p:nvPr>
        </p:nvSpPr>
        <p:spPr>
          <a:xfrm>
            <a:off x="381000" y="381000"/>
            <a:ext cx="11430000" cy="9144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4400"/>
              <a:buFont typeface="Calibri"/>
              <a:buNone/>
            </a:pPr>
            <a:r>
              <a:rPr lang="en-US" sz="4400">
                <a:solidFill>
                  <a:schemeClr val="lt1"/>
                </a:solidFill>
              </a:rPr>
              <a:t>Survey Preparation</a:t>
            </a:r>
            <a:endParaRPr/>
          </a:p>
        </p:txBody>
      </p:sp>
      <p:sp>
        <p:nvSpPr>
          <p:cNvPr id="661" name="Google Shape;661;p81"/>
          <p:cNvSpPr txBox="1"/>
          <p:nvPr>
            <p:ph idx="1" type="body"/>
          </p:nvPr>
        </p:nvSpPr>
        <p:spPr>
          <a:xfrm>
            <a:off x="391396" y="3916234"/>
            <a:ext cx="1985504" cy="1677926"/>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chemeClr val="lt1"/>
              </a:buClr>
              <a:buSzPts val="2000"/>
              <a:buFont typeface="Arial"/>
              <a:buNone/>
            </a:pPr>
            <a:r>
              <a:rPr b="0" i="0" lang="en-US" sz="2000" u="none" strike="noStrike">
                <a:solidFill>
                  <a:schemeClr val="lt1"/>
                </a:solidFill>
              </a:rPr>
              <a:t>Records checklist for school and student documents</a:t>
            </a:r>
            <a:endParaRPr/>
          </a:p>
          <a:p>
            <a:pPr indent="0" lvl="0" marL="0" rtl="0" algn="ctr">
              <a:lnSpc>
                <a:spcPct val="90000"/>
              </a:lnSpc>
              <a:spcBef>
                <a:spcPts val="600"/>
              </a:spcBef>
              <a:spcAft>
                <a:spcPts val="0"/>
              </a:spcAft>
              <a:buClr>
                <a:schemeClr val="dk1"/>
              </a:buClr>
              <a:buSzPts val="2000"/>
              <a:buFont typeface="Arial"/>
              <a:buNone/>
            </a:pPr>
            <a:r>
              <a:t/>
            </a:r>
            <a:endParaRPr/>
          </a:p>
        </p:txBody>
      </p:sp>
      <p:sp>
        <p:nvSpPr>
          <p:cNvPr id="662" name="Google Shape;662;p81"/>
          <p:cNvSpPr txBox="1"/>
          <p:nvPr>
            <p:ph idx="3" type="body"/>
          </p:nvPr>
        </p:nvSpPr>
        <p:spPr>
          <a:xfrm>
            <a:off x="2753416" y="3916234"/>
            <a:ext cx="1985504" cy="1677926"/>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chemeClr val="lt1"/>
              </a:buClr>
              <a:buSzPts val="2000"/>
              <a:buFont typeface="Arial"/>
              <a:buNone/>
            </a:pPr>
            <a:r>
              <a:rPr b="0" i="0" lang="en-US" sz="2000" u="none" strike="noStrike">
                <a:solidFill>
                  <a:schemeClr val="lt1"/>
                </a:solidFill>
              </a:rPr>
              <a:t>Required School Information Form</a:t>
            </a:r>
            <a:endParaRPr/>
          </a:p>
          <a:p>
            <a:pPr indent="0" lvl="0" marL="0" rtl="0" algn="ctr">
              <a:lnSpc>
                <a:spcPct val="90000"/>
              </a:lnSpc>
              <a:spcBef>
                <a:spcPts val="600"/>
              </a:spcBef>
              <a:spcAft>
                <a:spcPts val="0"/>
              </a:spcAft>
              <a:buClr>
                <a:schemeClr val="dk1"/>
              </a:buClr>
              <a:buSzPts val="2000"/>
              <a:buFont typeface="Arial"/>
              <a:buNone/>
            </a:pPr>
            <a:r>
              <a:t/>
            </a:r>
            <a:endParaRPr/>
          </a:p>
        </p:txBody>
      </p:sp>
      <p:sp>
        <p:nvSpPr>
          <p:cNvPr id="663" name="Google Shape;663;p81"/>
          <p:cNvSpPr txBox="1"/>
          <p:nvPr>
            <p:ph idx="4" type="body"/>
          </p:nvPr>
        </p:nvSpPr>
        <p:spPr>
          <a:xfrm>
            <a:off x="5115436" y="3916234"/>
            <a:ext cx="1985504" cy="1677926"/>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chemeClr val="lt1"/>
              </a:buClr>
              <a:buSzPts val="2000"/>
              <a:buFont typeface="Arial"/>
              <a:buNone/>
            </a:pPr>
            <a:r>
              <a:rPr b="0" i="0" lang="en-US" sz="2000" u="none" strike="noStrike">
                <a:solidFill>
                  <a:schemeClr val="lt1"/>
                </a:solidFill>
              </a:rPr>
              <a:t>School Procedures Questionnaire</a:t>
            </a:r>
            <a:endParaRPr/>
          </a:p>
          <a:p>
            <a:pPr indent="0" lvl="0" marL="0" rtl="0" algn="ctr">
              <a:lnSpc>
                <a:spcPct val="90000"/>
              </a:lnSpc>
              <a:spcBef>
                <a:spcPts val="600"/>
              </a:spcBef>
              <a:spcAft>
                <a:spcPts val="0"/>
              </a:spcAft>
              <a:buClr>
                <a:schemeClr val="dk1"/>
              </a:buClr>
              <a:buSzPts val="2000"/>
              <a:buFont typeface="Arial"/>
              <a:buNone/>
            </a:pPr>
            <a:r>
              <a:t/>
            </a:r>
            <a:endParaRPr/>
          </a:p>
        </p:txBody>
      </p:sp>
      <p:sp>
        <p:nvSpPr>
          <p:cNvPr id="664" name="Google Shape;664;p81"/>
          <p:cNvSpPr txBox="1"/>
          <p:nvPr>
            <p:ph idx="5" type="body"/>
          </p:nvPr>
        </p:nvSpPr>
        <p:spPr>
          <a:xfrm>
            <a:off x="7477456" y="3916234"/>
            <a:ext cx="1985504" cy="1677926"/>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chemeClr val="lt1"/>
              </a:buClr>
              <a:buSzPts val="2000"/>
              <a:buFont typeface="Arial"/>
              <a:buNone/>
            </a:pPr>
            <a:r>
              <a:rPr b="0" i="0" lang="en-US" sz="2000" u="none" strike="noStrike">
                <a:solidFill>
                  <a:schemeClr val="lt1"/>
                </a:solidFill>
              </a:rPr>
              <a:t>Compliance Survey Student List</a:t>
            </a:r>
            <a:endParaRPr/>
          </a:p>
          <a:p>
            <a:pPr indent="0" lvl="0" marL="0" rtl="0" algn="ctr">
              <a:lnSpc>
                <a:spcPct val="90000"/>
              </a:lnSpc>
              <a:spcBef>
                <a:spcPts val="600"/>
              </a:spcBef>
              <a:spcAft>
                <a:spcPts val="0"/>
              </a:spcAft>
              <a:buClr>
                <a:schemeClr val="dk1"/>
              </a:buClr>
              <a:buSzPts val="2000"/>
              <a:buFont typeface="Arial"/>
              <a:buNone/>
            </a:pPr>
            <a:r>
              <a:t/>
            </a:r>
            <a:endParaRPr/>
          </a:p>
        </p:txBody>
      </p:sp>
      <p:sp>
        <p:nvSpPr>
          <p:cNvPr id="665" name="Google Shape;665;p81"/>
          <p:cNvSpPr txBox="1"/>
          <p:nvPr>
            <p:ph idx="6" type="body"/>
          </p:nvPr>
        </p:nvSpPr>
        <p:spPr>
          <a:xfrm>
            <a:off x="9839477" y="3916234"/>
            <a:ext cx="1985504" cy="1677926"/>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chemeClr val="lt1"/>
              </a:buClr>
              <a:buSzPts val="2000"/>
              <a:buFont typeface="Arial"/>
              <a:buNone/>
            </a:pPr>
            <a:r>
              <a:rPr b="0" i="0" lang="en-US" sz="2000" u="none" strike="noStrike">
                <a:solidFill>
                  <a:schemeClr val="lt1"/>
                </a:solidFill>
              </a:rPr>
              <a:t>Public Law 116-315 Section 1018 Questionnaire </a:t>
            </a:r>
            <a:endParaRPr/>
          </a:p>
          <a:p>
            <a:pPr indent="0" lvl="0" marL="0" rtl="0" algn="ctr">
              <a:lnSpc>
                <a:spcPct val="90000"/>
              </a:lnSpc>
              <a:spcBef>
                <a:spcPts val="600"/>
              </a:spcBef>
              <a:spcAft>
                <a:spcPts val="0"/>
              </a:spcAft>
              <a:buClr>
                <a:schemeClr val="dk1"/>
              </a:buClr>
              <a:buSzPts val="2000"/>
              <a:buFont typeface="Arial"/>
              <a:buNone/>
            </a:pPr>
            <a:r>
              <a:t/>
            </a:r>
            <a:endParaRPr/>
          </a:p>
        </p:txBody>
      </p:sp>
      <p:pic>
        <p:nvPicPr>
          <p:cNvPr descr="Contract with solid fill" id="666" name="Google Shape;666;p81"/>
          <p:cNvPicPr preferRelativeResize="0"/>
          <p:nvPr>
            <p:ph idx="7" type="pic"/>
          </p:nvPr>
        </p:nvPicPr>
        <p:blipFill rotWithShape="1">
          <a:blip r:embed="rId3">
            <a:alphaModFix/>
          </a:blip>
          <a:srcRect b="0" l="0" r="0" t="0"/>
          <a:stretch/>
        </p:blipFill>
        <p:spPr>
          <a:xfrm>
            <a:off x="3089275" y="2116138"/>
            <a:ext cx="1312863" cy="1312862"/>
          </a:xfrm>
          <a:prstGeom prst="rect">
            <a:avLst/>
          </a:prstGeom>
          <a:noFill/>
          <a:ln>
            <a:noFill/>
          </a:ln>
        </p:spPr>
      </p:pic>
      <p:pic>
        <p:nvPicPr>
          <p:cNvPr descr="Contract with solid fill" id="667" name="Google Shape;667;p81"/>
          <p:cNvPicPr preferRelativeResize="0"/>
          <p:nvPr>
            <p:ph idx="8" type="pic"/>
          </p:nvPr>
        </p:nvPicPr>
        <p:blipFill rotWithShape="1">
          <a:blip r:embed="rId4">
            <a:alphaModFix/>
          </a:blip>
          <a:srcRect b="0" l="0" r="0" t="0"/>
          <a:stretch/>
        </p:blipFill>
        <p:spPr>
          <a:xfrm>
            <a:off x="5451475" y="2116138"/>
            <a:ext cx="1312863" cy="1312862"/>
          </a:xfrm>
          <a:prstGeom prst="rect">
            <a:avLst/>
          </a:prstGeom>
          <a:noFill/>
          <a:ln>
            <a:noFill/>
          </a:ln>
        </p:spPr>
      </p:pic>
      <p:pic>
        <p:nvPicPr>
          <p:cNvPr descr="List with solid fill" id="668" name="Google Shape;668;p81"/>
          <p:cNvPicPr preferRelativeResize="0"/>
          <p:nvPr>
            <p:ph idx="9" type="pic"/>
          </p:nvPr>
        </p:nvPicPr>
        <p:blipFill rotWithShape="1">
          <a:blip r:embed="rId5">
            <a:alphaModFix/>
          </a:blip>
          <a:srcRect b="0" l="0" r="0" t="0"/>
          <a:stretch/>
        </p:blipFill>
        <p:spPr>
          <a:xfrm>
            <a:off x="7813675" y="2116138"/>
            <a:ext cx="1312863" cy="1312862"/>
          </a:xfrm>
          <a:prstGeom prst="rect">
            <a:avLst/>
          </a:prstGeom>
          <a:noFill/>
          <a:ln>
            <a:noFill/>
          </a:ln>
        </p:spPr>
      </p:pic>
      <p:pic>
        <p:nvPicPr>
          <p:cNvPr descr="Clipboard Partially Checked with solid fill" id="669" name="Google Shape;669;p81"/>
          <p:cNvPicPr preferRelativeResize="0"/>
          <p:nvPr>
            <p:ph idx="13" type="pic"/>
          </p:nvPr>
        </p:nvPicPr>
        <p:blipFill rotWithShape="1">
          <a:blip r:embed="rId6">
            <a:alphaModFix/>
          </a:blip>
          <a:srcRect b="0" l="0" r="0" t="0"/>
          <a:stretch/>
        </p:blipFill>
        <p:spPr>
          <a:xfrm>
            <a:off x="703340" y="2037434"/>
            <a:ext cx="1312863" cy="1312862"/>
          </a:xfrm>
          <a:prstGeom prst="rect">
            <a:avLst/>
          </a:prstGeom>
          <a:noFill/>
          <a:ln>
            <a:noFill/>
          </a:ln>
        </p:spPr>
      </p:pic>
      <p:pic>
        <p:nvPicPr>
          <p:cNvPr descr="Contract with solid fill" id="670" name="Google Shape;670;p81"/>
          <p:cNvPicPr preferRelativeResize="0"/>
          <p:nvPr/>
        </p:nvPicPr>
        <p:blipFill rotWithShape="1">
          <a:blip r:embed="rId4">
            <a:alphaModFix/>
          </a:blip>
          <a:srcRect b="0" l="0" r="0" t="0"/>
          <a:stretch/>
        </p:blipFill>
        <p:spPr>
          <a:xfrm>
            <a:off x="10175797" y="2108721"/>
            <a:ext cx="1312863" cy="1312862"/>
          </a:xfrm>
          <a:prstGeom prst="rect">
            <a:avLst/>
          </a:prstGeom>
          <a:noFill/>
          <a:ln>
            <a:noFill/>
          </a:ln>
        </p:spPr>
      </p:pic>
      <p:grpSp>
        <p:nvGrpSpPr>
          <p:cNvPr id="671" name="Google Shape;671;p81"/>
          <p:cNvGrpSpPr/>
          <p:nvPr/>
        </p:nvGrpSpPr>
        <p:grpSpPr>
          <a:xfrm>
            <a:off x="9239435" y="170084"/>
            <a:ext cx="2585546" cy="1443986"/>
            <a:chOff x="8008882" y="5224828"/>
            <a:chExt cx="2585546" cy="1443986"/>
          </a:xfrm>
        </p:grpSpPr>
        <p:sp>
          <p:nvSpPr>
            <p:cNvPr id="672" name="Google Shape;672;p81"/>
            <p:cNvSpPr/>
            <p:nvPr/>
          </p:nvSpPr>
          <p:spPr>
            <a:xfrm>
              <a:off x="8008883" y="5234152"/>
              <a:ext cx="2585545" cy="1434662"/>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673" name="Google Shape;673;p81"/>
            <p:cNvPicPr preferRelativeResize="0"/>
            <p:nvPr/>
          </p:nvPicPr>
          <p:blipFill rotWithShape="1">
            <a:blip r:embed="rId7">
              <a:alphaModFix/>
            </a:blip>
            <a:srcRect b="0" l="0" r="0" t="0"/>
            <a:stretch/>
          </p:blipFill>
          <p:spPr>
            <a:xfrm>
              <a:off x="8793223" y="5856318"/>
              <a:ext cx="962958" cy="812496"/>
            </a:xfrm>
            <a:prstGeom prst="rect">
              <a:avLst/>
            </a:prstGeom>
            <a:solidFill>
              <a:schemeClr val="accent3"/>
            </a:solidFill>
            <a:ln>
              <a:noFill/>
            </a:ln>
          </p:spPr>
        </p:pic>
        <p:sp>
          <p:nvSpPr>
            <p:cNvPr id="674" name="Google Shape;674;p81"/>
            <p:cNvSpPr txBox="1"/>
            <p:nvPr/>
          </p:nvSpPr>
          <p:spPr>
            <a:xfrm>
              <a:off x="8008882" y="5224828"/>
              <a:ext cx="258554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Survey Notification </a:t>
              </a:r>
              <a:endParaRPr/>
            </a:p>
            <a:p>
              <a:pPr indent="0" lvl="0" marL="0" marR="0" rtl="0" algn="ctr">
                <a:spcBef>
                  <a:spcPts val="0"/>
                </a:spcBef>
                <a:spcAft>
                  <a:spcPts val="0"/>
                </a:spcAft>
                <a:buNone/>
              </a:pPr>
              <a:r>
                <a:rPr b="1" lang="en-US" sz="1800">
                  <a:solidFill>
                    <a:srgbClr val="00213C"/>
                  </a:solidFill>
                  <a:latin typeface="Calibri"/>
                  <a:ea typeface="Calibri"/>
                  <a:cs typeface="Calibri"/>
                  <a:sym typeface="Calibri"/>
                </a:rPr>
                <a:t>Packet (2024)</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04279"/>
        </a:solidFill>
      </p:bgPr>
    </p:bg>
    <p:spTree>
      <p:nvGrpSpPr>
        <p:cNvPr id="679" name="Shape 679"/>
        <p:cNvGrpSpPr/>
        <p:nvPr/>
      </p:nvGrpSpPr>
      <p:grpSpPr>
        <a:xfrm>
          <a:off x="0" y="0"/>
          <a:ext cx="0" cy="0"/>
          <a:chOff x="0" y="0"/>
          <a:chExt cx="0" cy="0"/>
        </a:xfrm>
      </p:grpSpPr>
      <p:sp>
        <p:nvSpPr>
          <p:cNvPr id="680" name="Google Shape;680;p82"/>
          <p:cNvSpPr/>
          <p:nvPr/>
        </p:nvSpPr>
        <p:spPr>
          <a:xfrm>
            <a:off x="7864832" y="1714500"/>
            <a:ext cx="249534" cy="4539343"/>
          </a:xfrm>
          <a:prstGeom prst="rect">
            <a:avLst/>
          </a:prstGeom>
          <a:solidFill>
            <a:srgbClr val="233A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1" name="Google Shape;681;p82"/>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4400"/>
              <a:buFont typeface="Calibri"/>
              <a:buNone/>
            </a:pPr>
            <a:r>
              <a:rPr lang="en-US" sz="4400"/>
              <a:t>Survey Preparation: Upload Portal</a:t>
            </a:r>
            <a:endParaRPr/>
          </a:p>
        </p:txBody>
      </p:sp>
      <p:pic>
        <p:nvPicPr>
          <p:cNvPr descr="A picture containing text, electronics, computer, computer&#10;&#10;Description automatically generated" id="682" name="Google Shape;682;p82"/>
          <p:cNvPicPr preferRelativeResize="0"/>
          <p:nvPr>
            <p:ph idx="1" type="body"/>
          </p:nvPr>
        </p:nvPicPr>
        <p:blipFill rotWithShape="1">
          <a:blip r:embed="rId3">
            <a:alphaModFix/>
          </a:blip>
          <a:srcRect b="0" l="0" r="0" t="0"/>
          <a:stretch/>
        </p:blipFill>
        <p:spPr>
          <a:xfrm>
            <a:off x="4004136" y="1563075"/>
            <a:ext cx="8039502" cy="5294925"/>
          </a:xfrm>
          <a:prstGeom prst="rect">
            <a:avLst/>
          </a:prstGeom>
          <a:noFill/>
          <a:ln>
            <a:noFill/>
          </a:ln>
        </p:spPr>
      </p:pic>
      <p:grpSp>
        <p:nvGrpSpPr>
          <p:cNvPr id="683" name="Google Shape;683;p82"/>
          <p:cNvGrpSpPr/>
          <p:nvPr/>
        </p:nvGrpSpPr>
        <p:grpSpPr>
          <a:xfrm>
            <a:off x="2236400" y="5135233"/>
            <a:ext cx="1781503" cy="1252728"/>
            <a:chOff x="8008882" y="5224828"/>
            <a:chExt cx="2585546" cy="1443986"/>
          </a:xfrm>
        </p:grpSpPr>
        <p:sp>
          <p:nvSpPr>
            <p:cNvPr id="684" name="Google Shape;684;p82"/>
            <p:cNvSpPr/>
            <p:nvPr/>
          </p:nvSpPr>
          <p:spPr>
            <a:xfrm>
              <a:off x="8008883" y="5234152"/>
              <a:ext cx="2585545" cy="1434662"/>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685" name="Google Shape;685;p82"/>
            <p:cNvPicPr preferRelativeResize="0"/>
            <p:nvPr/>
          </p:nvPicPr>
          <p:blipFill rotWithShape="1">
            <a:blip r:embed="rId4">
              <a:alphaModFix/>
            </a:blip>
            <a:srcRect b="0" l="0" r="0" t="0"/>
            <a:stretch/>
          </p:blipFill>
          <p:spPr>
            <a:xfrm>
              <a:off x="8820806" y="5866706"/>
              <a:ext cx="961696" cy="802108"/>
            </a:xfrm>
            <a:prstGeom prst="rect">
              <a:avLst/>
            </a:prstGeom>
            <a:solidFill>
              <a:schemeClr val="accent3"/>
            </a:solidFill>
            <a:ln>
              <a:noFill/>
            </a:ln>
          </p:spPr>
        </p:pic>
        <p:sp>
          <p:nvSpPr>
            <p:cNvPr id="686" name="Google Shape;686;p82"/>
            <p:cNvSpPr txBox="1"/>
            <p:nvPr/>
          </p:nvSpPr>
          <p:spPr>
            <a:xfrm>
              <a:off x="8008882" y="5224828"/>
              <a:ext cx="2585545" cy="7450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Upload Portal </a:t>
              </a:r>
              <a:endParaRPr/>
            </a:p>
            <a:p>
              <a:pPr indent="0" lvl="0" marL="0" marR="0" rtl="0" algn="ctr">
                <a:spcBef>
                  <a:spcPts val="0"/>
                </a:spcBef>
                <a:spcAft>
                  <a:spcPts val="0"/>
                </a:spcAft>
                <a:buNone/>
              </a:pPr>
              <a:r>
                <a:rPr b="1" lang="en-US" sz="1800">
                  <a:solidFill>
                    <a:srgbClr val="00213C"/>
                  </a:solidFill>
                  <a:latin typeface="Calibri"/>
                  <a:ea typeface="Calibri"/>
                  <a:cs typeface="Calibri"/>
                  <a:sym typeface="Calibri"/>
                </a:rPr>
                <a:t>“How To”</a:t>
              </a:r>
              <a:endParaRPr/>
            </a:p>
          </p:txBody>
        </p:sp>
      </p:grpSp>
      <p:sp>
        <p:nvSpPr>
          <p:cNvPr id="687" name="Google Shape;687;p82"/>
          <p:cNvSpPr/>
          <p:nvPr/>
        </p:nvSpPr>
        <p:spPr>
          <a:xfrm>
            <a:off x="148362" y="1426464"/>
            <a:ext cx="4176076" cy="1252728"/>
          </a:xfrm>
          <a:prstGeom prst="roundRect">
            <a:avLst>
              <a:gd fmla="val 16667"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Compliance Key</a:t>
            </a:r>
            <a:endParaRPr/>
          </a:p>
          <a:p>
            <a:pPr indent="0" lvl="0" marL="0" marR="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spcBef>
                <a:spcPts val="0"/>
              </a:spcBef>
              <a:spcAft>
                <a:spcPts val="0"/>
              </a:spcAft>
              <a:buNone/>
            </a:pPr>
            <a:r>
              <a:rPr lang="en-US" sz="2400">
                <a:solidFill>
                  <a:schemeClr val="dk1"/>
                </a:solidFill>
                <a:highlight>
                  <a:srgbClr val="FFFF00"/>
                </a:highlight>
                <a:latin typeface="Calibri"/>
                <a:ea typeface="Calibri"/>
                <a:cs typeface="Calibri"/>
                <a:sym typeface="Calibri"/>
              </a:rPr>
              <a:t>FY24</a:t>
            </a:r>
            <a:r>
              <a:rPr lang="en-US" sz="2400">
                <a:solidFill>
                  <a:schemeClr val="dk1"/>
                </a:solidFill>
                <a:latin typeface="Calibri"/>
                <a:ea typeface="Calibri"/>
                <a:cs typeface="Calibri"/>
                <a:sym typeface="Calibri"/>
              </a:rPr>
              <a:t> – </a:t>
            </a:r>
            <a:r>
              <a:rPr lang="en-US" sz="2400">
                <a:solidFill>
                  <a:schemeClr val="dk1"/>
                </a:solidFill>
                <a:highlight>
                  <a:srgbClr val="00FFFF"/>
                </a:highlight>
                <a:latin typeface="Calibri"/>
                <a:ea typeface="Calibri"/>
                <a:cs typeface="Calibri"/>
                <a:sym typeface="Calibri"/>
              </a:rPr>
              <a:t>11111111</a:t>
            </a:r>
            <a:r>
              <a:rPr lang="en-US" sz="2400">
                <a:solidFill>
                  <a:schemeClr val="dk1"/>
                </a:solidFill>
                <a:latin typeface="Calibri"/>
                <a:ea typeface="Calibri"/>
                <a:cs typeface="Calibri"/>
                <a:sym typeface="Calibri"/>
              </a:rPr>
              <a:t> - </a:t>
            </a:r>
            <a:r>
              <a:rPr lang="en-US" sz="2400">
                <a:solidFill>
                  <a:schemeClr val="dk1"/>
                </a:solidFill>
                <a:highlight>
                  <a:srgbClr val="FF00FF"/>
                </a:highlight>
                <a:latin typeface="Calibri"/>
                <a:ea typeface="Calibri"/>
                <a:cs typeface="Calibri"/>
                <a:sym typeface="Calibri"/>
              </a:rPr>
              <a:t>119289</a:t>
            </a:r>
            <a:endParaRPr/>
          </a:p>
        </p:txBody>
      </p:sp>
      <p:sp>
        <p:nvSpPr>
          <p:cNvPr id="688" name="Google Shape;688;p82"/>
          <p:cNvSpPr/>
          <p:nvPr/>
        </p:nvSpPr>
        <p:spPr>
          <a:xfrm>
            <a:off x="148362" y="3390907"/>
            <a:ext cx="4178808" cy="1256308"/>
          </a:xfrm>
          <a:prstGeom prst="roundRect">
            <a:avLst>
              <a:gd fmla="val 16667" name="adj"/>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Naming Convention</a:t>
            </a:r>
            <a:endParaRPr/>
          </a:p>
          <a:p>
            <a:pPr indent="0" lvl="0" marL="0" marR="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spcBef>
                <a:spcPts val="0"/>
              </a:spcBef>
              <a:spcAft>
                <a:spcPts val="0"/>
              </a:spcAft>
              <a:buNone/>
            </a:pPr>
            <a:r>
              <a:rPr lang="en-US" sz="2400">
                <a:solidFill>
                  <a:schemeClr val="dk1"/>
                </a:solidFill>
                <a:highlight>
                  <a:srgbClr val="FFFF00"/>
                </a:highlight>
                <a:latin typeface="Calibri"/>
                <a:ea typeface="Calibri"/>
                <a:cs typeface="Calibri"/>
                <a:sym typeface="Calibri"/>
              </a:rPr>
              <a:t>FYXX</a:t>
            </a:r>
            <a:r>
              <a:rPr lang="en-US" sz="2400">
                <a:solidFill>
                  <a:schemeClr val="dk1"/>
                </a:solidFill>
                <a:latin typeface="Calibri"/>
                <a:ea typeface="Calibri"/>
                <a:cs typeface="Calibri"/>
                <a:sym typeface="Calibri"/>
              </a:rPr>
              <a:t> - </a:t>
            </a:r>
            <a:r>
              <a:rPr lang="en-US" sz="2400">
                <a:solidFill>
                  <a:schemeClr val="dk1"/>
                </a:solidFill>
                <a:highlight>
                  <a:srgbClr val="00FFFF"/>
                </a:highlight>
                <a:latin typeface="Calibri"/>
                <a:ea typeface="Calibri"/>
                <a:cs typeface="Calibri"/>
                <a:sym typeface="Calibri"/>
              </a:rPr>
              <a:t>Facility Code </a:t>
            </a:r>
            <a:r>
              <a:rPr lang="en-US" sz="2400">
                <a:solidFill>
                  <a:schemeClr val="dk1"/>
                </a:solidFill>
                <a:latin typeface="Calibri"/>
                <a:ea typeface="Calibri"/>
                <a:cs typeface="Calibri"/>
                <a:sym typeface="Calibri"/>
              </a:rPr>
              <a:t>– </a:t>
            </a:r>
            <a:r>
              <a:rPr lang="en-US" sz="2400">
                <a:solidFill>
                  <a:schemeClr val="dk1"/>
                </a:solidFill>
                <a:highlight>
                  <a:srgbClr val="FF00FF"/>
                </a:highlight>
                <a:latin typeface="Calibri"/>
                <a:ea typeface="Calibri"/>
                <a:cs typeface="Calibri"/>
                <a:sym typeface="Calibri"/>
              </a:rPr>
              <a:t>Doc Desc</a:t>
            </a:r>
            <a:endParaRPr/>
          </a:p>
        </p:txBody>
      </p:sp>
      <p:graphicFrame>
        <p:nvGraphicFramePr>
          <p:cNvPr id="689" name="Google Shape;689;p82"/>
          <p:cNvGraphicFramePr/>
          <p:nvPr/>
        </p:nvGraphicFramePr>
        <p:xfrm>
          <a:off x="4702630" y="1770838"/>
          <a:ext cx="3000000" cy="3000000"/>
        </p:xfrm>
        <a:graphic>
          <a:graphicData uri="http://schemas.openxmlformats.org/drawingml/2006/table">
            <a:tbl>
              <a:tblPr bandRow="1" firstCol="1" firstRow="1">
                <a:noFill/>
                <a:tableStyleId>{80F2661A-0FB8-48C3-A7F6-96F7E06F4198}</a:tableStyleId>
              </a:tblPr>
              <a:tblGrid>
                <a:gridCol w="3277425"/>
              </a:tblGrid>
              <a:tr h="569350">
                <a:tc>
                  <a:txBody>
                    <a:bodyPr/>
                    <a:lstStyle/>
                    <a:p>
                      <a:pPr indent="0" lvl="0" marL="0" marR="0" rtl="0" algn="ctr">
                        <a:lnSpc>
                          <a:spcPct val="107000"/>
                        </a:lnSpc>
                        <a:spcBef>
                          <a:spcPts val="0"/>
                        </a:spcBef>
                        <a:spcAft>
                          <a:spcPts val="0"/>
                        </a:spcAft>
                        <a:buNone/>
                      </a:pPr>
                      <a:r>
                        <a:rPr lang="en-US" sz="1800" u="none" cap="none" strike="noStrike"/>
                        <a:t>Accepted File Types</a:t>
                      </a:r>
                      <a:endParaRPr sz="1800" u="none" cap="none" strike="noStrike">
                        <a:solidFill>
                          <a:srgbClr val="FFFFFF"/>
                        </a:solidFill>
                        <a:latin typeface="Arial"/>
                        <a:ea typeface="Arial"/>
                        <a:cs typeface="Arial"/>
                        <a:sym typeface="Arial"/>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tcPr>
                </a:tc>
              </a:tr>
              <a:tr h="281450">
                <a:tc>
                  <a:txBody>
                    <a:bodyPr/>
                    <a:lstStyle/>
                    <a:p>
                      <a:pPr indent="0" lvl="0" marL="0" marR="0" rtl="0" algn="l">
                        <a:lnSpc>
                          <a:spcPct val="107000"/>
                        </a:lnSpc>
                        <a:spcBef>
                          <a:spcPts val="0"/>
                        </a:spcBef>
                        <a:spcAft>
                          <a:spcPts val="0"/>
                        </a:spcAft>
                        <a:buNone/>
                      </a:pPr>
                      <a:r>
                        <a:rPr lang="en-US" sz="1800" u="none" cap="none" strike="noStrike"/>
                        <a:t>.pdf </a:t>
                      </a:r>
                      <a:r>
                        <a:rPr lang="en-US" sz="1800" u="none" cap="none" strike="noStrike">
                          <a:solidFill>
                            <a:srgbClr val="FF0000"/>
                          </a:solidFill>
                        </a:rPr>
                        <a:t>(except Portfolio style files)</a:t>
                      </a:r>
                      <a:endParaRPr sz="1800" u="none" cap="none" strike="noStrike">
                        <a:solidFill>
                          <a:srgbClr val="FF0000"/>
                        </a:solidFill>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rPr lang="en-US" sz="1800" u="none" cap="none" strike="noStrike"/>
                        <a:t>.docx</a:t>
                      </a:r>
                      <a:endParaRPr sz="1800" u="none" cap="none" strike="noStrike">
                        <a:solidFill>
                          <a:srgbClr val="FFFFFF"/>
                        </a:solidFill>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rPr lang="en-US" sz="1800" u="none" cap="none" strike="noStrike"/>
                        <a:t>.pptx</a:t>
                      </a:r>
                      <a:endParaRPr sz="1800" u="none" cap="none" strike="noStrike">
                        <a:solidFill>
                          <a:srgbClr val="FFFFFF"/>
                        </a:solidFill>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rPr lang="en-US" sz="1800" u="none" cap="none" strike="noStrike"/>
                        <a:t>.csv</a:t>
                      </a:r>
                      <a:endParaRPr sz="1800" u="none" cap="none" strike="noStrike">
                        <a:solidFill>
                          <a:srgbClr val="FFFFFF"/>
                        </a:solidFill>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391775">
                <a:tc>
                  <a:txBody>
                    <a:bodyPr/>
                    <a:lstStyle/>
                    <a:p>
                      <a:pPr indent="0" lvl="0" marL="0" marR="0" rtl="0" algn="l">
                        <a:lnSpc>
                          <a:spcPct val="107000"/>
                        </a:lnSpc>
                        <a:spcBef>
                          <a:spcPts val="0"/>
                        </a:spcBef>
                        <a:spcAft>
                          <a:spcPts val="0"/>
                        </a:spcAft>
                        <a:buNone/>
                      </a:pPr>
                      <a:r>
                        <a:rPr lang="en-US" sz="1800" u="none" cap="none" strike="noStrike"/>
                        <a:t>.xlsx</a:t>
                      </a:r>
                      <a:endParaRPr sz="1800" u="none" cap="none" strike="noStrike">
                        <a:solidFill>
                          <a:srgbClr val="FFFFFF"/>
                        </a:solidFill>
                        <a:latin typeface="Arial"/>
                        <a:ea typeface="Arial"/>
                        <a:cs typeface="Arial"/>
                        <a:sym typeface="Arial"/>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rPr lang="en-US" sz="1800" u="none" cap="none" strike="noStrike"/>
                        <a:t>.jpeg</a:t>
                      </a:r>
                      <a:endParaRPr sz="1800" u="none" cap="none" strike="noStrike">
                        <a:solidFill>
                          <a:srgbClr val="FFFFFF"/>
                        </a:solidFill>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rPr lang="en-US" sz="1800" u="none" cap="none" strike="noStrike"/>
                        <a:t>.png</a:t>
                      </a:r>
                      <a:endParaRPr sz="1800" u="none" cap="none" strike="noStrike">
                        <a:solidFill>
                          <a:srgbClr val="FFFFFF"/>
                        </a:solidFill>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rPr lang="en-US" sz="1800" u="none" cap="none" strike="noStrike"/>
                        <a:t>.bmp</a:t>
                      </a:r>
                      <a:endParaRPr sz="1800" u="none" cap="none" strike="noStrike">
                        <a:solidFill>
                          <a:srgbClr val="FFFFFF"/>
                        </a:solidFill>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rPr lang="en-US" sz="1800" u="none" cap="none" strike="noStrike"/>
                        <a:t>.gif</a:t>
                      </a:r>
                      <a:endParaRPr sz="1800" u="none" cap="none" strike="noStrike">
                        <a:solidFill>
                          <a:srgbClr val="FFFFFF"/>
                        </a:solidFill>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rPr lang="en-US" sz="1800" u="none" cap="none" strike="noStrike"/>
                        <a:t>.tiff</a:t>
                      </a:r>
                      <a:endParaRPr sz="1800" u="none" cap="none" strike="noStrike">
                        <a:solidFill>
                          <a:srgbClr val="FFFFFF"/>
                        </a:solidFill>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rPr lang="en-US" sz="1800" u="none" cap="none" strike="noStrike"/>
                        <a:t>.psd</a:t>
                      </a:r>
                      <a:endParaRPr sz="1800" u="none" cap="none" strike="noStrike">
                        <a:solidFill>
                          <a:srgbClr val="FFFFFF"/>
                        </a:solidFill>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rPr lang="en-US" sz="1800" u="none" cap="none" strike="noStrike"/>
                        <a:t>.raw</a:t>
                      </a:r>
                      <a:endParaRPr sz="1800" u="none" cap="none" strike="noStrike">
                        <a:solidFill>
                          <a:srgbClr val="FFFFFF"/>
                        </a:solidFill>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rPr lang="en-US" sz="1800" u="none" cap="none" strike="noStrike"/>
                        <a:t>.eps</a:t>
                      </a:r>
                      <a:endParaRPr sz="1800" u="none" cap="none" strike="noStrike">
                        <a:solidFill>
                          <a:srgbClr val="FFFFFF"/>
                        </a:solidFill>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B cap="flat" cmpd="sng" w="12700">
                      <a:solidFill>
                        <a:schemeClr val="lt1"/>
                      </a:solidFill>
                      <a:prstDash val="solid"/>
                      <a:round/>
                      <a:headEnd len="sm" w="sm" type="none"/>
                      <a:tailEnd len="sm" w="sm" type="none"/>
                    </a:lnB>
                  </a:tcPr>
                </a:tc>
              </a:tr>
            </a:tbl>
          </a:graphicData>
        </a:graphic>
      </p:graphicFrame>
      <p:graphicFrame>
        <p:nvGraphicFramePr>
          <p:cNvPr id="690" name="Google Shape;690;p82"/>
          <p:cNvGraphicFramePr/>
          <p:nvPr/>
        </p:nvGraphicFramePr>
        <p:xfrm>
          <a:off x="8023887" y="1770838"/>
          <a:ext cx="3000000" cy="3000000"/>
        </p:xfrm>
        <a:graphic>
          <a:graphicData uri="http://schemas.openxmlformats.org/drawingml/2006/table">
            <a:tbl>
              <a:tblPr bandRow="1" firstCol="1" firstRow="1">
                <a:noFill/>
                <a:tableStyleId>{80F2661A-0FB8-48C3-A7F6-96F7E06F4198}</a:tableStyleId>
              </a:tblPr>
              <a:tblGrid>
                <a:gridCol w="3277425"/>
              </a:tblGrid>
              <a:tr h="569350">
                <a:tc>
                  <a:txBody>
                    <a:bodyPr/>
                    <a:lstStyle/>
                    <a:p>
                      <a:pPr indent="0" lvl="0" marL="0" marR="0" rtl="0" algn="ctr">
                        <a:lnSpc>
                          <a:spcPct val="107000"/>
                        </a:lnSpc>
                        <a:spcBef>
                          <a:spcPts val="0"/>
                        </a:spcBef>
                        <a:spcAft>
                          <a:spcPts val="0"/>
                        </a:spcAft>
                        <a:buNone/>
                      </a:pPr>
                      <a:r>
                        <a:rPr lang="en-US" sz="1800" u="none" cap="none" strike="noStrike"/>
                        <a:t>Non-accepted File Types</a:t>
                      </a:r>
                      <a:endParaRPr sz="1800" u="none" cap="none" strike="noStrike">
                        <a:solidFill>
                          <a:srgbClr val="FFFFFF"/>
                        </a:solidFill>
                        <a:latin typeface="Arial"/>
                        <a:ea typeface="Arial"/>
                        <a:cs typeface="Arial"/>
                        <a:sym typeface="Arial"/>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tcPr>
                </a:tc>
              </a:tr>
              <a:tr h="281450">
                <a:tc>
                  <a:txBody>
                    <a:bodyPr/>
                    <a:lstStyle/>
                    <a:p>
                      <a:pPr indent="0" lvl="0" marL="0" marR="0" rtl="0" algn="l">
                        <a:lnSpc>
                          <a:spcPct val="107000"/>
                        </a:lnSpc>
                        <a:spcBef>
                          <a:spcPts val="0"/>
                        </a:spcBef>
                        <a:spcAft>
                          <a:spcPts val="0"/>
                        </a:spcAft>
                        <a:buNone/>
                      </a:pPr>
                      <a:r>
                        <a:rPr lang="en-US" sz="1800" u="none" cap="none" strike="noStrike"/>
                        <a:t>.doc</a:t>
                      </a:r>
                      <a:endParaRPr sz="1800" u="none" cap="none" strike="noStrike">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rPr lang="en-US" sz="1800" u="none" cap="none" strike="noStrike"/>
                        <a:t>.xlsm</a:t>
                      </a:r>
                      <a:endParaRPr sz="1800" u="none" cap="none" strike="noStrike">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rPr lang="en-US" sz="1800" u="none" cap="none" strike="noStrike"/>
                        <a:t>.zip</a:t>
                      </a:r>
                      <a:endParaRPr sz="1800" u="none" cap="none" strike="noStrike">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rPr lang="en-US" sz="1800" u="none" cap="none" strike="noStrike"/>
                        <a:t>.msg</a:t>
                      </a:r>
                      <a:endParaRPr sz="1800" u="none" cap="none" strike="noStrike">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391775">
                <a:tc>
                  <a:txBody>
                    <a:bodyPr/>
                    <a:lstStyle/>
                    <a:p>
                      <a:pPr indent="0" lvl="0" marL="0" marR="0" rtl="0" algn="l">
                        <a:lnSpc>
                          <a:spcPct val="107000"/>
                        </a:lnSpc>
                        <a:spcBef>
                          <a:spcPts val="0"/>
                        </a:spcBef>
                        <a:spcAft>
                          <a:spcPts val="0"/>
                        </a:spcAft>
                        <a:buNone/>
                      </a:pPr>
                      <a:r>
                        <a:rPr lang="en-US" sz="1800" u="none" cap="none" strike="noStrike"/>
                        <a:t>.htm</a:t>
                      </a:r>
                      <a:endParaRPr sz="1800" u="none" cap="none" strike="noStrike">
                        <a:latin typeface="Arial"/>
                        <a:ea typeface="Arial"/>
                        <a:cs typeface="Arial"/>
                        <a:sym typeface="Arial"/>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rPr lang="en-US" sz="1800" u="none" cap="none" strike="noStrike"/>
                        <a:t>Portfolio style .pdf files</a:t>
                      </a:r>
                      <a:endParaRPr sz="1800" u="none" cap="none" strike="noStrike">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rPr lang="en-US" sz="1800" u="none" cap="none" strike="noStrike"/>
                        <a:t>.mp4</a:t>
                      </a:r>
                      <a:endParaRPr sz="1800" u="none" cap="none" strike="noStrike">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t/>
                      </a:r>
                      <a:endParaRPr sz="1100" u="none" cap="none" strike="noStrike">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t/>
                      </a:r>
                      <a:endParaRPr sz="1100" u="none" cap="none" strike="noStrike">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t/>
                      </a:r>
                      <a:endParaRPr sz="1100" u="none" cap="none" strike="noStrike">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t/>
                      </a:r>
                      <a:endParaRPr sz="1100" u="none" cap="none" strike="noStrike">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t/>
                      </a:r>
                      <a:endParaRPr sz="1100" u="none" cap="none" strike="noStrike">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r>
              <a:tr h="281450">
                <a:tc>
                  <a:txBody>
                    <a:bodyPr/>
                    <a:lstStyle/>
                    <a:p>
                      <a:pPr indent="0" lvl="0" marL="0" marR="0" rtl="0" algn="l">
                        <a:lnSpc>
                          <a:spcPct val="107000"/>
                        </a:lnSpc>
                        <a:spcBef>
                          <a:spcPts val="0"/>
                        </a:spcBef>
                        <a:spcAft>
                          <a:spcPts val="0"/>
                        </a:spcAft>
                        <a:buNone/>
                      </a:pPr>
                      <a:r>
                        <a:t/>
                      </a:r>
                      <a:endParaRPr sz="1100" u="none" cap="none" strike="noStrike">
                        <a:latin typeface="Arial"/>
                        <a:ea typeface="Arial"/>
                        <a:cs typeface="Arial"/>
                        <a:sym typeface="Arial"/>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B cap="flat" cmpd="sng" w="12700">
                      <a:solidFill>
                        <a:schemeClr val="lt1"/>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04279"/>
        </a:solidFill>
      </p:bgPr>
    </p:bg>
    <p:spTree>
      <p:nvGrpSpPr>
        <p:cNvPr id="695" name="Shape 695"/>
        <p:cNvGrpSpPr/>
        <p:nvPr/>
      </p:nvGrpSpPr>
      <p:grpSpPr>
        <a:xfrm>
          <a:off x="0" y="0"/>
          <a:ext cx="0" cy="0"/>
          <a:chOff x="0" y="0"/>
          <a:chExt cx="0" cy="0"/>
        </a:xfrm>
      </p:grpSpPr>
      <p:sp>
        <p:nvSpPr>
          <p:cNvPr id="696" name="Google Shape;696;p83"/>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4400"/>
              <a:buFont typeface="Calibri"/>
              <a:buNone/>
            </a:pPr>
            <a:r>
              <a:rPr lang="en-US" sz="4400"/>
              <a:t>Survey Preparation: Upload Portal Demo</a:t>
            </a:r>
            <a:endParaRPr/>
          </a:p>
        </p:txBody>
      </p:sp>
      <p:pic>
        <p:nvPicPr>
          <p:cNvPr descr="A picture containing text, electronics, computer, computer&#10;&#10;Description automatically generated" id="697" name="Google Shape;697;p83"/>
          <p:cNvPicPr preferRelativeResize="0"/>
          <p:nvPr>
            <p:ph idx="1" type="body"/>
          </p:nvPr>
        </p:nvPicPr>
        <p:blipFill rotWithShape="1">
          <a:blip r:embed="rId3">
            <a:alphaModFix/>
          </a:blip>
          <a:srcRect b="0" l="0" r="0" t="0"/>
          <a:stretch/>
        </p:blipFill>
        <p:spPr>
          <a:xfrm>
            <a:off x="2310802" y="1590370"/>
            <a:ext cx="8039502" cy="5294925"/>
          </a:xfrm>
          <a:prstGeom prst="rect">
            <a:avLst/>
          </a:prstGeom>
          <a:noFill/>
          <a:ln>
            <a:noFill/>
          </a:ln>
        </p:spPr>
      </p:pic>
      <p:pic>
        <p:nvPicPr>
          <p:cNvPr id="698" name="Google Shape;698;p83"/>
          <p:cNvPicPr preferRelativeResize="0"/>
          <p:nvPr/>
        </p:nvPicPr>
        <p:blipFill rotWithShape="1">
          <a:blip r:embed="rId4">
            <a:alphaModFix/>
          </a:blip>
          <a:srcRect b="0" l="0" r="0" t="0"/>
          <a:stretch/>
        </p:blipFill>
        <p:spPr>
          <a:xfrm>
            <a:off x="2992771" y="1794933"/>
            <a:ext cx="6659229" cy="4250267"/>
          </a:xfrm>
          <a:prstGeom prst="rect">
            <a:avLst/>
          </a:prstGeom>
          <a:noFill/>
          <a:ln>
            <a:noFill/>
          </a:ln>
        </p:spPr>
      </p:pic>
      <p:sp>
        <p:nvSpPr>
          <p:cNvPr id="699" name="Google Shape;699;p83"/>
          <p:cNvSpPr/>
          <p:nvPr/>
        </p:nvSpPr>
        <p:spPr>
          <a:xfrm>
            <a:off x="380998" y="812800"/>
            <a:ext cx="6744103" cy="790658"/>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r:id="rId5"/>
              </a:rPr>
              <a:t>VA Education File Upload Portal – Compliance Documents</a:t>
            </a:r>
            <a:endParaRPr sz="1800">
              <a:solidFill>
                <a:schemeClr val="lt2"/>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84"/>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3600"/>
              <a:buFont typeface="Calibri"/>
              <a:buNone/>
            </a:pPr>
            <a:r>
              <a:rPr lang="en-US"/>
              <a:t>Survey Preparation Best Practices</a:t>
            </a:r>
            <a:endParaRPr/>
          </a:p>
        </p:txBody>
      </p:sp>
      <p:grpSp>
        <p:nvGrpSpPr>
          <p:cNvPr id="706" name="Google Shape;706;p84"/>
          <p:cNvGrpSpPr/>
          <p:nvPr/>
        </p:nvGrpSpPr>
        <p:grpSpPr>
          <a:xfrm>
            <a:off x="969264" y="927829"/>
            <a:ext cx="4006531" cy="5370492"/>
            <a:chOff x="1025945" y="944275"/>
            <a:chExt cx="2794493" cy="5038110"/>
          </a:xfrm>
        </p:grpSpPr>
        <p:cxnSp>
          <p:nvCxnSpPr>
            <p:cNvPr id="707" name="Google Shape;707;p84"/>
            <p:cNvCxnSpPr/>
            <p:nvPr/>
          </p:nvCxnSpPr>
          <p:spPr>
            <a:xfrm>
              <a:off x="3820438" y="1018652"/>
              <a:ext cx="0" cy="4771209"/>
            </a:xfrm>
            <a:prstGeom prst="straightConnector1">
              <a:avLst/>
            </a:prstGeom>
            <a:noFill/>
            <a:ln cap="flat" cmpd="sng" w="22225">
              <a:solidFill>
                <a:srgbClr val="FEFEFE"/>
              </a:solidFill>
              <a:prstDash val="dash"/>
              <a:miter lim="800000"/>
              <a:headEnd len="sm" w="sm" type="none"/>
              <a:tailEnd len="sm" w="sm" type="none"/>
            </a:ln>
          </p:spPr>
        </p:cxnSp>
        <p:sp>
          <p:nvSpPr>
            <p:cNvPr id="708" name="Google Shape;708;p84"/>
            <p:cNvSpPr/>
            <p:nvPr/>
          </p:nvSpPr>
          <p:spPr>
            <a:xfrm>
              <a:off x="1099547" y="4238494"/>
              <a:ext cx="2692123" cy="1743891"/>
            </a:xfrm>
            <a:custGeom>
              <a:rect b="b" l="l" r="r" t="t"/>
              <a:pathLst>
                <a:path extrusionOk="0" h="1743891" w="2692123">
                  <a:moveTo>
                    <a:pt x="2689605" y="17326"/>
                  </a:moveTo>
                  <a:cubicBezTo>
                    <a:pt x="2686613" y="15201"/>
                    <a:pt x="2681103" y="13784"/>
                    <a:pt x="2673625" y="13705"/>
                  </a:cubicBezTo>
                  <a:cubicBezTo>
                    <a:pt x="2658826" y="13469"/>
                    <a:pt x="2642216" y="18428"/>
                    <a:pt x="2636548" y="24726"/>
                  </a:cubicBezTo>
                  <a:lnTo>
                    <a:pt x="2602856" y="62117"/>
                  </a:lnTo>
                  <a:lnTo>
                    <a:pt x="1763711" y="50073"/>
                  </a:lnTo>
                  <a:lnTo>
                    <a:pt x="1802048" y="12052"/>
                  </a:lnTo>
                  <a:cubicBezTo>
                    <a:pt x="1805275" y="8824"/>
                    <a:pt x="1805118" y="5833"/>
                    <a:pt x="1802205" y="3708"/>
                  </a:cubicBezTo>
                  <a:cubicBezTo>
                    <a:pt x="1799292" y="1504"/>
                    <a:pt x="1793625" y="87"/>
                    <a:pt x="1785910" y="8"/>
                  </a:cubicBezTo>
                  <a:cubicBezTo>
                    <a:pt x="1770481" y="-228"/>
                    <a:pt x="1752612" y="4810"/>
                    <a:pt x="1746078" y="11186"/>
                  </a:cubicBezTo>
                  <a:lnTo>
                    <a:pt x="4105" y="1727339"/>
                  </a:lnTo>
                  <a:cubicBezTo>
                    <a:pt x="-5577" y="1736943"/>
                    <a:pt x="2452" y="1744342"/>
                    <a:pt x="22053" y="1743870"/>
                  </a:cubicBezTo>
                  <a:cubicBezTo>
                    <a:pt x="41654" y="1743398"/>
                    <a:pt x="65270" y="1735290"/>
                    <a:pt x="74952" y="1725686"/>
                  </a:cubicBezTo>
                  <a:lnTo>
                    <a:pt x="131236" y="1669796"/>
                  </a:lnTo>
                  <a:lnTo>
                    <a:pt x="1175916" y="1647597"/>
                  </a:lnTo>
                  <a:lnTo>
                    <a:pt x="1126875" y="1702070"/>
                  </a:lnTo>
                  <a:cubicBezTo>
                    <a:pt x="1118452" y="1711359"/>
                    <a:pt x="1126796" y="1718601"/>
                    <a:pt x="1145452" y="1718208"/>
                  </a:cubicBezTo>
                  <a:cubicBezTo>
                    <a:pt x="1164109" y="1717814"/>
                    <a:pt x="1185993" y="1709863"/>
                    <a:pt x="1194258" y="1700575"/>
                  </a:cubicBezTo>
                  <a:lnTo>
                    <a:pt x="2690234" y="25434"/>
                  </a:lnTo>
                  <a:cubicBezTo>
                    <a:pt x="2693068" y="22286"/>
                    <a:pt x="2692596" y="19373"/>
                    <a:pt x="2689605" y="17247"/>
                  </a:cubicBezTo>
                  <a:close/>
                  <a:moveTo>
                    <a:pt x="1740017" y="73610"/>
                  </a:moveTo>
                  <a:lnTo>
                    <a:pt x="2582074" y="85261"/>
                  </a:lnTo>
                  <a:lnTo>
                    <a:pt x="2516029" y="158627"/>
                  </a:lnTo>
                  <a:lnTo>
                    <a:pt x="1664762" y="148315"/>
                  </a:lnTo>
                  <a:lnTo>
                    <a:pt x="1740017" y="73689"/>
                  </a:lnTo>
                  <a:close/>
                  <a:moveTo>
                    <a:pt x="1640437" y="172403"/>
                  </a:moveTo>
                  <a:lnTo>
                    <a:pt x="2494696" y="182321"/>
                  </a:lnTo>
                  <a:lnTo>
                    <a:pt x="2427077" y="257498"/>
                  </a:lnTo>
                  <a:lnTo>
                    <a:pt x="1563293" y="248996"/>
                  </a:lnTo>
                  <a:lnTo>
                    <a:pt x="1640437" y="172481"/>
                  </a:lnTo>
                  <a:close/>
                  <a:moveTo>
                    <a:pt x="1538339" y="273714"/>
                  </a:moveTo>
                  <a:lnTo>
                    <a:pt x="2405193" y="281743"/>
                  </a:lnTo>
                  <a:lnTo>
                    <a:pt x="2362134" y="329604"/>
                  </a:lnTo>
                  <a:cubicBezTo>
                    <a:pt x="2358355" y="324094"/>
                    <a:pt x="2351664" y="319292"/>
                    <a:pt x="2342060" y="315042"/>
                  </a:cubicBezTo>
                  <a:cubicBezTo>
                    <a:pt x="2329386" y="309452"/>
                    <a:pt x="2311832" y="305123"/>
                    <a:pt x="2289318" y="301974"/>
                  </a:cubicBezTo>
                  <a:cubicBezTo>
                    <a:pt x="2266726" y="298825"/>
                    <a:pt x="2239804" y="297094"/>
                    <a:pt x="2208316" y="296857"/>
                  </a:cubicBezTo>
                  <a:cubicBezTo>
                    <a:pt x="2170138" y="296543"/>
                    <a:pt x="2131880" y="298432"/>
                    <a:pt x="2093308" y="302683"/>
                  </a:cubicBezTo>
                  <a:cubicBezTo>
                    <a:pt x="2054736" y="306934"/>
                    <a:pt x="2012778" y="313074"/>
                    <a:pt x="1967200" y="321260"/>
                  </a:cubicBezTo>
                  <a:lnTo>
                    <a:pt x="1728681" y="366917"/>
                  </a:lnTo>
                  <a:cubicBezTo>
                    <a:pt x="1717818" y="368807"/>
                    <a:pt x="1707506" y="370617"/>
                    <a:pt x="1697745" y="372113"/>
                  </a:cubicBezTo>
                  <a:cubicBezTo>
                    <a:pt x="1687984" y="373608"/>
                    <a:pt x="1678223" y="374868"/>
                    <a:pt x="1668304" y="375970"/>
                  </a:cubicBezTo>
                  <a:cubicBezTo>
                    <a:pt x="1658464" y="376993"/>
                    <a:pt x="1648073" y="377781"/>
                    <a:pt x="1637131" y="378331"/>
                  </a:cubicBezTo>
                  <a:cubicBezTo>
                    <a:pt x="1626111" y="378883"/>
                    <a:pt x="1614145" y="379040"/>
                    <a:pt x="1601235" y="378961"/>
                  </a:cubicBezTo>
                  <a:cubicBezTo>
                    <a:pt x="1576754" y="378804"/>
                    <a:pt x="1559199" y="376757"/>
                    <a:pt x="1548415" y="372821"/>
                  </a:cubicBezTo>
                  <a:cubicBezTo>
                    <a:pt x="1537709" y="368885"/>
                    <a:pt x="1536135" y="363139"/>
                    <a:pt x="1543849" y="355424"/>
                  </a:cubicBezTo>
                  <a:cubicBezTo>
                    <a:pt x="1553059" y="346135"/>
                    <a:pt x="1572739" y="339602"/>
                    <a:pt x="1602731" y="335666"/>
                  </a:cubicBezTo>
                  <a:cubicBezTo>
                    <a:pt x="1632644" y="331809"/>
                    <a:pt x="1671768" y="330077"/>
                    <a:pt x="1720101" y="330470"/>
                  </a:cubicBezTo>
                  <a:lnTo>
                    <a:pt x="1763239" y="330785"/>
                  </a:lnTo>
                  <a:lnTo>
                    <a:pt x="1793625" y="299534"/>
                  </a:lnTo>
                  <a:cubicBezTo>
                    <a:pt x="1774889" y="298196"/>
                    <a:pt x="1757807" y="297015"/>
                    <a:pt x="1742221" y="296070"/>
                  </a:cubicBezTo>
                  <a:cubicBezTo>
                    <a:pt x="1726556" y="295047"/>
                    <a:pt x="1709080" y="294417"/>
                    <a:pt x="1689558" y="294260"/>
                  </a:cubicBezTo>
                  <a:cubicBezTo>
                    <a:pt x="1666493" y="294024"/>
                    <a:pt x="1642484" y="294811"/>
                    <a:pt x="1617688" y="296543"/>
                  </a:cubicBezTo>
                  <a:cubicBezTo>
                    <a:pt x="1592812" y="298274"/>
                    <a:pt x="1568724" y="301423"/>
                    <a:pt x="1545502" y="305910"/>
                  </a:cubicBezTo>
                  <a:cubicBezTo>
                    <a:pt x="1525744" y="309767"/>
                    <a:pt x="1507245" y="314805"/>
                    <a:pt x="1490320" y="321024"/>
                  </a:cubicBezTo>
                  <a:lnTo>
                    <a:pt x="1538024" y="273714"/>
                  </a:lnTo>
                  <a:close/>
                  <a:moveTo>
                    <a:pt x="1425456" y="385731"/>
                  </a:moveTo>
                  <a:cubicBezTo>
                    <a:pt x="1429156" y="391478"/>
                    <a:pt x="1436240" y="396437"/>
                    <a:pt x="1446631" y="400766"/>
                  </a:cubicBezTo>
                  <a:cubicBezTo>
                    <a:pt x="1459935" y="406277"/>
                    <a:pt x="1477961" y="410449"/>
                    <a:pt x="1500869" y="413440"/>
                  </a:cubicBezTo>
                  <a:cubicBezTo>
                    <a:pt x="1523697" y="416431"/>
                    <a:pt x="1550540" y="418006"/>
                    <a:pt x="1581241" y="418163"/>
                  </a:cubicBezTo>
                  <a:cubicBezTo>
                    <a:pt x="1619419" y="418399"/>
                    <a:pt x="1657362" y="416510"/>
                    <a:pt x="1694990" y="412574"/>
                  </a:cubicBezTo>
                  <a:cubicBezTo>
                    <a:pt x="1732539" y="408638"/>
                    <a:pt x="1771347" y="402971"/>
                    <a:pt x="1811494" y="395492"/>
                  </a:cubicBezTo>
                  <a:lnTo>
                    <a:pt x="2022146" y="354165"/>
                  </a:lnTo>
                  <a:cubicBezTo>
                    <a:pt x="2041432" y="350544"/>
                    <a:pt x="2058593" y="347552"/>
                    <a:pt x="2073628" y="345270"/>
                  </a:cubicBezTo>
                  <a:cubicBezTo>
                    <a:pt x="2088664" y="342987"/>
                    <a:pt x="2102597" y="341176"/>
                    <a:pt x="2115349" y="339838"/>
                  </a:cubicBezTo>
                  <a:cubicBezTo>
                    <a:pt x="2128181" y="338500"/>
                    <a:pt x="2140697" y="337634"/>
                    <a:pt x="2152898" y="337162"/>
                  </a:cubicBezTo>
                  <a:cubicBezTo>
                    <a:pt x="2165100" y="336689"/>
                    <a:pt x="2178088" y="336532"/>
                    <a:pt x="2192100" y="336611"/>
                  </a:cubicBezTo>
                  <a:cubicBezTo>
                    <a:pt x="2219259" y="336847"/>
                    <a:pt x="2237915" y="338972"/>
                    <a:pt x="2248306" y="343144"/>
                  </a:cubicBezTo>
                  <a:cubicBezTo>
                    <a:pt x="2258697" y="347316"/>
                    <a:pt x="2260350" y="353220"/>
                    <a:pt x="2253344" y="360935"/>
                  </a:cubicBezTo>
                  <a:cubicBezTo>
                    <a:pt x="2248936" y="365815"/>
                    <a:pt x="2241930" y="369909"/>
                    <a:pt x="2232404" y="373294"/>
                  </a:cubicBezTo>
                  <a:cubicBezTo>
                    <a:pt x="2222880" y="376600"/>
                    <a:pt x="2210757" y="379276"/>
                    <a:pt x="2196194" y="381244"/>
                  </a:cubicBezTo>
                  <a:cubicBezTo>
                    <a:pt x="2181631" y="383212"/>
                    <a:pt x="2164628" y="384550"/>
                    <a:pt x="2145184" y="385338"/>
                  </a:cubicBezTo>
                  <a:cubicBezTo>
                    <a:pt x="2125819" y="386125"/>
                    <a:pt x="2104014" y="386361"/>
                    <a:pt x="2079690" y="386203"/>
                  </a:cubicBezTo>
                  <a:lnTo>
                    <a:pt x="2035922" y="385889"/>
                  </a:lnTo>
                  <a:lnTo>
                    <a:pt x="2006245" y="417691"/>
                  </a:lnTo>
                  <a:cubicBezTo>
                    <a:pt x="2024114" y="419187"/>
                    <a:pt x="2040881" y="420367"/>
                    <a:pt x="2056625" y="421155"/>
                  </a:cubicBezTo>
                  <a:cubicBezTo>
                    <a:pt x="2072369" y="421942"/>
                    <a:pt x="2090081" y="422335"/>
                    <a:pt x="2109367" y="422493"/>
                  </a:cubicBezTo>
                  <a:cubicBezTo>
                    <a:pt x="2133297" y="422650"/>
                    <a:pt x="2157621" y="421785"/>
                    <a:pt x="2182182" y="419974"/>
                  </a:cubicBezTo>
                  <a:cubicBezTo>
                    <a:pt x="2206821" y="418163"/>
                    <a:pt x="2230122" y="414936"/>
                    <a:pt x="2252320" y="410291"/>
                  </a:cubicBezTo>
                  <a:cubicBezTo>
                    <a:pt x="2270741" y="406434"/>
                    <a:pt x="2287587" y="401396"/>
                    <a:pt x="2303094" y="395335"/>
                  </a:cubicBezTo>
                  <a:lnTo>
                    <a:pt x="2226894" y="479958"/>
                  </a:lnTo>
                  <a:cubicBezTo>
                    <a:pt x="2223116" y="474290"/>
                    <a:pt x="2216346" y="469252"/>
                    <a:pt x="2206585" y="464922"/>
                  </a:cubicBezTo>
                  <a:cubicBezTo>
                    <a:pt x="2193753" y="459176"/>
                    <a:pt x="2175805" y="454768"/>
                    <a:pt x="2152898" y="451619"/>
                  </a:cubicBezTo>
                  <a:cubicBezTo>
                    <a:pt x="2129912" y="448391"/>
                    <a:pt x="2102361" y="446738"/>
                    <a:pt x="2070243" y="446581"/>
                  </a:cubicBezTo>
                  <a:cubicBezTo>
                    <a:pt x="2031277" y="446345"/>
                    <a:pt x="1992075" y="448549"/>
                    <a:pt x="1952716" y="453036"/>
                  </a:cubicBezTo>
                  <a:cubicBezTo>
                    <a:pt x="1913199" y="457602"/>
                    <a:pt x="1870218" y="464135"/>
                    <a:pt x="1823538" y="472716"/>
                  </a:cubicBezTo>
                  <a:lnTo>
                    <a:pt x="1579037" y="520813"/>
                  </a:lnTo>
                  <a:cubicBezTo>
                    <a:pt x="1567937" y="522860"/>
                    <a:pt x="1557310" y="524670"/>
                    <a:pt x="1547392" y="526245"/>
                  </a:cubicBezTo>
                  <a:cubicBezTo>
                    <a:pt x="1537394" y="527819"/>
                    <a:pt x="1527318" y="529236"/>
                    <a:pt x="1517242" y="530338"/>
                  </a:cubicBezTo>
                  <a:cubicBezTo>
                    <a:pt x="1507166" y="531440"/>
                    <a:pt x="1496539" y="532306"/>
                    <a:pt x="1485361" y="532857"/>
                  </a:cubicBezTo>
                  <a:cubicBezTo>
                    <a:pt x="1474104" y="533408"/>
                    <a:pt x="1461903" y="533644"/>
                    <a:pt x="1448678" y="533644"/>
                  </a:cubicBezTo>
                  <a:cubicBezTo>
                    <a:pt x="1423724" y="533565"/>
                    <a:pt x="1405776" y="531519"/>
                    <a:pt x="1394755" y="527504"/>
                  </a:cubicBezTo>
                  <a:cubicBezTo>
                    <a:pt x="1383892" y="523489"/>
                    <a:pt x="1382396" y="517507"/>
                    <a:pt x="1390347" y="509477"/>
                  </a:cubicBezTo>
                  <a:cubicBezTo>
                    <a:pt x="1399951" y="499874"/>
                    <a:pt x="1420182" y="492946"/>
                    <a:pt x="1450882" y="488853"/>
                  </a:cubicBezTo>
                  <a:cubicBezTo>
                    <a:pt x="1481504" y="484760"/>
                    <a:pt x="1521572" y="482792"/>
                    <a:pt x="1571007" y="483028"/>
                  </a:cubicBezTo>
                  <a:lnTo>
                    <a:pt x="1615169" y="483264"/>
                  </a:lnTo>
                  <a:lnTo>
                    <a:pt x="1646656" y="450910"/>
                  </a:lnTo>
                  <a:cubicBezTo>
                    <a:pt x="1627527" y="449651"/>
                    <a:pt x="1610052" y="448470"/>
                    <a:pt x="1594229" y="447447"/>
                  </a:cubicBezTo>
                  <a:cubicBezTo>
                    <a:pt x="1578328" y="446423"/>
                    <a:pt x="1560380" y="445873"/>
                    <a:pt x="1540464" y="445794"/>
                  </a:cubicBezTo>
                  <a:cubicBezTo>
                    <a:pt x="1516927" y="445636"/>
                    <a:pt x="1492367" y="446581"/>
                    <a:pt x="1467019" y="448391"/>
                  </a:cubicBezTo>
                  <a:cubicBezTo>
                    <a:pt x="1441593" y="450281"/>
                    <a:pt x="1416954" y="453587"/>
                    <a:pt x="1393102" y="458389"/>
                  </a:cubicBezTo>
                  <a:cubicBezTo>
                    <a:pt x="1372872" y="462482"/>
                    <a:pt x="1353979" y="467678"/>
                    <a:pt x="1336503" y="474211"/>
                  </a:cubicBezTo>
                  <a:lnTo>
                    <a:pt x="1425613" y="385731"/>
                  </a:lnTo>
                  <a:close/>
                  <a:moveTo>
                    <a:pt x="1268647" y="541359"/>
                  </a:moveTo>
                  <a:cubicBezTo>
                    <a:pt x="1272347" y="547341"/>
                    <a:pt x="1279432" y="552458"/>
                    <a:pt x="1290059" y="556788"/>
                  </a:cubicBezTo>
                  <a:cubicBezTo>
                    <a:pt x="1303599" y="562377"/>
                    <a:pt x="1321940" y="566706"/>
                    <a:pt x="1345320" y="569697"/>
                  </a:cubicBezTo>
                  <a:cubicBezTo>
                    <a:pt x="1368699" y="572689"/>
                    <a:pt x="1396015" y="574263"/>
                    <a:pt x="1427424" y="574342"/>
                  </a:cubicBezTo>
                  <a:cubicBezTo>
                    <a:pt x="1466468" y="574421"/>
                    <a:pt x="1505277" y="572374"/>
                    <a:pt x="1543849" y="568123"/>
                  </a:cubicBezTo>
                  <a:cubicBezTo>
                    <a:pt x="1582264" y="563951"/>
                    <a:pt x="1622096" y="557890"/>
                    <a:pt x="1663187" y="550096"/>
                  </a:cubicBezTo>
                  <a:lnTo>
                    <a:pt x="1879114" y="506565"/>
                  </a:lnTo>
                  <a:cubicBezTo>
                    <a:pt x="1898951" y="502708"/>
                    <a:pt x="1916505" y="499638"/>
                    <a:pt x="1931855" y="497197"/>
                  </a:cubicBezTo>
                  <a:cubicBezTo>
                    <a:pt x="1947284" y="494757"/>
                    <a:pt x="1961532" y="492868"/>
                    <a:pt x="1974600" y="491451"/>
                  </a:cubicBezTo>
                  <a:cubicBezTo>
                    <a:pt x="1987746" y="490034"/>
                    <a:pt x="2000577" y="489089"/>
                    <a:pt x="2013015" y="488538"/>
                  </a:cubicBezTo>
                  <a:cubicBezTo>
                    <a:pt x="2025531" y="487987"/>
                    <a:pt x="2038834" y="487751"/>
                    <a:pt x="2053082" y="487830"/>
                  </a:cubicBezTo>
                  <a:cubicBezTo>
                    <a:pt x="2080792" y="487987"/>
                    <a:pt x="2099842" y="490191"/>
                    <a:pt x="2110390" y="494363"/>
                  </a:cubicBezTo>
                  <a:cubicBezTo>
                    <a:pt x="2120938" y="498536"/>
                    <a:pt x="2122592" y="504754"/>
                    <a:pt x="2115349" y="512705"/>
                  </a:cubicBezTo>
                  <a:cubicBezTo>
                    <a:pt x="2110705" y="517822"/>
                    <a:pt x="2103541" y="522072"/>
                    <a:pt x="2093780" y="525536"/>
                  </a:cubicBezTo>
                  <a:cubicBezTo>
                    <a:pt x="2084019" y="529000"/>
                    <a:pt x="2071582" y="531834"/>
                    <a:pt x="2056625" y="533880"/>
                  </a:cubicBezTo>
                  <a:cubicBezTo>
                    <a:pt x="2041747" y="535927"/>
                    <a:pt x="2024271" y="537423"/>
                    <a:pt x="2004434" y="538289"/>
                  </a:cubicBezTo>
                  <a:cubicBezTo>
                    <a:pt x="1984597" y="539155"/>
                    <a:pt x="1962319" y="539548"/>
                    <a:pt x="1937523" y="539469"/>
                  </a:cubicBezTo>
                  <a:lnTo>
                    <a:pt x="1892811" y="539312"/>
                  </a:lnTo>
                  <a:lnTo>
                    <a:pt x="1862032" y="572295"/>
                  </a:lnTo>
                  <a:cubicBezTo>
                    <a:pt x="1880216" y="573791"/>
                    <a:pt x="1897455" y="574893"/>
                    <a:pt x="1913514" y="575601"/>
                  </a:cubicBezTo>
                  <a:cubicBezTo>
                    <a:pt x="1929572" y="576389"/>
                    <a:pt x="1947599" y="576782"/>
                    <a:pt x="1967358" y="576782"/>
                  </a:cubicBezTo>
                  <a:cubicBezTo>
                    <a:pt x="1991839" y="576782"/>
                    <a:pt x="2016714" y="575916"/>
                    <a:pt x="2041826" y="573948"/>
                  </a:cubicBezTo>
                  <a:cubicBezTo>
                    <a:pt x="2067016" y="571980"/>
                    <a:pt x="2090868" y="568517"/>
                    <a:pt x="2113618" y="563636"/>
                  </a:cubicBezTo>
                  <a:cubicBezTo>
                    <a:pt x="2132510" y="559543"/>
                    <a:pt x="2149750" y="554347"/>
                    <a:pt x="2165651" y="547971"/>
                  </a:cubicBezTo>
                  <a:lnTo>
                    <a:pt x="2121411" y="597170"/>
                  </a:lnTo>
                  <a:lnTo>
                    <a:pt x="2025688" y="596934"/>
                  </a:lnTo>
                  <a:lnTo>
                    <a:pt x="1967515" y="660775"/>
                  </a:lnTo>
                  <a:lnTo>
                    <a:pt x="1646814" y="660539"/>
                  </a:lnTo>
                  <a:lnTo>
                    <a:pt x="1692864" y="612048"/>
                  </a:lnTo>
                  <a:lnTo>
                    <a:pt x="1580690" y="611891"/>
                  </a:lnTo>
                  <a:lnTo>
                    <a:pt x="1533852" y="660539"/>
                  </a:lnTo>
                  <a:lnTo>
                    <a:pt x="1248417" y="660382"/>
                  </a:lnTo>
                  <a:lnTo>
                    <a:pt x="1311392" y="597170"/>
                  </a:lnTo>
                  <a:lnTo>
                    <a:pt x="1212600" y="596934"/>
                  </a:lnTo>
                  <a:lnTo>
                    <a:pt x="1268726" y="541280"/>
                  </a:lnTo>
                  <a:close/>
                  <a:moveTo>
                    <a:pt x="1103889" y="704779"/>
                  </a:moveTo>
                  <a:lnTo>
                    <a:pt x="2024822" y="704465"/>
                  </a:lnTo>
                  <a:lnTo>
                    <a:pt x="1967279" y="768384"/>
                  </a:lnTo>
                  <a:cubicBezTo>
                    <a:pt x="1963500" y="763346"/>
                    <a:pt x="1956967" y="758938"/>
                    <a:pt x="1947520" y="755081"/>
                  </a:cubicBezTo>
                  <a:cubicBezTo>
                    <a:pt x="1921307" y="744454"/>
                    <a:pt x="1870376" y="739179"/>
                    <a:pt x="1794569" y="739258"/>
                  </a:cubicBezTo>
                  <a:lnTo>
                    <a:pt x="1707112" y="739258"/>
                  </a:lnTo>
                  <a:cubicBezTo>
                    <a:pt x="1707112" y="739258"/>
                    <a:pt x="1669012" y="780192"/>
                    <a:pt x="1669012" y="780192"/>
                  </a:cubicBezTo>
                  <a:lnTo>
                    <a:pt x="1761980" y="780035"/>
                  </a:lnTo>
                  <a:cubicBezTo>
                    <a:pt x="1780872" y="780035"/>
                    <a:pt x="1796616" y="780586"/>
                    <a:pt x="1809526" y="781766"/>
                  </a:cubicBezTo>
                  <a:cubicBezTo>
                    <a:pt x="1822200" y="782947"/>
                    <a:pt x="1832197" y="784522"/>
                    <a:pt x="1839439" y="786490"/>
                  </a:cubicBezTo>
                  <a:cubicBezTo>
                    <a:pt x="1846681" y="788458"/>
                    <a:pt x="1851168" y="790819"/>
                    <a:pt x="1852979" y="793496"/>
                  </a:cubicBezTo>
                  <a:cubicBezTo>
                    <a:pt x="1854868" y="796093"/>
                    <a:pt x="1854474" y="798849"/>
                    <a:pt x="1851798" y="801761"/>
                  </a:cubicBezTo>
                  <a:cubicBezTo>
                    <a:pt x="1847705" y="806248"/>
                    <a:pt x="1841643" y="810105"/>
                    <a:pt x="1833771" y="813333"/>
                  </a:cubicBezTo>
                  <a:cubicBezTo>
                    <a:pt x="1825900" y="816560"/>
                    <a:pt x="1815115" y="819158"/>
                    <a:pt x="1801497" y="821126"/>
                  </a:cubicBezTo>
                  <a:cubicBezTo>
                    <a:pt x="1787721" y="823172"/>
                    <a:pt x="1770717" y="824590"/>
                    <a:pt x="1750172" y="825534"/>
                  </a:cubicBezTo>
                  <a:cubicBezTo>
                    <a:pt x="1729626" y="826479"/>
                    <a:pt x="1704436" y="826951"/>
                    <a:pt x="1674602" y="827030"/>
                  </a:cubicBezTo>
                  <a:lnTo>
                    <a:pt x="1233066" y="828368"/>
                  </a:lnTo>
                  <a:cubicBezTo>
                    <a:pt x="1201815" y="828447"/>
                    <a:pt x="1176231" y="827975"/>
                    <a:pt x="1156237" y="826951"/>
                  </a:cubicBezTo>
                  <a:cubicBezTo>
                    <a:pt x="1136399" y="825928"/>
                    <a:pt x="1120971" y="824353"/>
                    <a:pt x="1110265" y="822228"/>
                  </a:cubicBezTo>
                  <a:cubicBezTo>
                    <a:pt x="1099638" y="820182"/>
                    <a:pt x="1093104" y="817505"/>
                    <a:pt x="1090900" y="814356"/>
                  </a:cubicBezTo>
                  <a:cubicBezTo>
                    <a:pt x="1088696" y="811207"/>
                    <a:pt x="1089719" y="807507"/>
                    <a:pt x="1093970" y="803257"/>
                  </a:cubicBezTo>
                  <a:cubicBezTo>
                    <a:pt x="1100976" y="796251"/>
                    <a:pt x="1119632" y="790898"/>
                    <a:pt x="1149861" y="787198"/>
                  </a:cubicBezTo>
                  <a:cubicBezTo>
                    <a:pt x="1180089" y="783498"/>
                    <a:pt x="1222046" y="781609"/>
                    <a:pt x="1275496" y="781530"/>
                  </a:cubicBezTo>
                  <a:lnTo>
                    <a:pt x="1324853" y="781530"/>
                  </a:lnTo>
                  <a:cubicBezTo>
                    <a:pt x="1324853" y="781530"/>
                    <a:pt x="1360355" y="745005"/>
                    <a:pt x="1360355" y="745005"/>
                  </a:cubicBezTo>
                  <a:cubicBezTo>
                    <a:pt x="1340439" y="743745"/>
                    <a:pt x="1322176" y="742801"/>
                    <a:pt x="1305331" y="742171"/>
                  </a:cubicBezTo>
                  <a:cubicBezTo>
                    <a:pt x="1288406" y="741541"/>
                    <a:pt x="1269513" y="741305"/>
                    <a:pt x="1248810" y="741305"/>
                  </a:cubicBezTo>
                  <a:cubicBezTo>
                    <a:pt x="1220865" y="741305"/>
                    <a:pt x="1193313" y="742407"/>
                    <a:pt x="1166313" y="744454"/>
                  </a:cubicBezTo>
                  <a:cubicBezTo>
                    <a:pt x="1139233" y="746500"/>
                    <a:pt x="1113886" y="749964"/>
                    <a:pt x="1090191" y="754766"/>
                  </a:cubicBezTo>
                  <a:cubicBezTo>
                    <a:pt x="1071771" y="758544"/>
                    <a:pt x="1054689" y="763267"/>
                    <a:pt x="1039182" y="769014"/>
                  </a:cubicBezTo>
                  <a:lnTo>
                    <a:pt x="1103889" y="704858"/>
                  </a:lnTo>
                  <a:close/>
                  <a:moveTo>
                    <a:pt x="968413" y="839231"/>
                  </a:moveTo>
                  <a:cubicBezTo>
                    <a:pt x="971326" y="843246"/>
                    <a:pt x="976128" y="847182"/>
                    <a:pt x="982976" y="850960"/>
                  </a:cubicBezTo>
                  <a:cubicBezTo>
                    <a:pt x="992107" y="855999"/>
                    <a:pt x="1006828" y="860486"/>
                    <a:pt x="1027059" y="864264"/>
                  </a:cubicBezTo>
                  <a:cubicBezTo>
                    <a:pt x="1047211" y="868121"/>
                    <a:pt x="1073739" y="871191"/>
                    <a:pt x="1106644" y="873395"/>
                  </a:cubicBezTo>
                  <a:cubicBezTo>
                    <a:pt x="1139470" y="875678"/>
                    <a:pt x="1180640" y="876623"/>
                    <a:pt x="1230075" y="876465"/>
                  </a:cubicBezTo>
                  <a:lnTo>
                    <a:pt x="1574786" y="875048"/>
                  </a:lnTo>
                  <a:cubicBezTo>
                    <a:pt x="1623041" y="874813"/>
                    <a:pt x="1665470" y="873553"/>
                    <a:pt x="1702389" y="871113"/>
                  </a:cubicBezTo>
                  <a:cubicBezTo>
                    <a:pt x="1739072" y="868672"/>
                    <a:pt x="1770954" y="865523"/>
                    <a:pt x="1797875" y="861587"/>
                  </a:cubicBezTo>
                  <a:cubicBezTo>
                    <a:pt x="1824797" y="857730"/>
                    <a:pt x="1847626" y="853243"/>
                    <a:pt x="1866361" y="848205"/>
                  </a:cubicBezTo>
                  <a:cubicBezTo>
                    <a:pt x="1882105" y="844033"/>
                    <a:pt x="1895645" y="839704"/>
                    <a:pt x="1907059" y="835217"/>
                  </a:cubicBezTo>
                  <a:lnTo>
                    <a:pt x="1819996" y="931962"/>
                  </a:lnTo>
                  <a:cubicBezTo>
                    <a:pt x="1816217" y="926767"/>
                    <a:pt x="1809605" y="922201"/>
                    <a:pt x="1800001" y="918265"/>
                  </a:cubicBezTo>
                  <a:cubicBezTo>
                    <a:pt x="1773394" y="907323"/>
                    <a:pt x="1721361" y="902049"/>
                    <a:pt x="1643822" y="902443"/>
                  </a:cubicBezTo>
                  <a:lnTo>
                    <a:pt x="1554398" y="902836"/>
                  </a:lnTo>
                  <a:lnTo>
                    <a:pt x="1514881" y="945187"/>
                  </a:lnTo>
                  <a:lnTo>
                    <a:pt x="1609973" y="944636"/>
                  </a:lnTo>
                  <a:cubicBezTo>
                    <a:pt x="1629259" y="944557"/>
                    <a:pt x="1645397" y="945109"/>
                    <a:pt x="1658464" y="946210"/>
                  </a:cubicBezTo>
                  <a:cubicBezTo>
                    <a:pt x="1671453" y="947391"/>
                    <a:pt x="1681608" y="948966"/>
                    <a:pt x="1688928" y="951012"/>
                  </a:cubicBezTo>
                  <a:cubicBezTo>
                    <a:pt x="1696328" y="953059"/>
                    <a:pt x="1700894" y="955421"/>
                    <a:pt x="1702704" y="958176"/>
                  </a:cubicBezTo>
                  <a:cubicBezTo>
                    <a:pt x="1704593" y="960931"/>
                    <a:pt x="1704121" y="963765"/>
                    <a:pt x="1701366" y="966756"/>
                  </a:cubicBezTo>
                  <a:cubicBezTo>
                    <a:pt x="1697115" y="971479"/>
                    <a:pt x="1690896" y="975415"/>
                    <a:pt x="1682788" y="978800"/>
                  </a:cubicBezTo>
                  <a:cubicBezTo>
                    <a:pt x="1674680" y="982106"/>
                    <a:pt x="1663660" y="984862"/>
                    <a:pt x="1649648" y="986987"/>
                  </a:cubicBezTo>
                  <a:cubicBezTo>
                    <a:pt x="1635557" y="989112"/>
                    <a:pt x="1618081" y="990687"/>
                    <a:pt x="1597063" y="991710"/>
                  </a:cubicBezTo>
                  <a:cubicBezTo>
                    <a:pt x="1576045" y="992733"/>
                    <a:pt x="1550225" y="993363"/>
                    <a:pt x="1519682" y="993599"/>
                  </a:cubicBezTo>
                  <a:lnTo>
                    <a:pt x="1067993" y="996669"/>
                  </a:lnTo>
                  <a:cubicBezTo>
                    <a:pt x="1036033" y="996905"/>
                    <a:pt x="1009819" y="996433"/>
                    <a:pt x="989431" y="995488"/>
                  </a:cubicBezTo>
                  <a:cubicBezTo>
                    <a:pt x="969122" y="994465"/>
                    <a:pt x="953456" y="992891"/>
                    <a:pt x="942515" y="990765"/>
                  </a:cubicBezTo>
                  <a:cubicBezTo>
                    <a:pt x="931651" y="988640"/>
                    <a:pt x="925039" y="985964"/>
                    <a:pt x="922835" y="982657"/>
                  </a:cubicBezTo>
                  <a:cubicBezTo>
                    <a:pt x="920631" y="979351"/>
                    <a:pt x="921733" y="975573"/>
                    <a:pt x="926141" y="971165"/>
                  </a:cubicBezTo>
                  <a:cubicBezTo>
                    <a:pt x="933462" y="963844"/>
                    <a:pt x="952591" y="958254"/>
                    <a:pt x="983685" y="954319"/>
                  </a:cubicBezTo>
                  <a:cubicBezTo>
                    <a:pt x="1014700" y="950383"/>
                    <a:pt x="1057602" y="948257"/>
                    <a:pt x="1112311" y="947942"/>
                  </a:cubicBezTo>
                  <a:lnTo>
                    <a:pt x="1162849" y="947628"/>
                  </a:lnTo>
                  <a:lnTo>
                    <a:pt x="1199690" y="909763"/>
                  </a:lnTo>
                  <a:cubicBezTo>
                    <a:pt x="1179380" y="908583"/>
                    <a:pt x="1160645" y="907638"/>
                    <a:pt x="1143405" y="907087"/>
                  </a:cubicBezTo>
                  <a:cubicBezTo>
                    <a:pt x="1126087" y="906536"/>
                    <a:pt x="1106801" y="906300"/>
                    <a:pt x="1085626" y="906378"/>
                  </a:cubicBezTo>
                  <a:cubicBezTo>
                    <a:pt x="1057051" y="906536"/>
                    <a:pt x="1028869" y="907717"/>
                    <a:pt x="1001239" y="909921"/>
                  </a:cubicBezTo>
                  <a:cubicBezTo>
                    <a:pt x="973530" y="912125"/>
                    <a:pt x="947553" y="915825"/>
                    <a:pt x="923228" y="920942"/>
                  </a:cubicBezTo>
                  <a:cubicBezTo>
                    <a:pt x="904336" y="924957"/>
                    <a:pt x="886782" y="929916"/>
                    <a:pt x="870801" y="935820"/>
                  </a:cubicBezTo>
                  <a:lnTo>
                    <a:pt x="968334" y="839074"/>
                  </a:lnTo>
                  <a:close/>
                  <a:moveTo>
                    <a:pt x="797278" y="1009028"/>
                  </a:moveTo>
                  <a:cubicBezTo>
                    <a:pt x="800191" y="1013121"/>
                    <a:pt x="805071" y="1017215"/>
                    <a:pt x="811998" y="1021072"/>
                  </a:cubicBezTo>
                  <a:cubicBezTo>
                    <a:pt x="821287" y="1026268"/>
                    <a:pt x="836244" y="1030833"/>
                    <a:pt x="856868" y="1034769"/>
                  </a:cubicBezTo>
                  <a:cubicBezTo>
                    <a:pt x="877493" y="1038627"/>
                    <a:pt x="904572" y="1041696"/>
                    <a:pt x="938185" y="1043901"/>
                  </a:cubicBezTo>
                  <a:cubicBezTo>
                    <a:pt x="971719" y="1046105"/>
                    <a:pt x="1013834" y="1046971"/>
                    <a:pt x="1064450" y="1046577"/>
                  </a:cubicBezTo>
                  <a:lnTo>
                    <a:pt x="1417190" y="1043822"/>
                  </a:lnTo>
                  <a:cubicBezTo>
                    <a:pt x="1466547" y="1043429"/>
                    <a:pt x="1510000" y="1041933"/>
                    <a:pt x="1547706" y="1039256"/>
                  </a:cubicBezTo>
                  <a:cubicBezTo>
                    <a:pt x="1585255" y="1036580"/>
                    <a:pt x="1617924" y="1033195"/>
                    <a:pt x="1645554" y="1029023"/>
                  </a:cubicBezTo>
                  <a:cubicBezTo>
                    <a:pt x="1673106" y="1024929"/>
                    <a:pt x="1696564" y="1020206"/>
                    <a:pt x="1715850" y="1014932"/>
                  </a:cubicBezTo>
                  <a:cubicBezTo>
                    <a:pt x="1732066" y="1010524"/>
                    <a:pt x="1745921" y="1006037"/>
                    <a:pt x="1757650" y="1001314"/>
                  </a:cubicBezTo>
                  <a:lnTo>
                    <a:pt x="1647286" y="1123958"/>
                  </a:lnTo>
                  <a:cubicBezTo>
                    <a:pt x="1644452" y="1120180"/>
                    <a:pt x="1640044" y="1116480"/>
                    <a:pt x="1633982" y="1112938"/>
                  </a:cubicBezTo>
                  <a:cubicBezTo>
                    <a:pt x="1625323" y="1107821"/>
                    <a:pt x="1611154" y="1103334"/>
                    <a:pt x="1591868" y="1099476"/>
                  </a:cubicBezTo>
                  <a:cubicBezTo>
                    <a:pt x="1572424" y="1095619"/>
                    <a:pt x="1546762" y="1092628"/>
                    <a:pt x="1514723" y="1090424"/>
                  </a:cubicBezTo>
                  <a:cubicBezTo>
                    <a:pt x="1482685" y="1088220"/>
                    <a:pt x="1442459" y="1087354"/>
                    <a:pt x="1394047" y="1087826"/>
                  </a:cubicBezTo>
                  <a:lnTo>
                    <a:pt x="711789" y="1093887"/>
                  </a:lnTo>
                  <a:lnTo>
                    <a:pt x="797278" y="1009028"/>
                  </a:lnTo>
                  <a:close/>
                  <a:moveTo>
                    <a:pt x="662511" y="1142772"/>
                  </a:moveTo>
                  <a:lnTo>
                    <a:pt x="1389481" y="1135530"/>
                  </a:lnTo>
                  <a:cubicBezTo>
                    <a:pt x="1420575" y="1135215"/>
                    <a:pt x="1445923" y="1135530"/>
                    <a:pt x="1465366" y="1136553"/>
                  </a:cubicBezTo>
                  <a:cubicBezTo>
                    <a:pt x="1484889" y="1137576"/>
                    <a:pt x="1499609" y="1139151"/>
                    <a:pt x="1509685" y="1141276"/>
                  </a:cubicBezTo>
                  <a:cubicBezTo>
                    <a:pt x="1519840" y="1143480"/>
                    <a:pt x="1525823" y="1146314"/>
                    <a:pt x="1527869" y="1149778"/>
                  </a:cubicBezTo>
                  <a:cubicBezTo>
                    <a:pt x="1529837" y="1153320"/>
                    <a:pt x="1528656" y="1157414"/>
                    <a:pt x="1524327" y="1162215"/>
                  </a:cubicBezTo>
                  <a:cubicBezTo>
                    <a:pt x="1519997" y="1167017"/>
                    <a:pt x="1513621" y="1171111"/>
                    <a:pt x="1505277" y="1174653"/>
                  </a:cubicBezTo>
                  <a:cubicBezTo>
                    <a:pt x="1496854" y="1178195"/>
                    <a:pt x="1485597" y="1181108"/>
                    <a:pt x="1471270" y="1183391"/>
                  </a:cubicBezTo>
                  <a:cubicBezTo>
                    <a:pt x="1457022" y="1185753"/>
                    <a:pt x="1439074" y="1187563"/>
                    <a:pt x="1417427" y="1188744"/>
                  </a:cubicBezTo>
                  <a:cubicBezTo>
                    <a:pt x="1395857" y="1190003"/>
                    <a:pt x="1369250" y="1190790"/>
                    <a:pt x="1337920" y="1191105"/>
                  </a:cubicBezTo>
                  <a:lnTo>
                    <a:pt x="605518" y="1199292"/>
                  </a:lnTo>
                  <a:lnTo>
                    <a:pt x="662511" y="1142693"/>
                  </a:lnTo>
                  <a:close/>
                  <a:moveTo>
                    <a:pt x="554430" y="1249987"/>
                  </a:moveTo>
                  <a:lnTo>
                    <a:pt x="1250778" y="1241407"/>
                  </a:lnTo>
                  <a:cubicBezTo>
                    <a:pt x="1300607" y="1240777"/>
                    <a:pt x="1343982" y="1239045"/>
                    <a:pt x="1381058" y="1236133"/>
                  </a:cubicBezTo>
                  <a:cubicBezTo>
                    <a:pt x="1418135" y="1233220"/>
                    <a:pt x="1450252" y="1229520"/>
                    <a:pt x="1477647" y="1225033"/>
                  </a:cubicBezTo>
                  <a:cubicBezTo>
                    <a:pt x="1504805" y="1220546"/>
                    <a:pt x="1527712" y="1215587"/>
                    <a:pt x="1546132" y="1210155"/>
                  </a:cubicBezTo>
                  <a:cubicBezTo>
                    <a:pt x="1558963" y="1206377"/>
                    <a:pt x="1570299" y="1202441"/>
                    <a:pt x="1580139" y="1198505"/>
                  </a:cubicBezTo>
                  <a:lnTo>
                    <a:pt x="1472923" y="1317607"/>
                  </a:lnTo>
                  <a:cubicBezTo>
                    <a:pt x="1469145" y="1310916"/>
                    <a:pt x="1461981" y="1305169"/>
                    <a:pt x="1451433" y="1300131"/>
                  </a:cubicBezTo>
                  <a:cubicBezTo>
                    <a:pt x="1437579" y="1293518"/>
                    <a:pt x="1417899" y="1288638"/>
                    <a:pt x="1392394" y="1285332"/>
                  </a:cubicBezTo>
                  <a:cubicBezTo>
                    <a:pt x="1366889" y="1282026"/>
                    <a:pt x="1336188" y="1280609"/>
                    <a:pt x="1300214" y="1281081"/>
                  </a:cubicBezTo>
                  <a:cubicBezTo>
                    <a:pt x="1256525" y="1281632"/>
                    <a:pt x="1212521" y="1285017"/>
                    <a:pt x="1167966" y="1291236"/>
                  </a:cubicBezTo>
                  <a:cubicBezTo>
                    <a:pt x="1123332" y="1297454"/>
                    <a:pt x="1074526" y="1306193"/>
                    <a:pt x="1021391" y="1317528"/>
                  </a:cubicBezTo>
                  <a:lnTo>
                    <a:pt x="742568" y="1380267"/>
                  </a:lnTo>
                  <a:cubicBezTo>
                    <a:pt x="729894" y="1382944"/>
                    <a:pt x="717850" y="1385384"/>
                    <a:pt x="706515" y="1387509"/>
                  </a:cubicBezTo>
                  <a:cubicBezTo>
                    <a:pt x="695101" y="1389713"/>
                    <a:pt x="683686" y="1391524"/>
                    <a:pt x="672193" y="1393098"/>
                  </a:cubicBezTo>
                  <a:cubicBezTo>
                    <a:pt x="660779" y="1394673"/>
                    <a:pt x="648735" y="1395932"/>
                    <a:pt x="636061" y="1396798"/>
                  </a:cubicBezTo>
                  <a:cubicBezTo>
                    <a:pt x="623309" y="1397743"/>
                    <a:pt x="609533" y="1398294"/>
                    <a:pt x="594734" y="1398530"/>
                  </a:cubicBezTo>
                  <a:cubicBezTo>
                    <a:pt x="566631" y="1399002"/>
                    <a:pt x="546715" y="1396877"/>
                    <a:pt x="534671" y="1392311"/>
                  </a:cubicBezTo>
                  <a:cubicBezTo>
                    <a:pt x="522785" y="1387745"/>
                    <a:pt x="521683" y="1380582"/>
                    <a:pt x="531444" y="1370821"/>
                  </a:cubicBezTo>
                  <a:cubicBezTo>
                    <a:pt x="543094" y="1359170"/>
                    <a:pt x="566474" y="1350433"/>
                    <a:pt x="601346" y="1344843"/>
                  </a:cubicBezTo>
                  <a:cubicBezTo>
                    <a:pt x="636140" y="1339255"/>
                    <a:pt x="681325" y="1336106"/>
                    <a:pt x="736822" y="1335319"/>
                  </a:cubicBezTo>
                  <a:lnTo>
                    <a:pt x="786415" y="1334610"/>
                  </a:lnTo>
                  <a:lnTo>
                    <a:pt x="824672" y="1295251"/>
                  </a:lnTo>
                  <a:cubicBezTo>
                    <a:pt x="803339" y="1294148"/>
                    <a:pt x="783817" y="1293125"/>
                    <a:pt x="766105" y="1292259"/>
                  </a:cubicBezTo>
                  <a:cubicBezTo>
                    <a:pt x="748315" y="1291393"/>
                    <a:pt x="728241" y="1291078"/>
                    <a:pt x="705885" y="1291393"/>
                  </a:cubicBezTo>
                  <a:cubicBezTo>
                    <a:pt x="679436" y="1291708"/>
                    <a:pt x="651805" y="1293283"/>
                    <a:pt x="623073" y="1296116"/>
                  </a:cubicBezTo>
                  <a:cubicBezTo>
                    <a:pt x="594340" y="1298872"/>
                    <a:pt x="566316" y="1303358"/>
                    <a:pt x="539080" y="1309577"/>
                  </a:cubicBezTo>
                  <a:cubicBezTo>
                    <a:pt x="515857" y="1314852"/>
                    <a:pt x="494131" y="1321543"/>
                    <a:pt x="473979" y="1329730"/>
                  </a:cubicBezTo>
                  <a:lnTo>
                    <a:pt x="554430" y="1249908"/>
                  </a:lnTo>
                  <a:close/>
                  <a:moveTo>
                    <a:pt x="1205908" y="1614377"/>
                  </a:moveTo>
                  <a:lnTo>
                    <a:pt x="165715" y="1635710"/>
                  </a:lnTo>
                  <a:lnTo>
                    <a:pt x="271435" y="1530856"/>
                  </a:lnTo>
                  <a:lnTo>
                    <a:pt x="1298010" y="1512043"/>
                  </a:lnTo>
                  <a:lnTo>
                    <a:pt x="1205908" y="1614377"/>
                  </a:lnTo>
                  <a:close/>
                  <a:moveTo>
                    <a:pt x="304654" y="1497794"/>
                  </a:moveTo>
                  <a:lnTo>
                    <a:pt x="391560" y="1411597"/>
                  </a:lnTo>
                  <a:cubicBezTo>
                    <a:pt x="395102" y="1418603"/>
                    <a:pt x="402659" y="1424665"/>
                    <a:pt x="414231" y="1429624"/>
                  </a:cubicBezTo>
                  <a:cubicBezTo>
                    <a:pt x="428952" y="1436000"/>
                    <a:pt x="449182" y="1440802"/>
                    <a:pt x="475238" y="1443872"/>
                  </a:cubicBezTo>
                  <a:cubicBezTo>
                    <a:pt x="501216" y="1446942"/>
                    <a:pt x="531916" y="1448202"/>
                    <a:pt x="567182" y="1447650"/>
                  </a:cubicBezTo>
                  <a:cubicBezTo>
                    <a:pt x="611107" y="1446942"/>
                    <a:pt x="654954" y="1443636"/>
                    <a:pt x="698643" y="1437732"/>
                  </a:cubicBezTo>
                  <a:cubicBezTo>
                    <a:pt x="742253" y="1431828"/>
                    <a:pt x="787517" y="1423799"/>
                    <a:pt x="834433" y="1413565"/>
                  </a:cubicBezTo>
                  <a:lnTo>
                    <a:pt x="1080745" y="1356888"/>
                  </a:lnTo>
                  <a:cubicBezTo>
                    <a:pt x="1103338" y="1351850"/>
                    <a:pt x="1123253" y="1347756"/>
                    <a:pt x="1140729" y="1344529"/>
                  </a:cubicBezTo>
                  <a:cubicBezTo>
                    <a:pt x="1158283" y="1341301"/>
                    <a:pt x="1174342" y="1338704"/>
                    <a:pt x="1189141" y="1336736"/>
                  </a:cubicBezTo>
                  <a:cubicBezTo>
                    <a:pt x="1203940" y="1334768"/>
                    <a:pt x="1218425" y="1333351"/>
                    <a:pt x="1232515" y="1332484"/>
                  </a:cubicBezTo>
                  <a:cubicBezTo>
                    <a:pt x="1246527" y="1331540"/>
                    <a:pt x="1261484" y="1330989"/>
                    <a:pt x="1277543" y="1330753"/>
                  </a:cubicBezTo>
                  <a:cubicBezTo>
                    <a:pt x="1308558" y="1330281"/>
                    <a:pt x="1329812" y="1332563"/>
                    <a:pt x="1341226" y="1337365"/>
                  </a:cubicBezTo>
                  <a:cubicBezTo>
                    <a:pt x="1352641" y="1342167"/>
                    <a:pt x="1354058" y="1349488"/>
                    <a:pt x="1345241" y="1359092"/>
                  </a:cubicBezTo>
                  <a:cubicBezTo>
                    <a:pt x="1339652" y="1365232"/>
                    <a:pt x="1331229" y="1370506"/>
                    <a:pt x="1319972" y="1374914"/>
                  </a:cubicBezTo>
                  <a:cubicBezTo>
                    <a:pt x="1308637" y="1379322"/>
                    <a:pt x="1294546" y="1382865"/>
                    <a:pt x="1277621" y="1385699"/>
                  </a:cubicBezTo>
                  <a:cubicBezTo>
                    <a:pt x="1260776" y="1388454"/>
                    <a:pt x="1241096" y="1390579"/>
                    <a:pt x="1218740" y="1392075"/>
                  </a:cubicBezTo>
                  <a:cubicBezTo>
                    <a:pt x="1196462" y="1393492"/>
                    <a:pt x="1171430" y="1394436"/>
                    <a:pt x="1143563" y="1394909"/>
                  </a:cubicBezTo>
                  <a:lnTo>
                    <a:pt x="1093340" y="1395696"/>
                  </a:lnTo>
                  <a:lnTo>
                    <a:pt x="1055870" y="1435764"/>
                  </a:lnTo>
                  <a:cubicBezTo>
                    <a:pt x="1076179" y="1437181"/>
                    <a:pt x="1095387" y="1438126"/>
                    <a:pt x="1113414" y="1438676"/>
                  </a:cubicBezTo>
                  <a:cubicBezTo>
                    <a:pt x="1131440" y="1439227"/>
                    <a:pt x="1151592" y="1439306"/>
                    <a:pt x="1173791" y="1438992"/>
                  </a:cubicBezTo>
                  <a:cubicBezTo>
                    <a:pt x="1201264" y="1438519"/>
                    <a:pt x="1229209" y="1436866"/>
                    <a:pt x="1257627" y="1433953"/>
                  </a:cubicBezTo>
                  <a:cubicBezTo>
                    <a:pt x="1286044" y="1431041"/>
                    <a:pt x="1313124" y="1426475"/>
                    <a:pt x="1339022" y="1420099"/>
                  </a:cubicBezTo>
                  <a:cubicBezTo>
                    <a:pt x="1360513" y="1414825"/>
                    <a:pt x="1380350" y="1408212"/>
                    <a:pt x="1398691" y="1400262"/>
                  </a:cubicBezTo>
                  <a:lnTo>
                    <a:pt x="1327057" y="1479847"/>
                  </a:lnTo>
                  <a:lnTo>
                    <a:pt x="304733" y="1497794"/>
                  </a:lnTo>
                  <a:close/>
                </a:path>
              </a:pathLst>
            </a:custGeom>
            <a:solidFill>
              <a:srgbClr val="A9C8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709" name="Google Shape;709;p84"/>
            <p:cNvGrpSpPr/>
            <p:nvPr/>
          </p:nvGrpSpPr>
          <p:grpSpPr>
            <a:xfrm>
              <a:off x="1025945" y="944275"/>
              <a:ext cx="1266431" cy="4969451"/>
              <a:chOff x="1025945" y="1416473"/>
              <a:chExt cx="1266431" cy="4969451"/>
            </a:xfrm>
          </p:grpSpPr>
          <p:sp>
            <p:nvSpPr>
              <p:cNvPr id="710" name="Google Shape;710;p84"/>
              <p:cNvSpPr/>
              <p:nvPr/>
            </p:nvSpPr>
            <p:spPr>
              <a:xfrm>
                <a:off x="1025945" y="1588552"/>
                <a:ext cx="1266431" cy="80923"/>
              </a:xfrm>
              <a:custGeom>
                <a:rect b="b" l="l" r="r" t="t"/>
                <a:pathLst>
                  <a:path extrusionOk="0" h="80923" w="1266431">
                    <a:moveTo>
                      <a:pt x="0" y="0"/>
                    </a:moveTo>
                    <a:lnTo>
                      <a:pt x="1266432" y="0"/>
                    </a:lnTo>
                    <a:lnTo>
                      <a:pt x="1266432" y="80923"/>
                    </a:lnTo>
                    <a:lnTo>
                      <a:pt x="0" y="80923"/>
                    </a:lnTo>
                    <a:close/>
                  </a:path>
                </a:pathLst>
              </a:custGeom>
              <a:solidFill>
                <a:srgbClr val="A9C8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11" name="Google Shape;711;p84"/>
              <p:cNvSpPr/>
              <p:nvPr/>
            </p:nvSpPr>
            <p:spPr>
              <a:xfrm>
                <a:off x="1025945" y="1922557"/>
                <a:ext cx="1266431" cy="80923"/>
              </a:xfrm>
              <a:custGeom>
                <a:rect b="b" l="l" r="r" t="t"/>
                <a:pathLst>
                  <a:path extrusionOk="0" h="80923" w="1266431">
                    <a:moveTo>
                      <a:pt x="0" y="0"/>
                    </a:moveTo>
                    <a:lnTo>
                      <a:pt x="1266432" y="0"/>
                    </a:lnTo>
                    <a:lnTo>
                      <a:pt x="1266432" y="80923"/>
                    </a:lnTo>
                    <a:lnTo>
                      <a:pt x="0" y="80923"/>
                    </a:lnTo>
                    <a:close/>
                  </a:path>
                </a:pathLst>
              </a:custGeom>
              <a:solidFill>
                <a:srgbClr val="A9C8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12" name="Google Shape;712;p84"/>
              <p:cNvSpPr/>
              <p:nvPr/>
            </p:nvSpPr>
            <p:spPr>
              <a:xfrm>
                <a:off x="1025945" y="2256562"/>
                <a:ext cx="1266431" cy="80923"/>
              </a:xfrm>
              <a:custGeom>
                <a:rect b="b" l="l" r="r" t="t"/>
                <a:pathLst>
                  <a:path extrusionOk="0" h="80923" w="1266431">
                    <a:moveTo>
                      <a:pt x="0" y="0"/>
                    </a:moveTo>
                    <a:lnTo>
                      <a:pt x="1266432" y="0"/>
                    </a:lnTo>
                    <a:lnTo>
                      <a:pt x="1266432" y="80923"/>
                    </a:lnTo>
                    <a:lnTo>
                      <a:pt x="0" y="80923"/>
                    </a:lnTo>
                    <a:close/>
                  </a:path>
                </a:pathLst>
              </a:custGeom>
              <a:solidFill>
                <a:srgbClr val="A9C8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13" name="Google Shape;713;p84"/>
              <p:cNvSpPr/>
              <p:nvPr/>
            </p:nvSpPr>
            <p:spPr>
              <a:xfrm>
                <a:off x="1025945" y="5798917"/>
                <a:ext cx="1266431" cy="80923"/>
              </a:xfrm>
              <a:custGeom>
                <a:rect b="b" l="l" r="r" t="t"/>
                <a:pathLst>
                  <a:path extrusionOk="0" h="80923" w="1266431">
                    <a:moveTo>
                      <a:pt x="0" y="0"/>
                    </a:moveTo>
                    <a:lnTo>
                      <a:pt x="1266432" y="0"/>
                    </a:lnTo>
                    <a:lnTo>
                      <a:pt x="1266432" y="80923"/>
                    </a:lnTo>
                    <a:lnTo>
                      <a:pt x="0" y="80923"/>
                    </a:lnTo>
                    <a:close/>
                  </a:path>
                </a:pathLst>
              </a:custGeom>
              <a:solidFill>
                <a:srgbClr val="A9C8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14" name="Google Shape;714;p84"/>
              <p:cNvSpPr/>
              <p:nvPr/>
            </p:nvSpPr>
            <p:spPr>
              <a:xfrm>
                <a:off x="1025945" y="6132843"/>
                <a:ext cx="1266431" cy="81001"/>
              </a:xfrm>
              <a:custGeom>
                <a:rect b="b" l="l" r="r" t="t"/>
                <a:pathLst>
                  <a:path extrusionOk="0" h="81001" w="1266431">
                    <a:moveTo>
                      <a:pt x="0" y="0"/>
                    </a:moveTo>
                    <a:lnTo>
                      <a:pt x="1266432" y="0"/>
                    </a:lnTo>
                    <a:lnTo>
                      <a:pt x="1266432" y="81002"/>
                    </a:lnTo>
                    <a:lnTo>
                      <a:pt x="0" y="81002"/>
                    </a:lnTo>
                    <a:close/>
                  </a:path>
                </a:pathLst>
              </a:custGeom>
              <a:solidFill>
                <a:srgbClr val="A9C8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15" name="Google Shape;715;p84"/>
              <p:cNvSpPr/>
              <p:nvPr/>
            </p:nvSpPr>
            <p:spPr>
              <a:xfrm>
                <a:off x="1025945" y="1416473"/>
                <a:ext cx="73602" cy="4969451"/>
              </a:xfrm>
              <a:custGeom>
                <a:rect b="b" l="l" r="r" t="t"/>
                <a:pathLst>
                  <a:path extrusionOk="0" h="4969451" w="73602">
                    <a:moveTo>
                      <a:pt x="73602" y="40462"/>
                    </a:moveTo>
                    <a:lnTo>
                      <a:pt x="73602" y="4928912"/>
                    </a:lnTo>
                    <a:cubicBezTo>
                      <a:pt x="73602" y="4951268"/>
                      <a:pt x="57150" y="4969452"/>
                      <a:pt x="36841" y="4969452"/>
                    </a:cubicBezTo>
                    <a:cubicBezTo>
                      <a:pt x="16531" y="4969452"/>
                      <a:pt x="0" y="4951268"/>
                      <a:pt x="0" y="4928912"/>
                    </a:cubicBezTo>
                    <a:lnTo>
                      <a:pt x="0" y="40462"/>
                    </a:lnTo>
                    <a:cubicBezTo>
                      <a:pt x="0" y="18105"/>
                      <a:pt x="16531" y="0"/>
                      <a:pt x="36841" y="0"/>
                    </a:cubicBezTo>
                    <a:cubicBezTo>
                      <a:pt x="46995" y="0"/>
                      <a:pt x="56127" y="4487"/>
                      <a:pt x="62896" y="11887"/>
                    </a:cubicBezTo>
                    <a:cubicBezTo>
                      <a:pt x="69509" y="19129"/>
                      <a:pt x="73602" y="29283"/>
                      <a:pt x="73602" y="40462"/>
                    </a:cubicBezTo>
                    <a:close/>
                  </a:path>
                </a:pathLst>
              </a:custGeom>
              <a:solidFill>
                <a:srgbClr val="A9C8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16" name="Google Shape;716;p84"/>
              <p:cNvSpPr/>
              <p:nvPr/>
            </p:nvSpPr>
            <p:spPr>
              <a:xfrm>
                <a:off x="2218774" y="1416473"/>
                <a:ext cx="73602" cy="4969451"/>
              </a:xfrm>
              <a:custGeom>
                <a:rect b="b" l="l" r="r" t="t"/>
                <a:pathLst>
                  <a:path extrusionOk="0" h="4969451" w="73602">
                    <a:moveTo>
                      <a:pt x="73602" y="40462"/>
                    </a:moveTo>
                    <a:lnTo>
                      <a:pt x="73602" y="4928912"/>
                    </a:lnTo>
                    <a:cubicBezTo>
                      <a:pt x="73602" y="4951268"/>
                      <a:pt x="57071" y="4969452"/>
                      <a:pt x="36762" y="4969452"/>
                    </a:cubicBezTo>
                    <a:cubicBezTo>
                      <a:pt x="16452" y="4969452"/>
                      <a:pt x="0" y="4951268"/>
                      <a:pt x="0" y="4928912"/>
                    </a:cubicBezTo>
                    <a:lnTo>
                      <a:pt x="0" y="40462"/>
                    </a:lnTo>
                    <a:cubicBezTo>
                      <a:pt x="0" y="18105"/>
                      <a:pt x="16452" y="0"/>
                      <a:pt x="36762" y="0"/>
                    </a:cubicBezTo>
                    <a:cubicBezTo>
                      <a:pt x="46917" y="0"/>
                      <a:pt x="56127" y="4487"/>
                      <a:pt x="62818" y="11887"/>
                    </a:cubicBezTo>
                    <a:cubicBezTo>
                      <a:pt x="69430" y="19129"/>
                      <a:pt x="73602" y="29283"/>
                      <a:pt x="73602" y="40462"/>
                    </a:cubicBezTo>
                    <a:close/>
                  </a:path>
                </a:pathLst>
              </a:custGeom>
              <a:solidFill>
                <a:srgbClr val="A9C8E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17" name="Google Shape;717;p84"/>
              <p:cNvSpPr/>
              <p:nvPr/>
            </p:nvSpPr>
            <p:spPr>
              <a:xfrm>
                <a:off x="1070814" y="5280788"/>
                <a:ext cx="1176534" cy="406741"/>
              </a:xfrm>
              <a:custGeom>
                <a:rect b="b" l="l" r="r" t="t"/>
                <a:pathLst>
                  <a:path extrusionOk="0" h="406741" w="1176534">
                    <a:moveTo>
                      <a:pt x="1157957" y="120361"/>
                    </a:moveTo>
                    <a:cubicBezTo>
                      <a:pt x="1154966" y="114221"/>
                      <a:pt x="1151581" y="108317"/>
                      <a:pt x="1147960" y="102571"/>
                    </a:cubicBezTo>
                    <a:cubicBezTo>
                      <a:pt x="1136703" y="84781"/>
                      <a:pt x="1122297" y="69194"/>
                      <a:pt x="1104822" y="55654"/>
                    </a:cubicBezTo>
                    <a:cubicBezTo>
                      <a:pt x="1081836" y="37706"/>
                      <a:pt x="1053812" y="24009"/>
                      <a:pt x="1020986" y="14406"/>
                    </a:cubicBezTo>
                    <a:cubicBezTo>
                      <a:pt x="988003" y="4802"/>
                      <a:pt x="951083" y="0"/>
                      <a:pt x="910071" y="0"/>
                    </a:cubicBezTo>
                    <a:cubicBezTo>
                      <a:pt x="860478" y="0"/>
                      <a:pt x="813404" y="7400"/>
                      <a:pt x="768927" y="22199"/>
                    </a:cubicBezTo>
                    <a:cubicBezTo>
                      <a:pt x="724530" y="37077"/>
                      <a:pt x="678243" y="58331"/>
                      <a:pt x="629988" y="85961"/>
                    </a:cubicBezTo>
                    <a:lnTo>
                      <a:pt x="383677" y="238282"/>
                    </a:lnTo>
                    <a:cubicBezTo>
                      <a:pt x="372420" y="244659"/>
                      <a:pt x="361556" y="250405"/>
                      <a:pt x="351244" y="255443"/>
                    </a:cubicBezTo>
                    <a:cubicBezTo>
                      <a:pt x="340853" y="260560"/>
                      <a:pt x="330148" y="264811"/>
                      <a:pt x="319048" y="268353"/>
                    </a:cubicBezTo>
                    <a:cubicBezTo>
                      <a:pt x="308028" y="271896"/>
                      <a:pt x="295984" y="274650"/>
                      <a:pt x="282837" y="276461"/>
                    </a:cubicBezTo>
                    <a:cubicBezTo>
                      <a:pt x="269770" y="278351"/>
                      <a:pt x="255128" y="279295"/>
                      <a:pt x="238834" y="279295"/>
                    </a:cubicBezTo>
                    <a:cubicBezTo>
                      <a:pt x="208133" y="279295"/>
                      <a:pt x="183730" y="273155"/>
                      <a:pt x="165389" y="261032"/>
                    </a:cubicBezTo>
                    <a:cubicBezTo>
                      <a:pt x="147126" y="248910"/>
                      <a:pt x="137994" y="230489"/>
                      <a:pt x="137994" y="205850"/>
                    </a:cubicBezTo>
                    <a:cubicBezTo>
                      <a:pt x="137994" y="176252"/>
                      <a:pt x="154368" y="154762"/>
                      <a:pt x="187036" y="141616"/>
                    </a:cubicBezTo>
                    <a:cubicBezTo>
                      <a:pt x="219705" y="128469"/>
                      <a:pt x="266779" y="121936"/>
                      <a:pt x="328101" y="121936"/>
                    </a:cubicBezTo>
                    <a:lnTo>
                      <a:pt x="382968" y="121936"/>
                    </a:lnTo>
                    <a:lnTo>
                      <a:pt x="382968" y="20703"/>
                    </a:lnTo>
                    <a:cubicBezTo>
                      <a:pt x="357699" y="17003"/>
                      <a:pt x="334556" y="13697"/>
                      <a:pt x="313617" y="10863"/>
                    </a:cubicBezTo>
                    <a:cubicBezTo>
                      <a:pt x="292599" y="7951"/>
                      <a:pt x="269691" y="6534"/>
                      <a:pt x="244895" y="6534"/>
                    </a:cubicBezTo>
                    <a:cubicBezTo>
                      <a:pt x="215611" y="6534"/>
                      <a:pt x="186328" y="9683"/>
                      <a:pt x="157281" y="15901"/>
                    </a:cubicBezTo>
                    <a:cubicBezTo>
                      <a:pt x="128233" y="22120"/>
                      <a:pt x="101941" y="32826"/>
                      <a:pt x="78483" y="48019"/>
                    </a:cubicBezTo>
                    <a:cubicBezTo>
                      <a:pt x="58567" y="60929"/>
                      <a:pt x="41879" y="77538"/>
                      <a:pt x="28575" y="97848"/>
                    </a:cubicBezTo>
                    <a:cubicBezTo>
                      <a:pt x="26056" y="101469"/>
                      <a:pt x="23773" y="105169"/>
                      <a:pt x="21648" y="109026"/>
                    </a:cubicBezTo>
                    <a:cubicBezTo>
                      <a:pt x="7242" y="134452"/>
                      <a:pt x="0" y="166255"/>
                      <a:pt x="0" y="204354"/>
                    </a:cubicBezTo>
                    <a:cubicBezTo>
                      <a:pt x="0" y="235763"/>
                      <a:pt x="6455" y="263787"/>
                      <a:pt x="19286" y="288584"/>
                    </a:cubicBezTo>
                    <a:cubicBezTo>
                      <a:pt x="22120" y="294016"/>
                      <a:pt x="25190" y="299290"/>
                      <a:pt x="28575" y="304328"/>
                    </a:cubicBezTo>
                    <a:cubicBezTo>
                      <a:pt x="40304" y="322354"/>
                      <a:pt x="55261" y="337941"/>
                      <a:pt x="73366" y="351087"/>
                    </a:cubicBezTo>
                    <a:cubicBezTo>
                      <a:pt x="96588" y="367933"/>
                      <a:pt x="124219" y="380843"/>
                      <a:pt x="156257" y="389816"/>
                    </a:cubicBezTo>
                    <a:cubicBezTo>
                      <a:pt x="188296" y="398712"/>
                      <a:pt x="223483" y="403199"/>
                      <a:pt x="261819" y="403199"/>
                    </a:cubicBezTo>
                    <a:cubicBezTo>
                      <a:pt x="309602" y="403199"/>
                      <a:pt x="354629" y="396665"/>
                      <a:pt x="396823" y="383519"/>
                    </a:cubicBezTo>
                    <a:cubicBezTo>
                      <a:pt x="439016" y="370294"/>
                      <a:pt x="480816" y="351638"/>
                      <a:pt x="522301" y="327314"/>
                    </a:cubicBezTo>
                    <a:lnTo>
                      <a:pt x="739487" y="190736"/>
                    </a:lnTo>
                    <a:cubicBezTo>
                      <a:pt x="759796" y="178535"/>
                      <a:pt x="778138" y="168616"/>
                      <a:pt x="794590" y="160902"/>
                    </a:cubicBezTo>
                    <a:cubicBezTo>
                      <a:pt x="811121" y="153109"/>
                      <a:pt x="826786" y="146968"/>
                      <a:pt x="841664" y="142403"/>
                    </a:cubicBezTo>
                    <a:cubicBezTo>
                      <a:pt x="856542" y="137837"/>
                      <a:pt x="871577" y="134610"/>
                      <a:pt x="886612" y="132799"/>
                    </a:cubicBezTo>
                    <a:cubicBezTo>
                      <a:pt x="901805" y="130910"/>
                      <a:pt x="918257" y="129965"/>
                      <a:pt x="936363" y="129965"/>
                    </a:cubicBezTo>
                    <a:cubicBezTo>
                      <a:pt x="971550" y="129965"/>
                      <a:pt x="998236" y="136578"/>
                      <a:pt x="1016499" y="149724"/>
                    </a:cubicBezTo>
                    <a:cubicBezTo>
                      <a:pt x="1034762" y="162870"/>
                      <a:pt x="1043893" y="181920"/>
                      <a:pt x="1043893" y="206874"/>
                    </a:cubicBezTo>
                    <a:cubicBezTo>
                      <a:pt x="1043893" y="222775"/>
                      <a:pt x="1039721" y="236157"/>
                      <a:pt x="1031377" y="247099"/>
                    </a:cubicBezTo>
                    <a:cubicBezTo>
                      <a:pt x="1023111" y="258120"/>
                      <a:pt x="1010674" y="266857"/>
                      <a:pt x="994221" y="273470"/>
                    </a:cubicBezTo>
                    <a:cubicBezTo>
                      <a:pt x="977769" y="280003"/>
                      <a:pt x="957538" y="284727"/>
                      <a:pt x="933686" y="287639"/>
                    </a:cubicBezTo>
                    <a:cubicBezTo>
                      <a:pt x="909834" y="290473"/>
                      <a:pt x="882283" y="291890"/>
                      <a:pt x="851110" y="291890"/>
                    </a:cubicBezTo>
                    <a:lnTo>
                      <a:pt x="794983" y="291890"/>
                    </a:lnTo>
                    <a:lnTo>
                      <a:pt x="794983" y="393595"/>
                    </a:lnTo>
                    <a:cubicBezTo>
                      <a:pt x="819386" y="398004"/>
                      <a:pt x="842057" y="401310"/>
                      <a:pt x="862997" y="403435"/>
                    </a:cubicBezTo>
                    <a:cubicBezTo>
                      <a:pt x="883936" y="405639"/>
                      <a:pt x="906922" y="406741"/>
                      <a:pt x="931640" y="406741"/>
                    </a:cubicBezTo>
                    <a:cubicBezTo>
                      <a:pt x="962340" y="406741"/>
                      <a:pt x="992332" y="403671"/>
                      <a:pt x="1021615" y="397374"/>
                    </a:cubicBezTo>
                    <a:cubicBezTo>
                      <a:pt x="1050899" y="391155"/>
                      <a:pt x="1077112" y="380370"/>
                      <a:pt x="1100098" y="365020"/>
                    </a:cubicBezTo>
                    <a:cubicBezTo>
                      <a:pt x="1119148" y="352268"/>
                      <a:pt x="1135128" y="335973"/>
                      <a:pt x="1147960" y="316057"/>
                    </a:cubicBezTo>
                    <a:cubicBezTo>
                      <a:pt x="1150715" y="311964"/>
                      <a:pt x="1153234" y="307713"/>
                      <a:pt x="1155595" y="303304"/>
                    </a:cubicBezTo>
                    <a:cubicBezTo>
                      <a:pt x="1169529" y="277485"/>
                      <a:pt x="1176535" y="245053"/>
                      <a:pt x="1176535" y="205850"/>
                    </a:cubicBezTo>
                    <a:cubicBezTo>
                      <a:pt x="1176535" y="174205"/>
                      <a:pt x="1170316" y="145709"/>
                      <a:pt x="1157957" y="120361"/>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18" name="Google Shape;718;p84"/>
              <p:cNvSpPr/>
              <p:nvPr/>
            </p:nvSpPr>
            <p:spPr>
              <a:xfrm>
                <a:off x="1081048" y="4761637"/>
                <a:ext cx="1165828" cy="411857"/>
              </a:xfrm>
              <a:custGeom>
                <a:rect b="b" l="l" r="r" t="t"/>
                <a:pathLst>
                  <a:path extrusionOk="0" h="411857" w="1165828">
                    <a:moveTo>
                      <a:pt x="1162286" y="165467"/>
                    </a:moveTo>
                    <a:cubicBezTo>
                      <a:pt x="1160082" y="150275"/>
                      <a:pt x="1154808" y="135003"/>
                      <a:pt x="1146385" y="119653"/>
                    </a:cubicBezTo>
                    <a:cubicBezTo>
                      <a:pt x="1143787" y="115008"/>
                      <a:pt x="1140954" y="110364"/>
                      <a:pt x="1137726" y="105798"/>
                    </a:cubicBezTo>
                    <a:cubicBezTo>
                      <a:pt x="1130326" y="95329"/>
                      <a:pt x="1121195" y="85095"/>
                      <a:pt x="1110174" y="75098"/>
                    </a:cubicBezTo>
                    <a:cubicBezTo>
                      <a:pt x="1094352" y="60771"/>
                      <a:pt x="1072940" y="48097"/>
                      <a:pt x="1045940" y="36919"/>
                    </a:cubicBezTo>
                    <a:cubicBezTo>
                      <a:pt x="1018860" y="25820"/>
                      <a:pt x="985247" y="16846"/>
                      <a:pt x="945179" y="10155"/>
                    </a:cubicBezTo>
                    <a:cubicBezTo>
                      <a:pt x="905033" y="3385"/>
                      <a:pt x="856778" y="0"/>
                      <a:pt x="800336" y="0"/>
                    </a:cubicBezTo>
                    <a:lnTo>
                      <a:pt x="0" y="0"/>
                    </a:lnTo>
                    <a:lnTo>
                      <a:pt x="0" y="130516"/>
                    </a:lnTo>
                    <a:lnTo>
                      <a:pt x="847017" y="130516"/>
                    </a:lnTo>
                    <a:cubicBezTo>
                      <a:pt x="883149" y="130516"/>
                      <a:pt x="913141" y="132169"/>
                      <a:pt x="936993" y="135318"/>
                    </a:cubicBezTo>
                    <a:cubicBezTo>
                      <a:pt x="960923" y="138545"/>
                      <a:pt x="979973" y="143268"/>
                      <a:pt x="994221" y="149487"/>
                    </a:cubicBezTo>
                    <a:cubicBezTo>
                      <a:pt x="1008469" y="155785"/>
                      <a:pt x="1018545" y="163657"/>
                      <a:pt x="1024686" y="173260"/>
                    </a:cubicBezTo>
                    <a:cubicBezTo>
                      <a:pt x="1030747" y="182864"/>
                      <a:pt x="1033738" y="194121"/>
                      <a:pt x="1033738" y="206952"/>
                    </a:cubicBezTo>
                    <a:cubicBezTo>
                      <a:pt x="1033738" y="219783"/>
                      <a:pt x="1030747" y="230804"/>
                      <a:pt x="1024686" y="240093"/>
                    </a:cubicBezTo>
                    <a:cubicBezTo>
                      <a:pt x="1018545" y="249382"/>
                      <a:pt x="1008469" y="256939"/>
                      <a:pt x="994221" y="262843"/>
                    </a:cubicBezTo>
                    <a:cubicBezTo>
                      <a:pt x="979973" y="268747"/>
                      <a:pt x="961002" y="273076"/>
                      <a:pt x="936993" y="275753"/>
                    </a:cubicBezTo>
                    <a:cubicBezTo>
                      <a:pt x="913141" y="278429"/>
                      <a:pt x="883070" y="279767"/>
                      <a:pt x="847017" y="279767"/>
                    </a:cubicBezTo>
                    <a:lnTo>
                      <a:pt x="0" y="279767"/>
                    </a:lnTo>
                    <a:lnTo>
                      <a:pt x="0" y="411858"/>
                    </a:lnTo>
                    <a:lnTo>
                      <a:pt x="800336" y="411858"/>
                    </a:lnTo>
                    <a:cubicBezTo>
                      <a:pt x="857171" y="411858"/>
                      <a:pt x="905584" y="408552"/>
                      <a:pt x="945494" y="402018"/>
                    </a:cubicBezTo>
                    <a:cubicBezTo>
                      <a:pt x="985483" y="395405"/>
                      <a:pt x="1018939" y="386589"/>
                      <a:pt x="1046018" y="375411"/>
                    </a:cubicBezTo>
                    <a:cubicBezTo>
                      <a:pt x="1073019" y="364312"/>
                      <a:pt x="1094509" y="351638"/>
                      <a:pt x="1110253" y="337468"/>
                    </a:cubicBezTo>
                    <a:cubicBezTo>
                      <a:pt x="1121274" y="327628"/>
                      <a:pt x="1130405" y="317474"/>
                      <a:pt x="1137805" y="307083"/>
                    </a:cubicBezTo>
                    <a:cubicBezTo>
                      <a:pt x="1141032" y="302596"/>
                      <a:pt x="1143945" y="298030"/>
                      <a:pt x="1146464" y="293464"/>
                    </a:cubicBezTo>
                    <a:cubicBezTo>
                      <a:pt x="1154808" y="278271"/>
                      <a:pt x="1160082" y="263158"/>
                      <a:pt x="1162365" y="248201"/>
                    </a:cubicBezTo>
                    <a:cubicBezTo>
                      <a:pt x="1164648" y="233166"/>
                      <a:pt x="1165829" y="219390"/>
                      <a:pt x="1165829" y="206952"/>
                    </a:cubicBezTo>
                    <a:cubicBezTo>
                      <a:pt x="1165829" y="194515"/>
                      <a:pt x="1164648" y="180660"/>
                      <a:pt x="1162365" y="165467"/>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19" name="Google Shape;719;p84"/>
              <p:cNvSpPr/>
              <p:nvPr/>
            </p:nvSpPr>
            <p:spPr>
              <a:xfrm>
                <a:off x="1070893" y="4246578"/>
                <a:ext cx="1175826" cy="394146"/>
              </a:xfrm>
              <a:custGeom>
                <a:rect b="b" l="l" r="r" t="t"/>
                <a:pathLst>
                  <a:path extrusionOk="0" h="394146" w="1175826">
                    <a:moveTo>
                      <a:pt x="1147881" y="86906"/>
                    </a:moveTo>
                    <a:cubicBezTo>
                      <a:pt x="1137647" y="72028"/>
                      <a:pt x="1124659" y="58882"/>
                      <a:pt x="1108836" y="47546"/>
                    </a:cubicBezTo>
                    <a:cubicBezTo>
                      <a:pt x="1064675" y="15823"/>
                      <a:pt x="996111" y="0"/>
                      <a:pt x="903143" y="0"/>
                    </a:cubicBezTo>
                    <a:lnTo>
                      <a:pt x="796243" y="0"/>
                    </a:lnTo>
                    <a:lnTo>
                      <a:pt x="796243" y="119889"/>
                    </a:lnTo>
                    <a:lnTo>
                      <a:pt x="909205" y="119889"/>
                    </a:lnTo>
                    <a:cubicBezTo>
                      <a:pt x="932191" y="119889"/>
                      <a:pt x="952185" y="121700"/>
                      <a:pt x="969110" y="125242"/>
                    </a:cubicBezTo>
                    <a:cubicBezTo>
                      <a:pt x="985956" y="128784"/>
                      <a:pt x="999968" y="133508"/>
                      <a:pt x="1010988" y="139412"/>
                    </a:cubicBezTo>
                    <a:cubicBezTo>
                      <a:pt x="1022088" y="145315"/>
                      <a:pt x="1030196" y="152085"/>
                      <a:pt x="1035391" y="159878"/>
                    </a:cubicBezTo>
                    <a:cubicBezTo>
                      <a:pt x="1040587" y="167672"/>
                      <a:pt x="1043184" y="175701"/>
                      <a:pt x="1043184" y="184124"/>
                    </a:cubicBezTo>
                    <a:cubicBezTo>
                      <a:pt x="1043184" y="197349"/>
                      <a:pt x="1040114" y="208527"/>
                      <a:pt x="1034053" y="217816"/>
                    </a:cubicBezTo>
                    <a:cubicBezTo>
                      <a:pt x="1027992" y="227104"/>
                      <a:pt x="1017758" y="234583"/>
                      <a:pt x="1003353" y="240329"/>
                    </a:cubicBezTo>
                    <a:cubicBezTo>
                      <a:pt x="988947" y="246076"/>
                      <a:pt x="969740" y="250169"/>
                      <a:pt x="945809" y="252688"/>
                    </a:cubicBezTo>
                    <a:cubicBezTo>
                      <a:pt x="921957" y="255207"/>
                      <a:pt x="891887" y="256545"/>
                      <a:pt x="855912" y="256545"/>
                    </a:cubicBezTo>
                    <a:lnTo>
                      <a:pt x="328180" y="256545"/>
                    </a:lnTo>
                    <a:cubicBezTo>
                      <a:pt x="291182" y="256545"/>
                      <a:pt x="260324" y="254892"/>
                      <a:pt x="235449" y="251743"/>
                    </a:cubicBezTo>
                    <a:cubicBezTo>
                      <a:pt x="210731" y="248516"/>
                      <a:pt x="190736" y="243872"/>
                      <a:pt x="175622" y="237810"/>
                    </a:cubicBezTo>
                    <a:cubicBezTo>
                      <a:pt x="160508" y="231749"/>
                      <a:pt x="149802" y="224113"/>
                      <a:pt x="143426" y="215060"/>
                    </a:cubicBezTo>
                    <a:cubicBezTo>
                      <a:pt x="137129" y="205929"/>
                      <a:pt x="133980" y="195302"/>
                      <a:pt x="133980" y="183179"/>
                    </a:cubicBezTo>
                    <a:cubicBezTo>
                      <a:pt x="133980" y="162948"/>
                      <a:pt x="149802" y="147598"/>
                      <a:pt x="181290" y="137129"/>
                    </a:cubicBezTo>
                    <a:cubicBezTo>
                      <a:pt x="212856" y="126659"/>
                      <a:pt x="260481" y="121385"/>
                      <a:pt x="324086" y="121385"/>
                    </a:cubicBezTo>
                    <a:lnTo>
                      <a:pt x="382968" y="121385"/>
                    </a:lnTo>
                    <a:lnTo>
                      <a:pt x="382968" y="15193"/>
                    </a:lnTo>
                    <a:cubicBezTo>
                      <a:pt x="357699" y="11493"/>
                      <a:pt x="334556" y="8659"/>
                      <a:pt x="313617" y="6849"/>
                    </a:cubicBezTo>
                    <a:cubicBezTo>
                      <a:pt x="292599" y="4959"/>
                      <a:pt x="269691" y="4015"/>
                      <a:pt x="244895" y="4015"/>
                    </a:cubicBezTo>
                    <a:cubicBezTo>
                      <a:pt x="211518" y="4015"/>
                      <a:pt x="179873" y="7006"/>
                      <a:pt x="150196" y="12910"/>
                    </a:cubicBezTo>
                    <a:cubicBezTo>
                      <a:pt x="120440" y="18814"/>
                      <a:pt x="94384" y="28733"/>
                      <a:pt x="72028" y="42745"/>
                    </a:cubicBezTo>
                    <a:cubicBezTo>
                      <a:pt x="54631" y="53686"/>
                      <a:pt x="40147" y="67305"/>
                      <a:pt x="28575" y="83757"/>
                    </a:cubicBezTo>
                    <a:cubicBezTo>
                      <a:pt x="25190" y="88402"/>
                      <a:pt x="22120" y="93282"/>
                      <a:pt x="19286" y="98399"/>
                    </a:cubicBezTo>
                    <a:cubicBezTo>
                      <a:pt x="6455" y="121542"/>
                      <a:pt x="0" y="150275"/>
                      <a:pt x="0" y="184675"/>
                    </a:cubicBezTo>
                    <a:cubicBezTo>
                      <a:pt x="0" y="197821"/>
                      <a:pt x="1338" y="212069"/>
                      <a:pt x="4093" y="227419"/>
                    </a:cubicBezTo>
                    <a:cubicBezTo>
                      <a:pt x="6849" y="242769"/>
                      <a:pt x="12516" y="258198"/>
                      <a:pt x="21333" y="273706"/>
                    </a:cubicBezTo>
                    <a:cubicBezTo>
                      <a:pt x="23537" y="277563"/>
                      <a:pt x="25977" y="281342"/>
                      <a:pt x="28654" y="285199"/>
                    </a:cubicBezTo>
                    <a:cubicBezTo>
                      <a:pt x="36762" y="296613"/>
                      <a:pt x="47074" y="307870"/>
                      <a:pt x="59590" y="318733"/>
                    </a:cubicBezTo>
                    <a:cubicBezTo>
                      <a:pt x="76279" y="333218"/>
                      <a:pt x="98714" y="346049"/>
                      <a:pt x="126895" y="357227"/>
                    </a:cubicBezTo>
                    <a:cubicBezTo>
                      <a:pt x="155076" y="368326"/>
                      <a:pt x="189792" y="377300"/>
                      <a:pt x="231040" y="383991"/>
                    </a:cubicBezTo>
                    <a:cubicBezTo>
                      <a:pt x="272289" y="390761"/>
                      <a:pt x="322040" y="394146"/>
                      <a:pt x="380213" y="394146"/>
                    </a:cubicBezTo>
                    <a:lnTo>
                      <a:pt x="789473" y="394146"/>
                    </a:lnTo>
                    <a:cubicBezTo>
                      <a:pt x="847253" y="394146"/>
                      <a:pt x="896925" y="390840"/>
                      <a:pt x="938646" y="384306"/>
                    </a:cubicBezTo>
                    <a:cubicBezTo>
                      <a:pt x="980288" y="377694"/>
                      <a:pt x="1015397" y="368956"/>
                      <a:pt x="1043814" y="357935"/>
                    </a:cubicBezTo>
                    <a:cubicBezTo>
                      <a:pt x="1072232" y="346994"/>
                      <a:pt x="1095139" y="334320"/>
                      <a:pt x="1112536" y="319993"/>
                    </a:cubicBezTo>
                    <a:cubicBezTo>
                      <a:pt x="1127099" y="308028"/>
                      <a:pt x="1138907" y="295511"/>
                      <a:pt x="1147881" y="282523"/>
                    </a:cubicBezTo>
                    <a:cubicBezTo>
                      <a:pt x="1149691" y="280004"/>
                      <a:pt x="1151345" y="277484"/>
                      <a:pt x="1152840" y="274966"/>
                    </a:cubicBezTo>
                    <a:cubicBezTo>
                      <a:pt x="1162365" y="259300"/>
                      <a:pt x="1168505" y="243635"/>
                      <a:pt x="1171418" y="227892"/>
                    </a:cubicBezTo>
                    <a:cubicBezTo>
                      <a:pt x="1174330" y="212227"/>
                      <a:pt x="1175826" y="197664"/>
                      <a:pt x="1175826" y="184124"/>
                    </a:cubicBezTo>
                    <a:cubicBezTo>
                      <a:pt x="1175511" y="146024"/>
                      <a:pt x="1166144" y="113592"/>
                      <a:pt x="1147881" y="8690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20" name="Google Shape;720;p84"/>
              <p:cNvSpPr/>
              <p:nvPr/>
            </p:nvSpPr>
            <p:spPr>
              <a:xfrm>
                <a:off x="1070893" y="3773004"/>
                <a:ext cx="1175826" cy="394146"/>
              </a:xfrm>
              <a:custGeom>
                <a:rect b="b" l="l" r="r" t="t"/>
                <a:pathLst>
                  <a:path extrusionOk="0" h="394146" w="1175826">
                    <a:moveTo>
                      <a:pt x="1147881" y="86906"/>
                    </a:moveTo>
                    <a:cubicBezTo>
                      <a:pt x="1137647" y="72028"/>
                      <a:pt x="1124659" y="58882"/>
                      <a:pt x="1108836" y="47546"/>
                    </a:cubicBezTo>
                    <a:cubicBezTo>
                      <a:pt x="1064675" y="15823"/>
                      <a:pt x="996111" y="0"/>
                      <a:pt x="903143" y="0"/>
                    </a:cubicBezTo>
                    <a:lnTo>
                      <a:pt x="796243" y="0"/>
                    </a:lnTo>
                    <a:lnTo>
                      <a:pt x="796243" y="119889"/>
                    </a:lnTo>
                    <a:lnTo>
                      <a:pt x="909205" y="119889"/>
                    </a:lnTo>
                    <a:cubicBezTo>
                      <a:pt x="932191" y="119889"/>
                      <a:pt x="952185" y="121700"/>
                      <a:pt x="969110" y="125163"/>
                    </a:cubicBezTo>
                    <a:cubicBezTo>
                      <a:pt x="985956" y="128784"/>
                      <a:pt x="999968" y="133508"/>
                      <a:pt x="1010988" y="139333"/>
                    </a:cubicBezTo>
                    <a:cubicBezTo>
                      <a:pt x="1022088" y="145237"/>
                      <a:pt x="1030196" y="152085"/>
                      <a:pt x="1035391" y="159879"/>
                    </a:cubicBezTo>
                    <a:cubicBezTo>
                      <a:pt x="1040587" y="167593"/>
                      <a:pt x="1043184" y="175701"/>
                      <a:pt x="1043184" y="184124"/>
                    </a:cubicBezTo>
                    <a:cubicBezTo>
                      <a:pt x="1043184" y="197270"/>
                      <a:pt x="1040114" y="208527"/>
                      <a:pt x="1034053" y="217816"/>
                    </a:cubicBezTo>
                    <a:cubicBezTo>
                      <a:pt x="1027992" y="227104"/>
                      <a:pt x="1017758" y="234583"/>
                      <a:pt x="1003353" y="240329"/>
                    </a:cubicBezTo>
                    <a:cubicBezTo>
                      <a:pt x="988947" y="246076"/>
                      <a:pt x="969740" y="250169"/>
                      <a:pt x="945809" y="252688"/>
                    </a:cubicBezTo>
                    <a:cubicBezTo>
                      <a:pt x="921957" y="255207"/>
                      <a:pt x="891887" y="256467"/>
                      <a:pt x="855912" y="256467"/>
                    </a:cubicBezTo>
                    <a:lnTo>
                      <a:pt x="328180" y="256467"/>
                    </a:lnTo>
                    <a:cubicBezTo>
                      <a:pt x="291182" y="256467"/>
                      <a:pt x="260324" y="254892"/>
                      <a:pt x="235449" y="251665"/>
                    </a:cubicBezTo>
                    <a:cubicBezTo>
                      <a:pt x="210731" y="248516"/>
                      <a:pt x="190736" y="243872"/>
                      <a:pt x="175622" y="237810"/>
                    </a:cubicBezTo>
                    <a:cubicBezTo>
                      <a:pt x="160508" y="231749"/>
                      <a:pt x="149802" y="224113"/>
                      <a:pt x="143426" y="214982"/>
                    </a:cubicBezTo>
                    <a:cubicBezTo>
                      <a:pt x="137129" y="205929"/>
                      <a:pt x="133980" y="195302"/>
                      <a:pt x="133980" y="183100"/>
                    </a:cubicBezTo>
                    <a:cubicBezTo>
                      <a:pt x="133980" y="162870"/>
                      <a:pt x="149802" y="147520"/>
                      <a:pt x="181290" y="137129"/>
                    </a:cubicBezTo>
                    <a:cubicBezTo>
                      <a:pt x="212856" y="126659"/>
                      <a:pt x="260481" y="121385"/>
                      <a:pt x="324086" y="121385"/>
                    </a:cubicBezTo>
                    <a:lnTo>
                      <a:pt x="382968" y="121385"/>
                    </a:lnTo>
                    <a:lnTo>
                      <a:pt x="382968" y="15193"/>
                    </a:lnTo>
                    <a:cubicBezTo>
                      <a:pt x="357699" y="11414"/>
                      <a:pt x="334556" y="8659"/>
                      <a:pt x="313617" y="6770"/>
                    </a:cubicBezTo>
                    <a:cubicBezTo>
                      <a:pt x="292599" y="4959"/>
                      <a:pt x="269691" y="4015"/>
                      <a:pt x="244895" y="4015"/>
                    </a:cubicBezTo>
                    <a:cubicBezTo>
                      <a:pt x="211518" y="4015"/>
                      <a:pt x="179873" y="7006"/>
                      <a:pt x="150196" y="12910"/>
                    </a:cubicBezTo>
                    <a:cubicBezTo>
                      <a:pt x="120440" y="18814"/>
                      <a:pt x="94384" y="28733"/>
                      <a:pt x="72028" y="42745"/>
                    </a:cubicBezTo>
                    <a:cubicBezTo>
                      <a:pt x="54631" y="53686"/>
                      <a:pt x="40147" y="67305"/>
                      <a:pt x="28575" y="83757"/>
                    </a:cubicBezTo>
                    <a:cubicBezTo>
                      <a:pt x="25190" y="88402"/>
                      <a:pt x="22120" y="93282"/>
                      <a:pt x="19286" y="98399"/>
                    </a:cubicBezTo>
                    <a:cubicBezTo>
                      <a:pt x="6455" y="121464"/>
                      <a:pt x="0" y="150275"/>
                      <a:pt x="0" y="184675"/>
                    </a:cubicBezTo>
                    <a:cubicBezTo>
                      <a:pt x="0" y="197821"/>
                      <a:pt x="1338" y="212069"/>
                      <a:pt x="4093" y="227419"/>
                    </a:cubicBezTo>
                    <a:cubicBezTo>
                      <a:pt x="6849" y="242770"/>
                      <a:pt x="12516" y="258198"/>
                      <a:pt x="21333" y="273706"/>
                    </a:cubicBezTo>
                    <a:cubicBezTo>
                      <a:pt x="23537" y="277563"/>
                      <a:pt x="25977" y="281342"/>
                      <a:pt x="28654" y="285199"/>
                    </a:cubicBezTo>
                    <a:cubicBezTo>
                      <a:pt x="36762" y="296613"/>
                      <a:pt x="47074" y="307870"/>
                      <a:pt x="59590" y="318733"/>
                    </a:cubicBezTo>
                    <a:cubicBezTo>
                      <a:pt x="76279" y="333218"/>
                      <a:pt x="98714" y="346049"/>
                      <a:pt x="126895" y="357148"/>
                    </a:cubicBezTo>
                    <a:cubicBezTo>
                      <a:pt x="155076" y="368326"/>
                      <a:pt x="189792" y="377300"/>
                      <a:pt x="231040" y="383992"/>
                    </a:cubicBezTo>
                    <a:cubicBezTo>
                      <a:pt x="272289" y="390761"/>
                      <a:pt x="322040" y="394146"/>
                      <a:pt x="380213" y="394146"/>
                    </a:cubicBezTo>
                    <a:lnTo>
                      <a:pt x="789473" y="394146"/>
                    </a:lnTo>
                    <a:cubicBezTo>
                      <a:pt x="847253" y="394146"/>
                      <a:pt x="896925" y="390840"/>
                      <a:pt x="938646" y="384228"/>
                    </a:cubicBezTo>
                    <a:cubicBezTo>
                      <a:pt x="980288" y="377694"/>
                      <a:pt x="1015397" y="368877"/>
                      <a:pt x="1043814" y="357935"/>
                    </a:cubicBezTo>
                    <a:cubicBezTo>
                      <a:pt x="1072232" y="346994"/>
                      <a:pt x="1095139" y="334320"/>
                      <a:pt x="1112536" y="319993"/>
                    </a:cubicBezTo>
                    <a:cubicBezTo>
                      <a:pt x="1127099" y="308028"/>
                      <a:pt x="1138907" y="295511"/>
                      <a:pt x="1147881" y="282523"/>
                    </a:cubicBezTo>
                    <a:cubicBezTo>
                      <a:pt x="1149691" y="280004"/>
                      <a:pt x="1151345" y="277484"/>
                      <a:pt x="1152840" y="274966"/>
                    </a:cubicBezTo>
                    <a:cubicBezTo>
                      <a:pt x="1162365" y="259300"/>
                      <a:pt x="1168505" y="243635"/>
                      <a:pt x="1171418" y="227892"/>
                    </a:cubicBezTo>
                    <a:cubicBezTo>
                      <a:pt x="1174330" y="212227"/>
                      <a:pt x="1175826" y="197664"/>
                      <a:pt x="1175826" y="184124"/>
                    </a:cubicBezTo>
                    <a:cubicBezTo>
                      <a:pt x="1175511" y="146024"/>
                      <a:pt x="1166144" y="113592"/>
                      <a:pt x="1147881" y="8690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21" name="Google Shape;721;p84"/>
              <p:cNvSpPr/>
              <p:nvPr/>
            </p:nvSpPr>
            <p:spPr>
              <a:xfrm>
                <a:off x="1081048" y="3344458"/>
                <a:ext cx="1155516" cy="325345"/>
              </a:xfrm>
              <a:custGeom>
                <a:rect b="b" l="l" r="r" t="t"/>
                <a:pathLst>
                  <a:path extrusionOk="0" h="325345" w="1155516">
                    <a:moveTo>
                      <a:pt x="1017522" y="0"/>
                    </a:moveTo>
                    <a:lnTo>
                      <a:pt x="1017522" y="194279"/>
                    </a:lnTo>
                    <a:lnTo>
                      <a:pt x="621802" y="194279"/>
                    </a:lnTo>
                    <a:lnTo>
                      <a:pt x="621802" y="48019"/>
                    </a:lnTo>
                    <a:lnTo>
                      <a:pt x="483807" y="48019"/>
                    </a:lnTo>
                    <a:lnTo>
                      <a:pt x="483807" y="194279"/>
                    </a:lnTo>
                    <a:lnTo>
                      <a:pt x="138073" y="194279"/>
                    </a:lnTo>
                    <a:lnTo>
                      <a:pt x="138073" y="5038"/>
                    </a:lnTo>
                    <a:lnTo>
                      <a:pt x="0" y="5038"/>
                    </a:lnTo>
                    <a:lnTo>
                      <a:pt x="0" y="325346"/>
                    </a:lnTo>
                    <a:lnTo>
                      <a:pt x="1155517" y="325346"/>
                    </a:lnTo>
                    <a:lnTo>
                      <a:pt x="1155517" y="0"/>
                    </a:lnTo>
                    <a:lnTo>
                      <a:pt x="1017443" y="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22" name="Google Shape;722;p84"/>
              <p:cNvSpPr/>
              <p:nvPr/>
            </p:nvSpPr>
            <p:spPr>
              <a:xfrm>
                <a:off x="1070814" y="2876395"/>
                <a:ext cx="1176534" cy="406819"/>
              </a:xfrm>
              <a:custGeom>
                <a:rect b="b" l="l" r="r" t="t"/>
                <a:pathLst>
                  <a:path extrusionOk="0" h="406819" w="1176534">
                    <a:moveTo>
                      <a:pt x="1157957" y="120440"/>
                    </a:moveTo>
                    <a:cubicBezTo>
                      <a:pt x="1154966" y="114300"/>
                      <a:pt x="1151581" y="108396"/>
                      <a:pt x="1147960" y="102650"/>
                    </a:cubicBezTo>
                    <a:cubicBezTo>
                      <a:pt x="1136703" y="84859"/>
                      <a:pt x="1122297" y="69194"/>
                      <a:pt x="1104822" y="55654"/>
                    </a:cubicBezTo>
                    <a:cubicBezTo>
                      <a:pt x="1081836" y="37785"/>
                      <a:pt x="1053812" y="24088"/>
                      <a:pt x="1020986" y="14484"/>
                    </a:cubicBezTo>
                    <a:cubicBezTo>
                      <a:pt x="988003" y="4802"/>
                      <a:pt x="951083" y="0"/>
                      <a:pt x="910071" y="0"/>
                    </a:cubicBezTo>
                    <a:cubicBezTo>
                      <a:pt x="860478" y="0"/>
                      <a:pt x="813404" y="7478"/>
                      <a:pt x="768927" y="22277"/>
                    </a:cubicBezTo>
                    <a:cubicBezTo>
                      <a:pt x="724530" y="37155"/>
                      <a:pt x="678243" y="58409"/>
                      <a:pt x="629988" y="86040"/>
                    </a:cubicBezTo>
                    <a:lnTo>
                      <a:pt x="383677" y="238361"/>
                    </a:lnTo>
                    <a:cubicBezTo>
                      <a:pt x="372420" y="244737"/>
                      <a:pt x="361556" y="250484"/>
                      <a:pt x="351244" y="255522"/>
                    </a:cubicBezTo>
                    <a:cubicBezTo>
                      <a:pt x="340932" y="260560"/>
                      <a:pt x="330148" y="264889"/>
                      <a:pt x="319048" y="268432"/>
                    </a:cubicBezTo>
                    <a:cubicBezTo>
                      <a:pt x="308028" y="271974"/>
                      <a:pt x="295984" y="274651"/>
                      <a:pt x="282837" y="276540"/>
                    </a:cubicBezTo>
                    <a:cubicBezTo>
                      <a:pt x="269770" y="278429"/>
                      <a:pt x="255128" y="279295"/>
                      <a:pt x="238834" y="279295"/>
                    </a:cubicBezTo>
                    <a:cubicBezTo>
                      <a:pt x="208133" y="279295"/>
                      <a:pt x="183730" y="273234"/>
                      <a:pt x="165389" y="261111"/>
                    </a:cubicBezTo>
                    <a:cubicBezTo>
                      <a:pt x="147126" y="248988"/>
                      <a:pt x="137994" y="230568"/>
                      <a:pt x="137994" y="205929"/>
                    </a:cubicBezTo>
                    <a:cubicBezTo>
                      <a:pt x="137994" y="176252"/>
                      <a:pt x="154368" y="154840"/>
                      <a:pt x="187036" y="141694"/>
                    </a:cubicBezTo>
                    <a:cubicBezTo>
                      <a:pt x="219705" y="128548"/>
                      <a:pt x="266779" y="121936"/>
                      <a:pt x="328101" y="121936"/>
                    </a:cubicBezTo>
                    <a:lnTo>
                      <a:pt x="382968" y="121936"/>
                    </a:lnTo>
                    <a:lnTo>
                      <a:pt x="382968" y="20782"/>
                    </a:lnTo>
                    <a:cubicBezTo>
                      <a:pt x="357699" y="17082"/>
                      <a:pt x="334556" y="13776"/>
                      <a:pt x="313617" y="10942"/>
                    </a:cubicBezTo>
                    <a:cubicBezTo>
                      <a:pt x="292599" y="8029"/>
                      <a:pt x="269691" y="6612"/>
                      <a:pt x="244895" y="6612"/>
                    </a:cubicBezTo>
                    <a:cubicBezTo>
                      <a:pt x="215611" y="6612"/>
                      <a:pt x="186328" y="9761"/>
                      <a:pt x="157281" y="15980"/>
                    </a:cubicBezTo>
                    <a:cubicBezTo>
                      <a:pt x="128233" y="22199"/>
                      <a:pt x="101941" y="32904"/>
                      <a:pt x="78483" y="48097"/>
                    </a:cubicBezTo>
                    <a:cubicBezTo>
                      <a:pt x="58646" y="61007"/>
                      <a:pt x="41957" y="77538"/>
                      <a:pt x="28575" y="97848"/>
                    </a:cubicBezTo>
                    <a:cubicBezTo>
                      <a:pt x="26056" y="101469"/>
                      <a:pt x="23852" y="105169"/>
                      <a:pt x="21648" y="109026"/>
                    </a:cubicBezTo>
                    <a:cubicBezTo>
                      <a:pt x="7242" y="134531"/>
                      <a:pt x="0" y="166333"/>
                      <a:pt x="0" y="204433"/>
                    </a:cubicBezTo>
                    <a:cubicBezTo>
                      <a:pt x="0" y="235842"/>
                      <a:pt x="6455" y="263866"/>
                      <a:pt x="19286" y="288663"/>
                    </a:cubicBezTo>
                    <a:cubicBezTo>
                      <a:pt x="22120" y="294094"/>
                      <a:pt x="25190" y="299368"/>
                      <a:pt x="28575" y="304406"/>
                    </a:cubicBezTo>
                    <a:cubicBezTo>
                      <a:pt x="40304" y="322433"/>
                      <a:pt x="55261" y="338019"/>
                      <a:pt x="73366" y="351165"/>
                    </a:cubicBezTo>
                    <a:cubicBezTo>
                      <a:pt x="96588" y="368011"/>
                      <a:pt x="124219" y="380921"/>
                      <a:pt x="156257" y="389895"/>
                    </a:cubicBezTo>
                    <a:cubicBezTo>
                      <a:pt x="188296" y="398790"/>
                      <a:pt x="223483" y="403277"/>
                      <a:pt x="261819" y="403277"/>
                    </a:cubicBezTo>
                    <a:cubicBezTo>
                      <a:pt x="309602" y="403277"/>
                      <a:pt x="354629" y="396665"/>
                      <a:pt x="396823" y="383519"/>
                    </a:cubicBezTo>
                    <a:cubicBezTo>
                      <a:pt x="439016" y="370373"/>
                      <a:pt x="480816" y="351638"/>
                      <a:pt x="522301" y="327392"/>
                    </a:cubicBezTo>
                    <a:lnTo>
                      <a:pt x="739487" y="190815"/>
                    </a:lnTo>
                    <a:cubicBezTo>
                      <a:pt x="759796" y="178613"/>
                      <a:pt x="778138" y="168695"/>
                      <a:pt x="794590" y="160902"/>
                    </a:cubicBezTo>
                    <a:cubicBezTo>
                      <a:pt x="811121" y="153187"/>
                      <a:pt x="826786" y="147047"/>
                      <a:pt x="841664" y="142481"/>
                    </a:cubicBezTo>
                    <a:cubicBezTo>
                      <a:pt x="856542" y="137916"/>
                      <a:pt x="871577" y="134688"/>
                      <a:pt x="886612" y="132878"/>
                    </a:cubicBezTo>
                    <a:cubicBezTo>
                      <a:pt x="901805" y="130988"/>
                      <a:pt x="918257" y="130044"/>
                      <a:pt x="936363" y="130044"/>
                    </a:cubicBezTo>
                    <a:cubicBezTo>
                      <a:pt x="971550" y="130044"/>
                      <a:pt x="998236" y="136656"/>
                      <a:pt x="1016499" y="149802"/>
                    </a:cubicBezTo>
                    <a:cubicBezTo>
                      <a:pt x="1034762" y="162948"/>
                      <a:pt x="1043893" y="181998"/>
                      <a:pt x="1043893" y="206952"/>
                    </a:cubicBezTo>
                    <a:cubicBezTo>
                      <a:pt x="1043893" y="222853"/>
                      <a:pt x="1039721" y="236236"/>
                      <a:pt x="1031377" y="247178"/>
                    </a:cubicBezTo>
                    <a:cubicBezTo>
                      <a:pt x="1023111" y="258120"/>
                      <a:pt x="1010674" y="266936"/>
                      <a:pt x="994221" y="273470"/>
                    </a:cubicBezTo>
                    <a:cubicBezTo>
                      <a:pt x="977769" y="280082"/>
                      <a:pt x="957538" y="284805"/>
                      <a:pt x="933686" y="287639"/>
                    </a:cubicBezTo>
                    <a:cubicBezTo>
                      <a:pt x="909834" y="290552"/>
                      <a:pt x="882283" y="291969"/>
                      <a:pt x="851110" y="291969"/>
                    </a:cubicBezTo>
                    <a:lnTo>
                      <a:pt x="794983" y="291969"/>
                    </a:lnTo>
                    <a:lnTo>
                      <a:pt x="794983" y="393674"/>
                    </a:lnTo>
                    <a:cubicBezTo>
                      <a:pt x="819386" y="398082"/>
                      <a:pt x="842057" y="401309"/>
                      <a:pt x="862997" y="403514"/>
                    </a:cubicBezTo>
                    <a:cubicBezTo>
                      <a:pt x="883936" y="405718"/>
                      <a:pt x="906922" y="406820"/>
                      <a:pt x="931640" y="406820"/>
                    </a:cubicBezTo>
                    <a:cubicBezTo>
                      <a:pt x="962340" y="406820"/>
                      <a:pt x="992332" y="403671"/>
                      <a:pt x="1021615" y="397452"/>
                    </a:cubicBezTo>
                    <a:cubicBezTo>
                      <a:pt x="1050899" y="391233"/>
                      <a:pt x="1077112" y="380449"/>
                      <a:pt x="1100098" y="365099"/>
                    </a:cubicBezTo>
                    <a:cubicBezTo>
                      <a:pt x="1119148" y="352346"/>
                      <a:pt x="1135128" y="336051"/>
                      <a:pt x="1147960" y="316135"/>
                    </a:cubicBezTo>
                    <a:cubicBezTo>
                      <a:pt x="1150715" y="312042"/>
                      <a:pt x="1153155" y="307791"/>
                      <a:pt x="1155595" y="303383"/>
                    </a:cubicBezTo>
                    <a:cubicBezTo>
                      <a:pt x="1169529" y="277563"/>
                      <a:pt x="1176535" y="245052"/>
                      <a:pt x="1176535" y="205929"/>
                    </a:cubicBezTo>
                    <a:cubicBezTo>
                      <a:pt x="1176535" y="174284"/>
                      <a:pt x="1170316" y="145709"/>
                      <a:pt x="1157957" y="120440"/>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23" name="Google Shape;723;p84"/>
              <p:cNvSpPr/>
              <p:nvPr/>
            </p:nvSpPr>
            <p:spPr>
              <a:xfrm>
                <a:off x="1070814" y="2392746"/>
                <a:ext cx="1176534" cy="406741"/>
              </a:xfrm>
              <a:custGeom>
                <a:rect b="b" l="l" r="r" t="t"/>
                <a:pathLst>
                  <a:path extrusionOk="0" h="406741" w="1176534">
                    <a:moveTo>
                      <a:pt x="1157957" y="120361"/>
                    </a:moveTo>
                    <a:cubicBezTo>
                      <a:pt x="1154966" y="114221"/>
                      <a:pt x="1151581" y="108317"/>
                      <a:pt x="1147960" y="102571"/>
                    </a:cubicBezTo>
                    <a:cubicBezTo>
                      <a:pt x="1136703" y="84780"/>
                      <a:pt x="1122297" y="69194"/>
                      <a:pt x="1104822" y="55654"/>
                    </a:cubicBezTo>
                    <a:cubicBezTo>
                      <a:pt x="1081836" y="37785"/>
                      <a:pt x="1053812" y="24009"/>
                      <a:pt x="1020986" y="14406"/>
                    </a:cubicBezTo>
                    <a:cubicBezTo>
                      <a:pt x="988003" y="4802"/>
                      <a:pt x="951083" y="0"/>
                      <a:pt x="910071" y="0"/>
                    </a:cubicBezTo>
                    <a:cubicBezTo>
                      <a:pt x="860478" y="0"/>
                      <a:pt x="813404" y="7400"/>
                      <a:pt x="768927" y="22277"/>
                    </a:cubicBezTo>
                    <a:cubicBezTo>
                      <a:pt x="724530" y="37077"/>
                      <a:pt x="678243" y="58331"/>
                      <a:pt x="629988" y="85961"/>
                    </a:cubicBezTo>
                    <a:lnTo>
                      <a:pt x="383677" y="238282"/>
                    </a:lnTo>
                    <a:cubicBezTo>
                      <a:pt x="372420" y="244659"/>
                      <a:pt x="361556" y="250405"/>
                      <a:pt x="351244" y="255522"/>
                    </a:cubicBezTo>
                    <a:cubicBezTo>
                      <a:pt x="340853" y="260560"/>
                      <a:pt x="330148" y="264811"/>
                      <a:pt x="319048" y="268353"/>
                    </a:cubicBezTo>
                    <a:cubicBezTo>
                      <a:pt x="308028" y="271895"/>
                      <a:pt x="295984" y="274651"/>
                      <a:pt x="282837" y="276461"/>
                    </a:cubicBezTo>
                    <a:cubicBezTo>
                      <a:pt x="269770" y="278350"/>
                      <a:pt x="255128" y="279295"/>
                      <a:pt x="238834" y="279295"/>
                    </a:cubicBezTo>
                    <a:cubicBezTo>
                      <a:pt x="208133" y="279295"/>
                      <a:pt x="183730" y="273234"/>
                      <a:pt x="165389" y="261032"/>
                    </a:cubicBezTo>
                    <a:cubicBezTo>
                      <a:pt x="147126" y="248910"/>
                      <a:pt x="137994" y="230568"/>
                      <a:pt x="137994" y="205929"/>
                    </a:cubicBezTo>
                    <a:cubicBezTo>
                      <a:pt x="137994" y="176252"/>
                      <a:pt x="154368" y="154840"/>
                      <a:pt x="187036" y="141615"/>
                    </a:cubicBezTo>
                    <a:cubicBezTo>
                      <a:pt x="219705" y="128469"/>
                      <a:pt x="266779" y="121936"/>
                      <a:pt x="328101" y="121936"/>
                    </a:cubicBezTo>
                    <a:lnTo>
                      <a:pt x="382968" y="121936"/>
                    </a:lnTo>
                    <a:lnTo>
                      <a:pt x="382968" y="20703"/>
                    </a:lnTo>
                    <a:cubicBezTo>
                      <a:pt x="357699" y="17003"/>
                      <a:pt x="334556" y="13697"/>
                      <a:pt x="313617" y="10863"/>
                    </a:cubicBezTo>
                    <a:cubicBezTo>
                      <a:pt x="292599" y="8029"/>
                      <a:pt x="269691" y="6534"/>
                      <a:pt x="244895" y="6534"/>
                    </a:cubicBezTo>
                    <a:cubicBezTo>
                      <a:pt x="215611" y="6534"/>
                      <a:pt x="186328" y="9682"/>
                      <a:pt x="157281" y="15901"/>
                    </a:cubicBezTo>
                    <a:cubicBezTo>
                      <a:pt x="128233" y="22199"/>
                      <a:pt x="101941" y="32905"/>
                      <a:pt x="78483" y="48019"/>
                    </a:cubicBezTo>
                    <a:cubicBezTo>
                      <a:pt x="58567" y="60928"/>
                      <a:pt x="41879" y="77538"/>
                      <a:pt x="28575" y="97848"/>
                    </a:cubicBezTo>
                    <a:cubicBezTo>
                      <a:pt x="26056" y="101469"/>
                      <a:pt x="23773" y="105169"/>
                      <a:pt x="21648" y="109026"/>
                    </a:cubicBezTo>
                    <a:cubicBezTo>
                      <a:pt x="7242" y="134452"/>
                      <a:pt x="0" y="166255"/>
                      <a:pt x="0" y="204355"/>
                    </a:cubicBezTo>
                    <a:cubicBezTo>
                      <a:pt x="0" y="235763"/>
                      <a:pt x="6455" y="263866"/>
                      <a:pt x="19286" y="288663"/>
                    </a:cubicBezTo>
                    <a:cubicBezTo>
                      <a:pt x="22120" y="294094"/>
                      <a:pt x="25190" y="299368"/>
                      <a:pt x="28575" y="304406"/>
                    </a:cubicBezTo>
                    <a:cubicBezTo>
                      <a:pt x="40304" y="322433"/>
                      <a:pt x="55261" y="337941"/>
                      <a:pt x="73366" y="351087"/>
                    </a:cubicBezTo>
                    <a:cubicBezTo>
                      <a:pt x="96588" y="368011"/>
                      <a:pt x="124219" y="380921"/>
                      <a:pt x="156257" y="389816"/>
                    </a:cubicBezTo>
                    <a:cubicBezTo>
                      <a:pt x="188296" y="398790"/>
                      <a:pt x="223483" y="403199"/>
                      <a:pt x="261819" y="403199"/>
                    </a:cubicBezTo>
                    <a:cubicBezTo>
                      <a:pt x="309602" y="403199"/>
                      <a:pt x="354629" y="396665"/>
                      <a:pt x="396823" y="383519"/>
                    </a:cubicBezTo>
                    <a:cubicBezTo>
                      <a:pt x="439016" y="370373"/>
                      <a:pt x="480816" y="351638"/>
                      <a:pt x="522301" y="327314"/>
                    </a:cubicBezTo>
                    <a:lnTo>
                      <a:pt x="739487" y="190736"/>
                    </a:lnTo>
                    <a:cubicBezTo>
                      <a:pt x="759796" y="178614"/>
                      <a:pt x="778138" y="168616"/>
                      <a:pt x="794590" y="160902"/>
                    </a:cubicBezTo>
                    <a:cubicBezTo>
                      <a:pt x="811121" y="153109"/>
                      <a:pt x="826786" y="146968"/>
                      <a:pt x="841664" y="142403"/>
                    </a:cubicBezTo>
                    <a:cubicBezTo>
                      <a:pt x="856542" y="137837"/>
                      <a:pt x="871577" y="134688"/>
                      <a:pt x="886612" y="132799"/>
                    </a:cubicBezTo>
                    <a:cubicBezTo>
                      <a:pt x="901805" y="130910"/>
                      <a:pt x="918257" y="130044"/>
                      <a:pt x="936363" y="130044"/>
                    </a:cubicBezTo>
                    <a:cubicBezTo>
                      <a:pt x="971550" y="130044"/>
                      <a:pt x="998236" y="136577"/>
                      <a:pt x="1016499" y="149724"/>
                    </a:cubicBezTo>
                    <a:cubicBezTo>
                      <a:pt x="1034762" y="162870"/>
                      <a:pt x="1043893" y="181998"/>
                      <a:pt x="1043893" y="206952"/>
                    </a:cubicBezTo>
                    <a:cubicBezTo>
                      <a:pt x="1043893" y="222775"/>
                      <a:pt x="1039721" y="236157"/>
                      <a:pt x="1031377" y="247178"/>
                    </a:cubicBezTo>
                    <a:cubicBezTo>
                      <a:pt x="1023111" y="258120"/>
                      <a:pt x="1010674" y="266857"/>
                      <a:pt x="994221" y="273470"/>
                    </a:cubicBezTo>
                    <a:cubicBezTo>
                      <a:pt x="977769" y="280004"/>
                      <a:pt x="957538" y="284727"/>
                      <a:pt x="933686" y="287639"/>
                    </a:cubicBezTo>
                    <a:cubicBezTo>
                      <a:pt x="909834" y="290473"/>
                      <a:pt x="882283" y="291890"/>
                      <a:pt x="851110" y="291890"/>
                    </a:cubicBezTo>
                    <a:lnTo>
                      <a:pt x="794983" y="291890"/>
                    </a:lnTo>
                    <a:lnTo>
                      <a:pt x="794983" y="393595"/>
                    </a:lnTo>
                    <a:cubicBezTo>
                      <a:pt x="819386" y="398003"/>
                      <a:pt x="842057" y="401310"/>
                      <a:pt x="862997" y="403514"/>
                    </a:cubicBezTo>
                    <a:cubicBezTo>
                      <a:pt x="883936" y="405639"/>
                      <a:pt x="906922" y="406741"/>
                      <a:pt x="931640" y="406741"/>
                    </a:cubicBezTo>
                    <a:cubicBezTo>
                      <a:pt x="962340" y="406741"/>
                      <a:pt x="992332" y="403671"/>
                      <a:pt x="1021615" y="397374"/>
                    </a:cubicBezTo>
                    <a:cubicBezTo>
                      <a:pt x="1050899" y="391155"/>
                      <a:pt x="1077112" y="380370"/>
                      <a:pt x="1100098" y="365020"/>
                    </a:cubicBezTo>
                    <a:cubicBezTo>
                      <a:pt x="1119148" y="352268"/>
                      <a:pt x="1135128" y="335973"/>
                      <a:pt x="1147960" y="316057"/>
                    </a:cubicBezTo>
                    <a:cubicBezTo>
                      <a:pt x="1150715" y="311963"/>
                      <a:pt x="1153234" y="307713"/>
                      <a:pt x="1155595" y="303304"/>
                    </a:cubicBezTo>
                    <a:cubicBezTo>
                      <a:pt x="1169529" y="277485"/>
                      <a:pt x="1176535" y="245052"/>
                      <a:pt x="1176535" y="205929"/>
                    </a:cubicBezTo>
                    <a:cubicBezTo>
                      <a:pt x="1176535" y="174205"/>
                      <a:pt x="1170316" y="145709"/>
                      <a:pt x="1157957" y="120361"/>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24" name="Google Shape;724;p84"/>
            <p:cNvSpPr/>
            <p:nvPr/>
          </p:nvSpPr>
          <p:spPr>
            <a:xfrm>
              <a:off x="1194751" y="1079890"/>
              <a:ext cx="825254" cy="2510003"/>
            </a:xfrm>
            <a:custGeom>
              <a:rect b="b" l="l" r="r" t="t"/>
              <a:pathLst>
                <a:path extrusionOk="0" h="2510003" w="825254">
                  <a:moveTo>
                    <a:pt x="808075" y="786319"/>
                  </a:moveTo>
                  <a:cubicBezTo>
                    <a:pt x="791990" y="762502"/>
                    <a:pt x="777282" y="737796"/>
                    <a:pt x="759908" y="710246"/>
                  </a:cubicBezTo>
                  <a:cubicBezTo>
                    <a:pt x="757953" y="700648"/>
                    <a:pt x="755198" y="687051"/>
                    <a:pt x="752176" y="672299"/>
                  </a:cubicBezTo>
                  <a:lnTo>
                    <a:pt x="760708" y="672299"/>
                  </a:lnTo>
                  <a:cubicBezTo>
                    <a:pt x="751776" y="662301"/>
                    <a:pt x="745778" y="649682"/>
                    <a:pt x="744356" y="635863"/>
                  </a:cubicBezTo>
                  <a:cubicBezTo>
                    <a:pt x="740446" y="635774"/>
                    <a:pt x="736535" y="635640"/>
                    <a:pt x="732670" y="635507"/>
                  </a:cubicBezTo>
                  <a:cubicBezTo>
                    <a:pt x="721352" y="629286"/>
                    <a:pt x="704529" y="626531"/>
                    <a:pt x="682192" y="627242"/>
                  </a:cubicBezTo>
                  <a:cubicBezTo>
                    <a:pt x="676548" y="630264"/>
                    <a:pt x="670727" y="633330"/>
                    <a:pt x="663040" y="637418"/>
                  </a:cubicBezTo>
                  <a:cubicBezTo>
                    <a:pt x="654464" y="631019"/>
                    <a:pt x="645711" y="624576"/>
                    <a:pt x="637046" y="618000"/>
                  </a:cubicBezTo>
                  <a:cubicBezTo>
                    <a:pt x="612385" y="599337"/>
                    <a:pt x="581369" y="581519"/>
                    <a:pt x="548887" y="577031"/>
                  </a:cubicBezTo>
                  <a:cubicBezTo>
                    <a:pt x="528447" y="574187"/>
                    <a:pt x="512273" y="580586"/>
                    <a:pt x="492722" y="581963"/>
                  </a:cubicBezTo>
                  <a:cubicBezTo>
                    <a:pt x="474992" y="583207"/>
                    <a:pt x="463306" y="577875"/>
                    <a:pt x="445043" y="570366"/>
                  </a:cubicBezTo>
                  <a:cubicBezTo>
                    <a:pt x="444377" y="561834"/>
                    <a:pt x="443666" y="553347"/>
                    <a:pt x="442955" y="543927"/>
                  </a:cubicBezTo>
                  <a:cubicBezTo>
                    <a:pt x="460107" y="539705"/>
                    <a:pt x="476947" y="537439"/>
                    <a:pt x="485745" y="521487"/>
                  </a:cubicBezTo>
                  <a:cubicBezTo>
                    <a:pt x="493921" y="506646"/>
                    <a:pt x="505252" y="492338"/>
                    <a:pt x="508540" y="476430"/>
                  </a:cubicBezTo>
                  <a:cubicBezTo>
                    <a:pt x="511473" y="462122"/>
                    <a:pt x="505386" y="445904"/>
                    <a:pt x="503253" y="430485"/>
                  </a:cubicBezTo>
                  <a:cubicBezTo>
                    <a:pt x="501475" y="429774"/>
                    <a:pt x="499565" y="429018"/>
                    <a:pt x="498587" y="428618"/>
                  </a:cubicBezTo>
                  <a:lnTo>
                    <a:pt x="498587" y="367076"/>
                  </a:lnTo>
                  <a:cubicBezTo>
                    <a:pt x="487834" y="357123"/>
                    <a:pt x="480413" y="343748"/>
                    <a:pt x="478191" y="328862"/>
                  </a:cubicBezTo>
                  <a:lnTo>
                    <a:pt x="476325" y="328862"/>
                  </a:lnTo>
                  <a:cubicBezTo>
                    <a:pt x="454108" y="290604"/>
                    <a:pt x="417849" y="272074"/>
                    <a:pt x="374125" y="272074"/>
                  </a:cubicBezTo>
                  <a:cubicBezTo>
                    <a:pt x="330624" y="272074"/>
                    <a:pt x="298497" y="298158"/>
                    <a:pt x="266771" y="332550"/>
                  </a:cubicBezTo>
                  <a:cubicBezTo>
                    <a:pt x="266415" y="317620"/>
                    <a:pt x="266060" y="307178"/>
                    <a:pt x="265927" y="296736"/>
                  </a:cubicBezTo>
                  <a:cubicBezTo>
                    <a:pt x="265749" y="279717"/>
                    <a:pt x="264993" y="262654"/>
                    <a:pt x="265749" y="245680"/>
                  </a:cubicBezTo>
                  <a:cubicBezTo>
                    <a:pt x="266682" y="224529"/>
                    <a:pt x="262949" y="205822"/>
                    <a:pt x="244065" y="193691"/>
                  </a:cubicBezTo>
                  <a:lnTo>
                    <a:pt x="244065" y="127928"/>
                  </a:lnTo>
                  <a:cubicBezTo>
                    <a:pt x="252552" y="119974"/>
                    <a:pt x="262016" y="110820"/>
                    <a:pt x="271836" y="102022"/>
                  </a:cubicBezTo>
                  <a:cubicBezTo>
                    <a:pt x="282545" y="92424"/>
                    <a:pt x="293654" y="83138"/>
                    <a:pt x="292721" y="67274"/>
                  </a:cubicBezTo>
                  <a:cubicBezTo>
                    <a:pt x="288544" y="53588"/>
                    <a:pt x="287744" y="38969"/>
                    <a:pt x="290854" y="24084"/>
                  </a:cubicBezTo>
                  <a:lnTo>
                    <a:pt x="285878" y="24084"/>
                  </a:lnTo>
                  <a:cubicBezTo>
                    <a:pt x="282056" y="18041"/>
                    <a:pt x="278546" y="12575"/>
                    <a:pt x="275436" y="7598"/>
                  </a:cubicBezTo>
                  <a:cubicBezTo>
                    <a:pt x="265082" y="5154"/>
                    <a:pt x="255884" y="2933"/>
                    <a:pt x="246686" y="755"/>
                  </a:cubicBezTo>
                  <a:lnTo>
                    <a:pt x="246686" y="2044"/>
                  </a:lnTo>
                  <a:cubicBezTo>
                    <a:pt x="246686" y="2044"/>
                    <a:pt x="214649" y="2044"/>
                    <a:pt x="214649" y="2044"/>
                  </a:cubicBezTo>
                  <a:cubicBezTo>
                    <a:pt x="214649" y="1377"/>
                    <a:pt x="214649" y="667"/>
                    <a:pt x="214604" y="0"/>
                  </a:cubicBezTo>
                  <a:cubicBezTo>
                    <a:pt x="204207" y="3377"/>
                    <a:pt x="193853" y="6710"/>
                    <a:pt x="179234" y="11464"/>
                  </a:cubicBezTo>
                  <a:cubicBezTo>
                    <a:pt x="177590" y="13286"/>
                    <a:pt x="173191" y="18174"/>
                    <a:pt x="167548" y="24395"/>
                  </a:cubicBezTo>
                  <a:lnTo>
                    <a:pt x="154484" y="24395"/>
                  </a:lnTo>
                  <a:cubicBezTo>
                    <a:pt x="159772" y="33726"/>
                    <a:pt x="162838" y="44390"/>
                    <a:pt x="162838" y="55632"/>
                  </a:cubicBezTo>
                  <a:cubicBezTo>
                    <a:pt x="162838" y="59809"/>
                    <a:pt x="162393" y="63942"/>
                    <a:pt x="161594" y="67941"/>
                  </a:cubicBezTo>
                  <a:cubicBezTo>
                    <a:pt x="164526" y="83982"/>
                    <a:pt x="167459" y="99845"/>
                    <a:pt x="170392" y="115975"/>
                  </a:cubicBezTo>
                  <a:cubicBezTo>
                    <a:pt x="165726" y="139214"/>
                    <a:pt x="160972" y="163076"/>
                    <a:pt x="155906" y="188448"/>
                  </a:cubicBezTo>
                  <a:cubicBezTo>
                    <a:pt x="148085" y="191647"/>
                    <a:pt x="138710" y="195513"/>
                    <a:pt x="132089" y="198268"/>
                  </a:cubicBezTo>
                  <a:cubicBezTo>
                    <a:pt x="118981" y="211732"/>
                    <a:pt x="124357" y="224351"/>
                    <a:pt x="127601" y="236127"/>
                  </a:cubicBezTo>
                  <a:cubicBezTo>
                    <a:pt x="153684" y="331839"/>
                    <a:pt x="124757" y="433328"/>
                    <a:pt x="147730" y="529530"/>
                  </a:cubicBezTo>
                  <a:cubicBezTo>
                    <a:pt x="152662" y="550281"/>
                    <a:pt x="158261" y="570899"/>
                    <a:pt x="163549" y="591605"/>
                  </a:cubicBezTo>
                  <a:cubicBezTo>
                    <a:pt x="153595" y="606580"/>
                    <a:pt x="144220" y="620666"/>
                    <a:pt x="134577" y="635196"/>
                  </a:cubicBezTo>
                  <a:lnTo>
                    <a:pt x="131733" y="635196"/>
                  </a:lnTo>
                  <a:cubicBezTo>
                    <a:pt x="133777" y="641417"/>
                    <a:pt x="134933" y="648038"/>
                    <a:pt x="134933" y="654836"/>
                  </a:cubicBezTo>
                  <a:cubicBezTo>
                    <a:pt x="134933" y="661057"/>
                    <a:pt x="133955" y="667100"/>
                    <a:pt x="132222" y="672877"/>
                  </a:cubicBezTo>
                  <a:cubicBezTo>
                    <a:pt x="135466" y="673143"/>
                    <a:pt x="138221" y="673410"/>
                    <a:pt x="140220" y="673677"/>
                  </a:cubicBezTo>
                  <a:cubicBezTo>
                    <a:pt x="138843" y="683008"/>
                    <a:pt x="139510" y="691895"/>
                    <a:pt x="136088" y="698782"/>
                  </a:cubicBezTo>
                  <a:cubicBezTo>
                    <a:pt x="126446" y="718245"/>
                    <a:pt x="127734" y="737174"/>
                    <a:pt x="136532" y="756459"/>
                  </a:cubicBezTo>
                  <a:cubicBezTo>
                    <a:pt x="124046" y="776277"/>
                    <a:pt x="120980" y="796406"/>
                    <a:pt x="130756" y="817868"/>
                  </a:cubicBezTo>
                  <a:cubicBezTo>
                    <a:pt x="132667" y="822089"/>
                    <a:pt x="131911" y="828221"/>
                    <a:pt x="130756" y="833064"/>
                  </a:cubicBezTo>
                  <a:cubicBezTo>
                    <a:pt x="126623" y="850572"/>
                    <a:pt x="125024" y="869056"/>
                    <a:pt x="127512" y="886964"/>
                  </a:cubicBezTo>
                  <a:cubicBezTo>
                    <a:pt x="128490" y="893896"/>
                    <a:pt x="149552" y="959081"/>
                    <a:pt x="117203" y="942018"/>
                  </a:cubicBezTo>
                  <a:cubicBezTo>
                    <a:pt x="129645" y="948550"/>
                    <a:pt x="105650" y="1104561"/>
                    <a:pt x="77034" y="1105761"/>
                  </a:cubicBezTo>
                  <a:cubicBezTo>
                    <a:pt x="113115" y="1104295"/>
                    <a:pt x="147419" y="1081055"/>
                    <a:pt x="162171" y="1048084"/>
                  </a:cubicBezTo>
                  <a:cubicBezTo>
                    <a:pt x="175324" y="1018713"/>
                    <a:pt x="173191" y="985031"/>
                    <a:pt x="178879" y="953349"/>
                  </a:cubicBezTo>
                  <a:cubicBezTo>
                    <a:pt x="184122" y="924333"/>
                    <a:pt x="196475" y="895406"/>
                    <a:pt x="195142" y="865502"/>
                  </a:cubicBezTo>
                  <a:cubicBezTo>
                    <a:pt x="193809" y="835597"/>
                    <a:pt x="182522" y="810891"/>
                    <a:pt x="198608" y="783564"/>
                  </a:cubicBezTo>
                  <a:cubicBezTo>
                    <a:pt x="200119" y="811647"/>
                    <a:pt x="204384" y="839863"/>
                    <a:pt x="211805" y="867012"/>
                  </a:cubicBezTo>
                  <a:cubicBezTo>
                    <a:pt x="215715" y="881320"/>
                    <a:pt x="221625" y="925000"/>
                    <a:pt x="230823" y="934420"/>
                  </a:cubicBezTo>
                  <a:cubicBezTo>
                    <a:pt x="242820" y="946773"/>
                    <a:pt x="243531" y="968457"/>
                    <a:pt x="233045" y="982010"/>
                  </a:cubicBezTo>
                  <a:cubicBezTo>
                    <a:pt x="233800" y="1020757"/>
                    <a:pt x="227402" y="1056927"/>
                    <a:pt x="204784" y="1088387"/>
                  </a:cubicBezTo>
                  <a:cubicBezTo>
                    <a:pt x="192343" y="1105672"/>
                    <a:pt x="176035" y="1120158"/>
                    <a:pt x="162393" y="1136643"/>
                  </a:cubicBezTo>
                  <a:cubicBezTo>
                    <a:pt x="136977" y="1167347"/>
                    <a:pt x="112227" y="1198630"/>
                    <a:pt x="87121" y="1229601"/>
                  </a:cubicBezTo>
                  <a:cubicBezTo>
                    <a:pt x="83699" y="1233866"/>
                    <a:pt x="80100" y="1237910"/>
                    <a:pt x="76590" y="1241865"/>
                  </a:cubicBezTo>
                  <a:cubicBezTo>
                    <a:pt x="63259" y="1259816"/>
                    <a:pt x="43175" y="1273014"/>
                    <a:pt x="21357" y="1277724"/>
                  </a:cubicBezTo>
                  <a:cubicBezTo>
                    <a:pt x="18914" y="1279812"/>
                    <a:pt x="16381" y="1281767"/>
                    <a:pt x="13715" y="1283589"/>
                  </a:cubicBezTo>
                  <a:cubicBezTo>
                    <a:pt x="16114" y="1283589"/>
                    <a:pt x="18514" y="1283589"/>
                    <a:pt x="20913" y="1283589"/>
                  </a:cubicBezTo>
                  <a:cubicBezTo>
                    <a:pt x="21402" y="1285989"/>
                    <a:pt x="22291" y="1287677"/>
                    <a:pt x="21802" y="1288299"/>
                  </a:cubicBezTo>
                  <a:cubicBezTo>
                    <a:pt x="-4504" y="1322203"/>
                    <a:pt x="-5303" y="1360150"/>
                    <a:pt x="10338" y="1397120"/>
                  </a:cubicBezTo>
                  <a:cubicBezTo>
                    <a:pt x="29000" y="1441199"/>
                    <a:pt x="52106" y="1483368"/>
                    <a:pt x="73346" y="1526292"/>
                  </a:cubicBezTo>
                  <a:cubicBezTo>
                    <a:pt x="77567" y="1534824"/>
                    <a:pt x="82100" y="1543177"/>
                    <a:pt x="87521" y="1553575"/>
                  </a:cubicBezTo>
                  <a:lnTo>
                    <a:pt x="79967" y="1553575"/>
                  </a:lnTo>
                  <a:cubicBezTo>
                    <a:pt x="89787" y="1563173"/>
                    <a:pt x="97163" y="1575126"/>
                    <a:pt x="101473" y="1589478"/>
                  </a:cubicBezTo>
                  <a:lnTo>
                    <a:pt x="107383" y="1589478"/>
                  </a:lnTo>
                  <a:cubicBezTo>
                    <a:pt x="138399" y="1649510"/>
                    <a:pt x="174657" y="1708519"/>
                    <a:pt x="197630" y="1773305"/>
                  </a:cubicBezTo>
                  <a:cubicBezTo>
                    <a:pt x="190254" y="1785969"/>
                    <a:pt x="179545" y="1779571"/>
                    <a:pt x="170925" y="1781659"/>
                  </a:cubicBezTo>
                  <a:cubicBezTo>
                    <a:pt x="167104" y="1777571"/>
                    <a:pt x="163682" y="1773883"/>
                    <a:pt x="159727" y="1769662"/>
                  </a:cubicBezTo>
                  <a:cubicBezTo>
                    <a:pt x="153329" y="1773305"/>
                    <a:pt x="147197" y="1776771"/>
                    <a:pt x="141109" y="1780237"/>
                  </a:cubicBezTo>
                  <a:cubicBezTo>
                    <a:pt x="140043" y="1783792"/>
                    <a:pt x="139021" y="1787213"/>
                    <a:pt x="138088" y="1790279"/>
                  </a:cubicBezTo>
                  <a:cubicBezTo>
                    <a:pt x="99074" y="1810053"/>
                    <a:pt x="89520" y="1827960"/>
                    <a:pt x="100274" y="1860664"/>
                  </a:cubicBezTo>
                  <a:lnTo>
                    <a:pt x="81789" y="1860664"/>
                  </a:lnTo>
                  <a:cubicBezTo>
                    <a:pt x="83566" y="1861997"/>
                    <a:pt x="85255" y="1863464"/>
                    <a:pt x="86899" y="1864930"/>
                  </a:cubicBezTo>
                  <a:cubicBezTo>
                    <a:pt x="162349" y="1869951"/>
                    <a:pt x="238110" y="1867152"/>
                    <a:pt x="313738" y="1867018"/>
                  </a:cubicBezTo>
                  <a:cubicBezTo>
                    <a:pt x="318182" y="1867018"/>
                    <a:pt x="322137" y="1867729"/>
                    <a:pt x="325691" y="1868929"/>
                  </a:cubicBezTo>
                  <a:cubicBezTo>
                    <a:pt x="327780" y="1862619"/>
                    <a:pt x="331468" y="1856887"/>
                    <a:pt x="336933" y="1852844"/>
                  </a:cubicBezTo>
                  <a:cubicBezTo>
                    <a:pt x="341599" y="1838047"/>
                    <a:pt x="342665" y="1823206"/>
                    <a:pt x="333423" y="1807476"/>
                  </a:cubicBezTo>
                  <a:cubicBezTo>
                    <a:pt x="271925" y="1769528"/>
                    <a:pt x="253485" y="1658486"/>
                    <a:pt x="241576" y="1594277"/>
                  </a:cubicBezTo>
                  <a:cubicBezTo>
                    <a:pt x="236999" y="1569572"/>
                    <a:pt x="220336" y="1550909"/>
                    <a:pt x="214116" y="1526381"/>
                  </a:cubicBezTo>
                  <a:cubicBezTo>
                    <a:pt x="207895" y="1501853"/>
                    <a:pt x="207450" y="1472526"/>
                    <a:pt x="190032" y="1451108"/>
                  </a:cubicBezTo>
                  <a:cubicBezTo>
                    <a:pt x="218648" y="1478658"/>
                    <a:pt x="268237" y="1462084"/>
                    <a:pt x="303385" y="1480569"/>
                  </a:cubicBezTo>
                  <a:cubicBezTo>
                    <a:pt x="312183" y="1485190"/>
                    <a:pt x="320270" y="1492122"/>
                    <a:pt x="330135" y="1493277"/>
                  </a:cubicBezTo>
                  <a:cubicBezTo>
                    <a:pt x="342177" y="1494699"/>
                    <a:pt x="355018" y="1487234"/>
                    <a:pt x="365994" y="1492388"/>
                  </a:cubicBezTo>
                  <a:cubicBezTo>
                    <a:pt x="377947" y="1497987"/>
                    <a:pt x="379369" y="1514161"/>
                    <a:pt x="379057" y="1527359"/>
                  </a:cubicBezTo>
                  <a:cubicBezTo>
                    <a:pt x="379057" y="1634580"/>
                    <a:pt x="363594" y="1745445"/>
                    <a:pt x="375458" y="1851911"/>
                  </a:cubicBezTo>
                  <a:cubicBezTo>
                    <a:pt x="390344" y="1861597"/>
                    <a:pt x="393899" y="1882926"/>
                    <a:pt x="386211" y="1898256"/>
                  </a:cubicBezTo>
                  <a:cubicBezTo>
                    <a:pt x="401675" y="1983704"/>
                    <a:pt x="402875" y="2069375"/>
                    <a:pt x="402341" y="2156245"/>
                  </a:cubicBezTo>
                  <a:cubicBezTo>
                    <a:pt x="403897" y="2162554"/>
                    <a:pt x="404963" y="2169042"/>
                    <a:pt x="405230" y="2175707"/>
                  </a:cubicBezTo>
                  <a:cubicBezTo>
                    <a:pt x="405674" y="2185216"/>
                    <a:pt x="404252" y="2194414"/>
                    <a:pt x="401453" y="2203079"/>
                  </a:cubicBezTo>
                  <a:cubicBezTo>
                    <a:pt x="388744" y="2242493"/>
                    <a:pt x="402386" y="2306034"/>
                    <a:pt x="401275" y="2347892"/>
                  </a:cubicBezTo>
                  <a:cubicBezTo>
                    <a:pt x="400742" y="2368155"/>
                    <a:pt x="399764" y="2382196"/>
                    <a:pt x="390255" y="2400103"/>
                  </a:cubicBezTo>
                  <a:cubicBezTo>
                    <a:pt x="382168" y="2415300"/>
                    <a:pt x="367504" y="2426853"/>
                    <a:pt x="367327" y="2445560"/>
                  </a:cubicBezTo>
                  <a:cubicBezTo>
                    <a:pt x="367149" y="2468577"/>
                    <a:pt x="390922" y="2485907"/>
                    <a:pt x="392832" y="2508835"/>
                  </a:cubicBezTo>
                  <a:cubicBezTo>
                    <a:pt x="392966" y="2510702"/>
                    <a:pt x="600387" y="2510302"/>
                    <a:pt x="618783" y="2507858"/>
                  </a:cubicBezTo>
                  <a:cubicBezTo>
                    <a:pt x="623093" y="2491283"/>
                    <a:pt x="619450" y="2475154"/>
                    <a:pt x="607497" y="2462534"/>
                  </a:cubicBezTo>
                  <a:cubicBezTo>
                    <a:pt x="596966" y="2451425"/>
                    <a:pt x="583235" y="2443249"/>
                    <a:pt x="574882" y="2430408"/>
                  </a:cubicBezTo>
                  <a:cubicBezTo>
                    <a:pt x="564306" y="2414278"/>
                    <a:pt x="564128" y="2391305"/>
                    <a:pt x="550131" y="2377353"/>
                  </a:cubicBezTo>
                  <a:cubicBezTo>
                    <a:pt x="539289" y="2366510"/>
                    <a:pt x="513384" y="2367799"/>
                    <a:pt x="514450" y="2347448"/>
                  </a:cubicBezTo>
                  <a:cubicBezTo>
                    <a:pt x="516939" y="2299547"/>
                    <a:pt x="519694" y="2251646"/>
                    <a:pt x="522449" y="2202368"/>
                  </a:cubicBezTo>
                  <a:lnTo>
                    <a:pt x="528225" y="2202368"/>
                  </a:lnTo>
                  <a:cubicBezTo>
                    <a:pt x="527603" y="2198591"/>
                    <a:pt x="527114" y="2194770"/>
                    <a:pt x="526936" y="2190904"/>
                  </a:cubicBezTo>
                  <a:cubicBezTo>
                    <a:pt x="526581" y="2182595"/>
                    <a:pt x="527603" y="2174507"/>
                    <a:pt x="529780" y="2166820"/>
                  </a:cubicBezTo>
                  <a:cubicBezTo>
                    <a:pt x="527336" y="2166687"/>
                    <a:pt x="525248" y="2166554"/>
                    <a:pt x="523693" y="2166420"/>
                  </a:cubicBezTo>
                  <a:cubicBezTo>
                    <a:pt x="527336" y="2076884"/>
                    <a:pt x="531024" y="1987170"/>
                    <a:pt x="534713" y="1896079"/>
                  </a:cubicBezTo>
                  <a:lnTo>
                    <a:pt x="540222" y="1896079"/>
                  </a:lnTo>
                  <a:cubicBezTo>
                    <a:pt x="537779" y="1883904"/>
                    <a:pt x="537467" y="1871551"/>
                    <a:pt x="539245" y="1860220"/>
                  </a:cubicBezTo>
                  <a:cubicBezTo>
                    <a:pt x="539245" y="1860220"/>
                    <a:pt x="537023" y="1860220"/>
                    <a:pt x="537023" y="1860220"/>
                  </a:cubicBezTo>
                  <a:cubicBezTo>
                    <a:pt x="546443" y="1859687"/>
                    <a:pt x="564217" y="1706831"/>
                    <a:pt x="566217" y="1694345"/>
                  </a:cubicBezTo>
                  <a:cubicBezTo>
                    <a:pt x="569327" y="1674705"/>
                    <a:pt x="586168" y="1490744"/>
                    <a:pt x="594788" y="1488611"/>
                  </a:cubicBezTo>
                  <a:cubicBezTo>
                    <a:pt x="608208" y="1485323"/>
                    <a:pt x="620916" y="1482168"/>
                    <a:pt x="631669" y="1479502"/>
                  </a:cubicBezTo>
                  <a:cubicBezTo>
                    <a:pt x="644422" y="1471682"/>
                    <a:pt x="655531" y="1464839"/>
                    <a:pt x="665351" y="1458796"/>
                  </a:cubicBezTo>
                  <a:cubicBezTo>
                    <a:pt x="675749" y="1462350"/>
                    <a:pt x="683436" y="1464928"/>
                    <a:pt x="692056" y="1467860"/>
                  </a:cubicBezTo>
                  <a:cubicBezTo>
                    <a:pt x="708453" y="1461151"/>
                    <a:pt x="722805" y="1444976"/>
                    <a:pt x="746533" y="1454174"/>
                  </a:cubicBezTo>
                  <a:cubicBezTo>
                    <a:pt x="742267" y="1421693"/>
                    <a:pt x="728981" y="1395120"/>
                    <a:pt x="720894" y="1367215"/>
                  </a:cubicBezTo>
                  <a:cubicBezTo>
                    <a:pt x="716495" y="1352019"/>
                    <a:pt x="711252" y="1337089"/>
                    <a:pt x="705742" y="1321936"/>
                  </a:cubicBezTo>
                  <a:cubicBezTo>
                    <a:pt x="691923" y="1299230"/>
                    <a:pt x="682947" y="1271681"/>
                    <a:pt x="676371" y="1245420"/>
                  </a:cubicBezTo>
                  <a:cubicBezTo>
                    <a:pt x="673482" y="1239821"/>
                    <a:pt x="670461" y="1234266"/>
                    <a:pt x="668106" y="1228445"/>
                  </a:cubicBezTo>
                  <a:cubicBezTo>
                    <a:pt x="633536" y="1143175"/>
                    <a:pt x="549109" y="1066703"/>
                    <a:pt x="555419" y="969035"/>
                  </a:cubicBezTo>
                  <a:cubicBezTo>
                    <a:pt x="557019" y="944462"/>
                    <a:pt x="543599" y="766456"/>
                    <a:pt x="572704" y="761435"/>
                  </a:cubicBezTo>
                  <a:cubicBezTo>
                    <a:pt x="589012" y="758636"/>
                    <a:pt x="603009" y="760858"/>
                    <a:pt x="617361" y="768812"/>
                  </a:cubicBezTo>
                  <a:cubicBezTo>
                    <a:pt x="635668" y="778943"/>
                    <a:pt x="652465" y="789874"/>
                    <a:pt x="664284" y="807692"/>
                  </a:cubicBezTo>
                  <a:cubicBezTo>
                    <a:pt x="686324" y="841018"/>
                    <a:pt x="715740" y="866390"/>
                    <a:pt x="750621" y="885720"/>
                  </a:cubicBezTo>
                  <a:cubicBezTo>
                    <a:pt x="759641" y="890696"/>
                    <a:pt x="767995" y="896873"/>
                    <a:pt x="776527" y="902427"/>
                  </a:cubicBezTo>
                  <a:cubicBezTo>
                    <a:pt x="795634" y="903627"/>
                    <a:pt x="807187" y="894518"/>
                    <a:pt x="815140" y="878166"/>
                  </a:cubicBezTo>
                  <a:cubicBezTo>
                    <a:pt x="830782" y="845906"/>
                    <a:pt x="828160" y="815735"/>
                    <a:pt x="808120" y="786097"/>
                  </a:cubicBezTo>
                  <a:close/>
                  <a:moveTo>
                    <a:pt x="548665" y="2383351"/>
                  </a:moveTo>
                  <a:cubicBezTo>
                    <a:pt x="551287" y="2384640"/>
                    <a:pt x="553908" y="2385884"/>
                    <a:pt x="556486" y="2387173"/>
                  </a:cubicBezTo>
                  <a:cubicBezTo>
                    <a:pt x="555863" y="2388372"/>
                    <a:pt x="555241" y="2389528"/>
                    <a:pt x="554619" y="2390728"/>
                  </a:cubicBezTo>
                  <a:cubicBezTo>
                    <a:pt x="552175" y="2389172"/>
                    <a:pt x="549687" y="2387573"/>
                    <a:pt x="547243" y="2386017"/>
                  </a:cubicBezTo>
                  <a:lnTo>
                    <a:pt x="548665" y="2383351"/>
                  </a:lnTo>
                  <a:close/>
                </a:path>
              </a:pathLst>
            </a:custGeom>
            <a:solidFill>
              <a:srgbClr val="FEFE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25" name="Google Shape;725;p84"/>
          <p:cNvSpPr txBox="1"/>
          <p:nvPr/>
        </p:nvSpPr>
        <p:spPr>
          <a:xfrm>
            <a:off x="4967063" y="2413520"/>
            <a:ext cx="186104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427A"/>
                </a:solidFill>
                <a:latin typeface="Calibri"/>
                <a:ea typeface="Calibri"/>
                <a:cs typeface="Calibri"/>
                <a:sym typeface="Calibri"/>
              </a:rPr>
              <a:t>Progress</a:t>
            </a:r>
            <a:endParaRPr/>
          </a:p>
        </p:txBody>
      </p:sp>
      <p:sp>
        <p:nvSpPr>
          <p:cNvPr id="726" name="Google Shape;726;p84"/>
          <p:cNvSpPr/>
          <p:nvPr/>
        </p:nvSpPr>
        <p:spPr>
          <a:xfrm flipH="1">
            <a:off x="1848731" y="3890514"/>
            <a:ext cx="766448" cy="1980832"/>
          </a:xfrm>
          <a:custGeom>
            <a:rect b="b" l="l" r="r" t="t"/>
            <a:pathLst>
              <a:path extrusionOk="0" h="2668460" w="1032513">
                <a:moveTo>
                  <a:pt x="1009833" y="1119851"/>
                </a:moveTo>
                <a:cubicBezTo>
                  <a:pt x="1005336" y="1116479"/>
                  <a:pt x="1000204" y="1114084"/>
                  <a:pt x="994632" y="1113057"/>
                </a:cubicBezTo>
                <a:cubicBezTo>
                  <a:pt x="975667" y="1109587"/>
                  <a:pt x="957680" y="1098491"/>
                  <a:pt x="940524" y="1096145"/>
                </a:cubicBezTo>
                <a:cubicBezTo>
                  <a:pt x="938324" y="1095852"/>
                  <a:pt x="902643" y="1110955"/>
                  <a:pt x="903180" y="1101229"/>
                </a:cubicBezTo>
                <a:cubicBezTo>
                  <a:pt x="903620" y="1093457"/>
                  <a:pt x="904060" y="1085196"/>
                  <a:pt x="904549" y="1076398"/>
                </a:cubicBezTo>
                <a:cubicBezTo>
                  <a:pt x="917355" y="1076398"/>
                  <a:pt x="927082" y="1076203"/>
                  <a:pt x="936760" y="1076447"/>
                </a:cubicBezTo>
                <a:cubicBezTo>
                  <a:pt x="946389" y="1076740"/>
                  <a:pt x="955040" y="1074052"/>
                  <a:pt x="959977" y="1065743"/>
                </a:cubicBezTo>
                <a:cubicBezTo>
                  <a:pt x="971024" y="1047120"/>
                  <a:pt x="981728" y="1029084"/>
                  <a:pt x="983048" y="1005574"/>
                </a:cubicBezTo>
                <a:cubicBezTo>
                  <a:pt x="985247" y="967204"/>
                  <a:pt x="974445" y="931572"/>
                  <a:pt x="964816" y="895793"/>
                </a:cubicBezTo>
                <a:cubicBezTo>
                  <a:pt x="954698" y="858401"/>
                  <a:pt x="941306" y="821938"/>
                  <a:pt x="929428" y="785035"/>
                </a:cubicBezTo>
                <a:cubicBezTo>
                  <a:pt x="925225" y="771984"/>
                  <a:pt x="922536" y="758152"/>
                  <a:pt x="916622" y="745883"/>
                </a:cubicBezTo>
                <a:cubicBezTo>
                  <a:pt x="899612" y="710300"/>
                  <a:pt x="903767" y="672223"/>
                  <a:pt x="901714" y="634880"/>
                </a:cubicBezTo>
                <a:cubicBezTo>
                  <a:pt x="886220" y="623785"/>
                  <a:pt x="878057" y="605407"/>
                  <a:pt x="877226" y="586638"/>
                </a:cubicBezTo>
                <a:cubicBezTo>
                  <a:pt x="858799" y="586784"/>
                  <a:pt x="827077" y="570019"/>
                  <a:pt x="826441" y="572658"/>
                </a:cubicBezTo>
                <a:cubicBezTo>
                  <a:pt x="798532" y="559461"/>
                  <a:pt x="775266" y="546215"/>
                  <a:pt x="750387" y="537515"/>
                </a:cubicBezTo>
                <a:cubicBezTo>
                  <a:pt x="719838" y="526810"/>
                  <a:pt x="682348" y="517670"/>
                  <a:pt x="660500" y="492107"/>
                </a:cubicBezTo>
                <a:cubicBezTo>
                  <a:pt x="648231" y="477737"/>
                  <a:pt x="632932" y="463611"/>
                  <a:pt x="623352" y="447334"/>
                </a:cubicBezTo>
                <a:cubicBezTo>
                  <a:pt x="619735" y="441225"/>
                  <a:pt x="611963" y="439074"/>
                  <a:pt x="609177" y="432280"/>
                </a:cubicBezTo>
                <a:cubicBezTo>
                  <a:pt x="605609" y="423531"/>
                  <a:pt x="607760" y="413950"/>
                  <a:pt x="609568" y="405055"/>
                </a:cubicBezTo>
                <a:cubicBezTo>
                  <a:pt x="616705" y="369569"/>
                  <a:pt x="627507" y="334425"/>
                  <a:pt x="625454" y="297669"/>
                </a:cubicBezTo>
                <a:cubicBezTo>
                  <a:pt x="624769" y="285303"/>
                  <a:pt x="621592" y="273034"/>
                  <a:pt x="618855" y="256465"/>
                </a:cubicBezTo>
                <a:cubicBezTo>
                  <a:pt x="632981" y="216775"/>
                  <a:pt x="617389" y="178308"/>
                  <a:pt x="592559" y="143262"/>
                </a:cubicBezTo>
                <a:cubicBezTo>
                  <a:pt x="584836" y="132362"/>
                  <a:pt x="569097" y="126302"/>
                  <a:pt x="556046" y="120094"/>
                </a:cubicBezTo>
                <a:cubicBezTo>
                  <a:pt x="533562" y="109390"/>
                  <a:pt x="510345" y="100347"/>
                  <a:pt x="482876" y="88665"/>
                </a:cubicBezTo>
                <a:cubicBezTo>
                  <a:pt x="438054" y="109585"/>
                  <a:pt x="397045" y="141552"/>
                  <a:pt x="364101" y="187497"/>
                </a:cubicBezTo>
                <a:cubicBezTo>
                  <a:pt x="357698" y="207928"/>
                  <a:pt x="361755" y="230315"/>
                  <a:pt x="367914" y="252310"/>
                </a:cubicBezTo>
                <a:cubicBezTo>
                  <a:pt x="372411" y="268391"/>
                  <a:pt x="372899" y="283739"/>
                  <a:pt x="368011" y="299966"/>
                </a:cubicBezTo>
                <a:cubicBezTo>
                  <a:pt x="365030" y="309791"/>
                  <a:pt x="365470" y="320593"/>
                  <a:pt x="364443" y="330173"/>
                </a:cubicBezTo>
                <a:cubicBezTo>
                  <a:pt x="379156" y="350946"/>
                  <a:pt x="383946" y="377487"/>
                  <a:pt x="409558" y="384868"/>
                </a:cubicBezTo>
                <a:cubicBezTo>
                  <a:pt x="416059" y="386725"/>
                  <a:pt x="421924" y="408378"/>
                  <a:pt x="423586" y="414146"/>
                </a:cubicBezTo>
                <a:cubicBezTo>
                  <a:pt x="426812" y="425046"/>
                  <a:pt x="430185" y="433551"/>
                  <a:pt x="434779" y="443864"/>
                </a:cubicBezTo>
                <a:cubicBezTo>
                  <a:pt x="442991" y="462340"/>
                  <a:pt x="438299" y="495968"/>
                  <a:pt x="421533" y="507895"/>
                </a:cubicBezTo>
                <a:cubicBezTo>
                  <a:pt x="407945" y="517572"/>
                  <a:pt x="391864" y="525491"/>
                  <a:pt x="375294" y="517768"/>
                </a:cubicBezTo>
                <a:cubicBezTo>
                  <a:pt x="368794" y="514738"/>
                  <a:pt x="363270" y="509801"/>
                  <a:pt x="356476" y="507406"/>
                </a:cubicBezTo>
                <a:cubicBezTo>
                  <a:pt x="349291" y="504913"/>
                  <a:pt x="341080" y="505451"/>
                  <a:pt x="334432" y="501736"/>
                </a:cubicBezTo>
                <a:cubicBezTo>
                  <a:pt x="323141" y="495431"/>
                  <a:pt x="320502" y="480669"/>
                  <a:pt x="309358" y="473533"/>
                </a:cubicBezTo>
                <a:cubicBezTo>
                  <a:pt x="298213" y="466397"/>
                  <a:pt x="284283" y="466104"/>
                  <a:pt x="271575" y="465126"/>
                </a:cubicBezTo>
                <a:cubicBezTo>
                  <a:pt x="262630" y="464393"/>
                  <a:pt x="225482" y="463904"/>
                  <a:pt x="225482" y="449485"/>
                </a:cubicBezTo>
                <a:cubicBezTo>
                  <a:pt x="222550" y="447579"/>
                  <a:pt x="219715" y="445428"/>
                  <a:pt x="216489" y="444011"/>
                </a:cubicBezTo>
                <a:cubicBezTo>
                  <a:pt x="214191" y="443033"/>
                  <a:pt x="191023" y="439221"/>
                  <a:pt x="190876" y="437901"/>
                </a:cubicBezTo>
                <a:cubicBezTo>
                  <a:pt x="189068" y="420500"/>
                  <a:pt x="186526" y="405348"/>
                  <a:pt x="186135" y="390147"/>
                </a:cubicBezTo>
                <a:cubicBezTo>
                  <a:pt x="185402" y="360038"/>
                  <a:pt x="186868" y="329831"/>
                  <a:pt x="185695" y="299771"/>
                </a:cubicBezTo>
                <a:cubicBezTo>
                  <a:pt x="183985" y="254949"/>
                  <a:pt x="204904" y="219024"/>
                  <a:pt x="226802" y="182903"/>
                </a:cubicBezTo>
                <a:cubicBezTo>
                  <a:pt x="248211" y="180165"/>
                  <a:pt x="268251" y="177575"/>
                  <a:pt x="291419" y="174593"/>
                </a:cubicBezTo>
                <a:cubicBezTo>
                  <a:pt x="298849" y="162423"/>
                  <a:pt x="307109" y="148834"/>
                  <a:pt x="316543" y="133438"/>
                </a:cubicBezTo>
                <a:cubicBezTo>
                  <a:pt x="308331" y="122049"/>
                  <a:pt x="300511" y="111149"/>
                  <a:pt x="290295" y="96975"/>
                </a:cubicBezTo>
                <a:cubicBezTo>
                  <a:pt x="290930" y="93162"/>
                  <a:pt x="292250" y="85390"/>
                  <a:pt x="293472" y="78108"/>
                </a:cubicBezTo>
                <a:cubicBezTo>
                  <a:pt x="294498" y="77814"/>
                  <a:pt x="296747" y="77521"/>
                  <a:pt x="300119" y="77277"/>
                </a:cubicBezTo>
                <a:cubicBezTo>
                  <a:pt x="297578" y="55819"/>
                  <a:pt x="299924" y="36170"/>
                  <a:pt x="306962" y="19014"/>
                </a:cubicBezTo>
                <a:cubicBezTo>
                  <a:pt x="282279" y="18818"/>
                  <a:pt x="257644" y="14517"/>
                  <a:pt x="232912" y="12562"/>
                </a:cubicBezTo>
                <a:cubicBezTo>
                  <a:pt x="224993" y="11926"/>
                  <a:pt x="216929" y="12904"/>
                  <a:pt x="208961" y="12659"/>
                </a:cubicBezTo>
                <a:cubicBezTo>
                  <a:pt x="203487" y="12464"/>
                  <a:pt x="198062" y="11340"/>
                  <a:pt x="190534" y="10411"/>
                </a:cubicBezTo>
                <a:cubicBezTo>
                  <a:pt x="190143" y="6892"/>
                  <a:pt x="189654" y="3421"/>
                  <a:pt x="189166" y="0"/>
                </a:cubicBezTo>
                <a:cubicBezTo>
                  <a:pt x="187602" y="733"/>
                  <a:pt x="186086" y="1466"/>
                  <a:pt x="184473" y="2151"/>
                </a:cubicBezTo>
                <a:cubicBezTo>
                  <a:pt x="161354" y="11731"/>
                  <a:pt x="111840" y="100543"/>
                  <a:pt x="112133" y="146488"/>
                </a:cubicBezTo>
                <a:cubicBezTo>
                  <a:pt x="112231" y="162618"/>
                  <a:pt x="108516" y="177086"/>
                  <a:pt x="100500" y="190577"/>
                </a:cubicBezTo>
                <a:cubicBezTo>
                  <a:pt x="78701" y="227333"/>
                  <a:pt x="56559" y="263894"/>
                  <a:pt x="34563" y="300553"/>
                </a:cubicBezTo>
                <a:cubicBezTo>
                  <a:pt x="19949" y="324943"/>
                  <a:pt x="7729" y="350555"/>
                  <a:pt x="1619" y="378318"/>
                </a:cubicBezTo>
                <a:cubicBezTo>
                  <a:pt x="-678" y="388729"/>
                  <a:pt x="-922" y="401926"/>
                  <a:pt x="3477" y="411164"/>
                </a:cubicBezTo>
                <a:cubicBezTo>
                  <a:pt x="26792" y="460043"/>
                  <a:pt x="52893" y="507455"/>
                  <a:pt x="83588" y="552227"/>
                </a:cubicBezTo>
                <a:cubicBezTo>
                  <a:pt x="89698" y="561123"/>
                  <a:pt x="96639" y="569921"/>
                  <a:pt x="101429" y="579648"/>
                </a:cubicBezTo>
                <a:cubicBezTo>
                  <a:pt x="105339" y="587566"/>
                  <a:pt x="105144" y="597977"/>
                  <a:pt x="110325" y="605016"/>
                </a:cubicBezTo>
                <a:cubicBezTo>
                  <a:pt x="113746" y="609708"/>
                  <a:pt x="119563" y="611859"/>
                  <a:pt x="124011" y="615622"/>
                </a:cubicBezTo>
                <a:cubicBezTo>
                  <a:pt x="128459" y="619435"/>
                  <a:pt x="131343" y="624665"/>
                  <a:pt x="134520" y="629602"/>
                </a:cubicBezTo>
                <a:cubicBezTo>
                  <a:pt x="148010" y="650473"/>
                  <a:pt x="166046" y="660248"/>
                  <a:pt x="186233" y="672908"/>
                </a:cubicBezTo>
                <a:cubicBezTo>
                  <a:pt x="206420" y="685567"/>
                  <a:pt x="218590" y="707465"/>
                  <a:pt x="232179" y="726087"/>
                </a:cubicBezTo>
                <a:cubicBezTo>
                  <a:pt x="243812" y="741973"/>
                  <a:pt x="249628" y="760351"/>
                  <a:pt x="253783" y="779560"/>
                </a:cubicBezTo>
                <a:cubicBezTo>
                  <a:pt x="258377" y="800871"/>
                  <a:pt x="265367" y="821107"/>
                  <a:pt x="269082" y="842613"/>
                </a:cubicBezTo>
                <a:cubicBezTo>
                  <a:pt x="272943" y="865000"/>
                  <a:pt x="281643" y="887435"/>
                  <a:pt x="277538" y="910456"/>
                </a:cubicBezTo>
                <a:cubicBezTo>
                  <a:pt x="277244" y="911972"/>
                  <a:pt x="276951" y="913585"/>
                  <a:pt x="277538" y="915051"/>
                </a:cubicBezTo>
                <a:cubicBezTo>
                  <a:pt x="277978" y="916077"/>
                  <a:pt x="278760" y="916811"/>
                  <a:pt x="279542" y="917593"/>
                </a:cubicBezTo>
                <a:cubicBezTo>
                  <a:pt x="293814" y="931914"/>
                  <a:pt x="293228" y="959433"/>
                  <a:pt x="294841" y="978202"/>
                </a:cubicBezTo>
                <a:cubicBezTo>
                  <a:pt x="297089" y="1004156"/>
                  <a:pt x="297285" y="1030306"/>
                  <a:pt x="296063" y="1056309"/>
                </a:cubicBezTo>
                <a:cubicBezTo>
                  <a:pt x="294205" y="1097416"/>
                  <a:pt x="297187" y="1139256"/>
                  <a:pt x="285114" y="1179580"/>
                </a:cubicBezTo>
                <a:cubicBezTo>
                  <a:pt x="284869" y="1180363"/>
                  <a:pt x="284527" y="1181145"/>
                  <a:pt x="284527" y="1181927"/>
                </a:cubicBezTo>
                <a:cubicBezTo>
                  <a:pt x="283990" y="1206464"/>
                  <a:pt x="278662" y="1229925"/>
                  <a:pt x="266589" y="1251578"/>
                </a:cubicBezTo>
                <a:cubicBezTo>
                  <a:pt x="269717" y="1256759"/>
                  <a:pt x="272601" y="1260621"/>
                  <a:pt x="274458" y="1264873"/>
                </a:cubicBezTo>
                <a:cubicBezTo>
                  <a:pt x="275974" y="1268392"/>
                  <a:pt x="276267" y="1272400"/>
                  <a:pt x="277049" y="1276017"/>
                </a:cubicBezTo>
                <a:cubicBezTo>
                  <a:pt x="273774" y="1277386"/>
                  <a:pt x="269815" y="1278559"/>
                  <a:pt x="265269" y="1279439"/>
                </a:cubicBezTo>
                <a:cubicBezTo>
                  <a:pt x="265611" y="1282078"/>
                  <a:pt x="265807" y="1284718"/>
                  <a:pt x="265807" y="1287406"/>
                </a:cubicBezTo>
                <a:cubicBezTo>
                  <a:pt x="265807" y="1297768"/>
                  <a:pt x="263314" y="1307739"/>
                  <a:pt x="258964" y="1316684"/>
                </a:cubicBezTo>
                <a:cubicBezTo>
                  <a:pt x="259746" y="1320790"/>
                  <a:pt x="260235" y="1324993"/>
                  <a:pt x="260235" y="1329295"/>
                </a:cubicBezTo>
                <a:cubicBezTo>
                  <a:pt x="260235" y="1344105"/>
                  <a:pt x="255151" y="1358035"/>
                  <a:pt x="246793" y="1369424"/>
                </a:cubicBezTo>
                <a:cubicBezTo>
                  <a:pt x="239266" y="1392446"/>
                  <a:pt x="236284" y="1416445"/>
                  <a:pt x="232472" y="1440395"/>
                </a:cubicBezTo>
                <a:cubicBezTo>
                  <a:pt x="229588" y="1458529"/>
                  <a:pt x="221767" y="1475832"/>
                  <a:pt x="216293" y="1493575"/>
                </a:cubicBezTo>
                <a:cubicBezTo>
                  <a:pt x="207544" y="1521973"/>
                  <a:pt x="198795" y="1550371"/>
                  <a:pt x="190436" y="1578916"/>
                </a:cubicBezTo>
                <a:cubicBezTo>
                  <a:pt x="188628" y="1585026"/>
                  <a:pt x="188579" y="1591674"/>
                  <a:pt x="187699" y="1598077"/>
                </a:cubicBezTo>
                <a:cubicBezTo>
                  <a:pt x="187113" y="1597637"/>
                  <a:pt x="186575" y="1597197"/>
                  <a:pt x="185989" y="1596806"/>
                </a:cubicBezTo>
                <a:cubicBezTo>
                  <a:pt x="185989" y="1590354"/>
                  <a:pt x="185989" y="1583902"/>
                  <a:pt x="185989" y="1577450"/>
                </a:cubicBezTo>
                <a:cubicBezTo>
                  <a:pt x="176115" y="1636202"/>
                  <a:pt x="160474" y="1703312"/>
                  <a:pt x="159692" y="1765045"/>
                </a:cubicBezTo>
                <a:cubicBezTo>
                  <a:pt x="159643" y="1769542"/>
                  <a:pt x="159008" y="1773892"/>
                  <a:pt x="158128" y="1778193"/>
                </a:cubicBezTo>
                <a:cubicBezTo>
                  <a:pt x="171472" y="1791635"/>
                  <a:pt x="177239" y="1811430"/>
                  <a:pt x="175480" y="1830395"/>
                </a:cubicBezTo>
                <a:cubicBezTo>
                  <a:pt x="179586" y="1833230"/>
                  <a:pt x="183251" y="1836505"/>
                  <a:pt x="186380" y="1840220"/>
                </a:cubicBezTo>
                <a:lnTo>
                  <a:pt x="186380" y="1837483"/>
                </a:lnTo>
                <a:cubicBezTo>
                  <a:pt x="186917" y="1839096"/>
                  <a:pt x="187406" y="1840611"/>
                  <a:pt x="187944" y="1842224"/>
                </a:cubicBezTo>
                <a:cubicBezTo>
                  <a:pt x="196400" y="1853270"/>
                  <a:pt x="200750" y="1867298"/>
                  <a:pt x="200896" y="1881424"/>
                </a:cubicBezTo>
                <a:cubicBezTo>
                  <a:pt x="205980" y="1896870"/>
                  <a:pt x="210965" y="1912022"/>
                  <a:pt x="215804" y="1927125"/>
                </a:cubicBezTo>
                <a:cubicBezTo>
                  <a:pt x="217515" y="1932453"/>
                  <a:pt x="217515" y="1938270"/>
                  <a:pt x="218248" y="1943891"/>
                </a:cubicBezTo>
                <a:cubicBezTo>
                  <a:pt x="222501" y="1976004"/>
                  <a:pt x="229441" y="2007188"/>
                  <a:pt x="243714" y="2036808"/>
                </a:cubicBezTo>
                <a:cubicBezTo>
                  <a:pt x="255200" y="2060759"/>
                  <a:pt x="258426" y="2087202"/>
                  <a:pt x="263119" y="2115551"/>
                </a:cubicBezTo>
                <a:lnTo>
                  <a:pt x="262337" y="2115551"/>
                </a:lnTo>
                <a:cubicBezTo>
                  <a:pt x="273530" y="2131926"/>
                  <a:pt x="276267" y="2153872"/>
                  <a:pt x="270646" y="2173081"/>
                </a:cubicBezTo>
                <a:cubicBezTo>
                  <a:pt x="273872" y="2173521"/>
                  <a:pt x="277147" y="2174010"/>
                  <a:pt x="280422" y="2174743"/>
                </a:cubicBezTo>
                <a:cubicBezTo>
                  <a:pt x="277244" y="2207247"/>
                  <a:pt x="267029" y="2234717"/>
                  <a:pt x="255542" y="2262137"/>
                </a:cubicBezTo>
                <a:cubicBezTo>
                  <a:pt x="247869" y="2280467"/>
                  <a:pt x="235844" y="2297770"/>
                  <a:pt x="237555" y="2319325"/>
                </a:cubicBezTo>
                <a:cubicBezTo>
                  <a:pt x="238337" y="2329247"/>
                  <a:pt x="238777" y="2338925"/>
                  <a:pt x="247478" y="2345573"/>
                </a:cubicBezTo>
                <a:cubicBezTo>
                  <a:pt x="305594" y="2353589"/>
                  <a:pt x="349927" y="2342542"/>
                  <a:pt x="379547" y="2311895"/>
                </a:cubicBezTo>
                <a:lnTo>
                  <a:pt x="379547" y="2277045"/>
                </a:lnTo>
                <a:cubicBezTo>
                  <a:pt x="394748" y="2266145"/>
                  <a:pt x="410291" y="2255001"/>
                  <a:pt x="426910" y="2243075"/>
                </a:cubicBezTo>
                <a:cubicBezTo>
                  <a:pt x="424613" y="2219858"/>
                  <a:pt x="422511" y="2198498"/>
                  <a:pt x="420507" y="2177871"/>
                </a:cubicBezTo>
                <a:cubicBezTo>
                  <a:pt x="421240" y="2177578"/>
                  <a:pt x="422120" y="2177333"/>
                  <a:pt x="423097" y="2177040"/>
                </a:cubicBezTo>
                <a:cubicBezTo>
                  <a:pt x="401542" y="2164772"/>
                  <a:pt x="391913" y="2139648"/>
                  <a:pt x="394161" y="2115845"/>
                </a:cubicBezTo>
                <a:cubicBezTo>
                  <a:pt x="392988" y="2115698"/>
                  <a:pt x="391815" y="2115600"/>
                  <a:pt x="390740" y="2115454"/>
                </a:cubicBezTo>
                <a:cubicBezTo>
                  <a:pt x="377152" y="2098688"/>
                  <a:pt x="377054" y="2076253"/>
                  <a:pt x="376565" y="2056360"/>
                </a:cubicBezTo>
                <a:cubicBezTo>
                  <a:pt x="375832" y="2025224"/>
                  <a:pt x="367620" y="1997706"/>
                  <a:pt x="352566" y="1971360"/>
                </a:cubicBezTo>
                <a:cubicBezTo>
                  <a:pt x="347140" y="1961878"/>
                  <a:pt x="346896" y="1952053"/>
                  <a:pt x="348216" y="1940909"/>
                </a:cubicBezTo>
                <a:cubicBezTo>
                  <a:pt x="350122" y="1924290"/>
                  <a:pt x="349193" y="1907183"/>
                  <a:pt x="347971" y="1890418"/>
                </a:cubicBezTo>
                <a:cubicBezTo>
                  <a:pt x="344892" y="1848480"/>
                  <a:pt x="334041" y="1807129"/>
                  <a:pt x="337658" y="1761721"/>
                </a:cubicBezTo>
                <a:cubicBezTo>
                  <a:pt x="338636" y="1761721"/>
                  <a:pt x="339564" y="1761672"/>
                  <a:pt x="340542" y="1761623"/>
                </a:cubicBezTo>
                <a:cubicBezTo>
                  <a:pt x="335214" y="1742365"/>
                  <a:pt x="334432" y="1704338"/>
                  <a:pt x="334432" y="1704338"/>
                </a:cubicBezTo>
                <a:cubicBezTo>
                  <a:pt x="338978" y="1695882"/>
                  <a:pt x="341128" y="1689137"/>
                  <a:pt x="345430" y="1684396"/>
                </a:cubicBezTo>
                <a:cubicBezTo>
                  <a:pt x="357894" y="1670759"/>
                  <a:pt x="371091" y="1657757"/>
                  <a:pt x="384288" y="1644755"/>
                </a:cubicBezTo>
                <a:cubicBezTo>
                  <a:pt x="400222" y="1629065"/>
                  <a:pt x="416597" y="1613815"/>
                  <a:pt x="432433" y="1598028"/>
                </a:cubicBezTo>
                <a:cubicBezTo>
                  <a:pt x="439227" y="1591282"/>
                  <a:pt x="445190" y="1583657"/>
                  <a:pt x="451593" y="1576375"/>
                </a:cubicBezTo>
                <a:lnTo>
                  <a:pt x="484244" y="1576375"/>
                </a:lnTo>
                <a:cubicBezTo>
                  <a:pt x="500032" y="1616064"/>
                  <a:pt x="509368" y="1657855"/>
                  <a:pt x="516260" y="1704338"/>
                </a:cubicBezTo>
                <a:lnTo>
                  <a:pt x="513864" y="1704338"/>
                </a:lnTo>
                <a:cubicBezTo>
                  <a:pt x="527062" y="1720761"/>
                  <a:pt x="530776" y="1744223"/>
                  <a:pt x="525058" y="1764654"/>
                </a:cubicBezTo>
                <a:cubicBezTo>
                  <a:pt x="538206" y="1876536"/>
                  <a:pt x="550425" y="1988565"/>
                  <a:pt x="564747" y="2100301"/>
                </a:cubicBezTo>
                <a:cubicBezTo>
                  <a:pt x="565578" y="2106949"/>
                  <a:pt x="562303" y="2116969"/>
                  <a:pt x="556193" y="2114183"/>
                </a:cubicBezTo>
                <a:cubicBezTo>
                  <a:pt x="562010" y="2129286"/>
                  <a:pt x="562645" y="2146394"/>
                  <a:pt x="557953" y="2161888"/>
                </a:cubicBezTo>
                <a:cubicBezTo>
                  <a:pt x="557024" y="2164870"/>
                  <a:pt x="555949" y="2167900"/>
                  <a:pt x="556046" y="2171028"/>
                </a:cubicBezTo>
                <a:cubicBezTo>
                  <a:pt x="556193" y="2174401"/>
                  <a:pt x="557708" y="2177578"/>
                  <a:pt x="558735" y="2180804"/>
                </a:cubicBezTo>
                <a:cubicBezTo>
                  <a:pt x="560837" y="2187305"/>
                  <a:pt x="560788" y="2194294"/>
                  <a:pt x="560690" y="2201137"/>
                </a:cubicBezTo>
                <a:cubicBezTo>
                  <a:pt x="559712" y="2273868"/>
                  <a:pt x="549350" y="2344448"/>
                  <a:pt x="541530" y="2416544"/>
                </a:cubicBezTo>
                <a:cubicBezTo>
                  <a:pt x="539526" y="2435020"/>
                  <a:pt x="540112" y="2453447"/>
                  <a:pt x="546222" y="2471923"/>
                </a:cubicBezTo>
                <a:cubicBezTo>
                  <a:pt x="553212" y="2493136"/>
                  <a:pt x="557073" y="2515425"/>
                  <a:pt x="563427" y="2542063"/>
                </a:cubicBezTo>
                <a:lnTo>
                  <a:pt x="554825" y="2542063"/>
                </a:lnTo>
                <a:cubicBezTo>
                  <a:pt x="555509" y="2544117"/>
                  <a:pt x="556095" y="2546218"/>
                  <a:pt x="556535" y="2548369"/>
                </a:cubicBezTo>
                <a:cubicBezTo>
                  <a:pt x="560055" y="2565281"/>
                  <a:pt x="559810" y="2581802"/>
                  <a:pt x="556144" y="2596807"/>
                </a:cubicBezTo>
                <a:lnTo>
                  <a:pt x="557757" y="2596807"/>
                </a:lnTo>
                <a:cubicBezTo>
                  <a:pt x="562498" y="2616652"/>
                  <a:pt x="566849" y="2634541"/>
                  <a:pt x="570710" y="2650769"/>
                </a:cubicBezTo>
                <a:cubicBezTo>
                  <a:pt x="603947" y="2673888"/>
                  <a:pt x="614847" y="2674182"/>
                  <a:pt x="659913" y="2652626"/>
                </a:cubicBezTo>
                <a:cubicBezTo>
                  <a:pt x="667294" y="2636545"/>
                  <a:pt x="676190" y="2617189"/>
                  <a:pt x="685183" y="2597589"/>
                </a:cubicBezTo>
                <a:lnTo>
                  <a:pt x="689875" y="2597589"/>
                </a:lnTo>
                <a:cubicBezTo>
                  <a:pt x="696621" y="2575887"/>
                  <a:pt x="709964" y="2540548"/>
                  <a:pt x="709964" y="2540548"/>
                </a:cubicBezTo>
                <a:cubicBezTo>
                  <a:pt x="711089" y="2533852"/>
                  <a:pt x="712555" y="2528573"/>
                  <a:pt x="712799" y="2523245"/>
                </a:cubicBezTo>
                <a:cubicBezTo>
                  <a:pt x="714266" y="2490888"/>
                  <a:pt x="703757" y="2461170"/>
                  <a:pt x="703952" y="2428324"/>
                </a:cubicBezTo>
                <a:cubicBezTo>
                  <a:pt x="704148" y="2393278"/>
                  <a:pt x="709622" y="2358525"/>
                  <a:pt x="715781" y="2324164"/>
                </a:cubicBezTo>
                <a:cubicBezTo>
                  <a:pt x="725459" y="2270300"/>
                  <a:pt x="738558" y="2216387"/>
                  <a:pt x="739634" y="2161399"/>
                </a:cubicBezTo>
                <a:cubicBezTo>
                  <a:pt x="740709" y="2106411"/>
                  <a:pt x="731031" y="2054307"/>
                  <a:pt x="731226" y="2000443"/>
                </a:cubicBezTo>
                <a:cubicBezTo>
                  <a:pt x="731569" y="1925708"/>
                  <a:pt x="737825" y="1851120"/>
                  <a:pt x="744766" y="1776727"/>
                </a:cubicBezTo>
                <a:cubicBezTo>
                  <a:pt x="745352" y="1770128"/>
                  <a:pt x="746525" y="1762601"/>
                  <a:pt x="752098" y="1759033"/>
                </a:cubicBezTo>
                <a:cubicBezTo>
                  <a:pt x="759429" y="1754292"/>
                  <a:pt x="753613" y="1683711"/>
                  <a:pt x="754004" y="1672763"/>
                </a:cubicBezTo>
                <a:cubicBezTo>
                  <a:pt x="755079" y="1644169"/>
                  <a:pt x="759332" y="1616895"/>
                  <a:pt x="764268" y="1588692"/>
                </a:cubicBezTo>
                <a:cubicBezTo>
                  <a:pt x="768667" y="1584537"/>
                  <a:pt x="772773" y="1580725"/>
                  <a:pt x="776977" y="1576815"/>
                </a:cubicBezTo>
                <a:lnTo>
                  <a:pt x="818377" y="1576815"/>
                </a:lnTo>
                <a:cubicBezTo>
                  <a:pt x="819061" y="1578965"/>
                  <a:pt x="819990" y="1581116"/>
                  <a:pt x="820918" y="1583315"/>
                </a:cubicBezTo>
                <a:cubicBezTo>
                  <a:pt x="828397" y="1580480"/>
                  <a:pt x="836364" y="1578819"/>
                  <a:pt x="844673" y="1578819"/>
                </a:cubicBezTo>
                <a:cubicBezTo>
                  <a:pt x="845993" y="1578819"/>
                  <a:pt x="847264" y="1578965"/>
                  <a:pt x="848535" y="1579014"/>
                </a:cubicBezTo>
                <a:cubicBezTo>
                  <a:pt x="856844" y="1575348"/>
                  <a:pt x="865935" y="1573246"/>
                  <a:pt x="875369" y="1573246"/>
                </a:cubicBezTo>
                <a:cubicBezTo>
                  <a:pt x="885780" y="1573246"/>
                  <a:pt x="895702" y="1575739"/>
                  <a:pt x="904647" y="1580089"/>
                </a:cubicBezTo>
                <a:cubicBezTo>
                  <a:pt x="904647" y="1579894"/>
                  <a:pt x="904647" y="1579698"/>
                  <a:pt x="904696" y="1579454"/>
                </a:cubicBezTo>
                <a:cubicBezTo>
                  <a:pt x="931481" y="1577352"/>
                  <a:pt x="955578" y="1575495"/>
                  <a:pt x="977622" y="1573735"/>
                </a:cubicBezTo>
                <a:cubicBezTo>
                  <a:pt x="994045" y="1554868"/>
                  <a:pt x="999569" y="1534779"/>
                  <a:pt x="1001670" y="1513370"/>
                </a:cubicBezTo>
                <a:cubicBezTo>
                  <a:pt x="1005190" y="1477787"/>
                  <a:pt x="1006069" y="1441666"/>
                  <a:pt x="1013352" y="1406865"/>
                </a:cubicBezTo>
                <a:cubicBezTo>
                  <a:pt x="1020342" y="1373627"/>
                  <a:pt x="1019120" y="1340537"/>
                  <a:pt x="1021026" y="1307348"/>
                </a:cubicBezTo>
                <a:cubicBezTo>
                  <a:pt x="1021417" y="1300848"/>
                  <a:pt x="1021515" y="1294347"/>
                  <a:pt x="1021710" y="1287797"/>
                </a:cubicBezTo>
                <a:cubicBezTo>
                  <a:pt x="1022981" y="1243220"/>
                  <a:pt x="1040529" y="1192093"/>
                  <a:pt x="1028065" y="1148054"/>
                </a:cubicBezTo>
                <a:cubicBezTo>
                  <a:pt x="1024985" y="1137154"/>
                  <a:pt x="1018485" y="1126694"/>
                  <a:pt x="1009540" y="1120047"/>
                </a:cubicBezTo>
                <a:close/>
                <a:moveTo>
                  <a:pt x="759674" y="1107192"/>
                </a:moveTo>
                <a:cubicBezTo>
                  <a:pt x="759185" y="1100007"/>
                  <a:pt x="758794" y="1094288"/>
                  <a:pt x="758256" y="1085636"/>
                </a:cubicBezTo>
                <a:cubicBezTo>
                  <a:pt x="770427" y="1088569"/>
                  <a:pt x="778443" y="1089791"/>
                  <a:pt x="785824" y="1092626"/>
                </a:cubicBezTo>
                <a:cubicBezTo>
                  <a:pt x="790858" y="1094581"/>
                  <a:pt x="795062" y="1098785"/>
                  <a:pt x="801758" y="1103526"/>
                </a:cubicBezTo>
                <a:cubicBezTo>
                  <a:pt x="787192" y="1104797"/>
                  <a:pt x="774484" y="1105921"/>
                  <a:pt x="759625" y="1107241"/>
                </a:cubicBezTo>
                <a:close/>
                <a:moveTo>
                  <a:pt x="786410" y="935091"/>
                </a:moveTo>
                <a:cubicBezTo>
                  <a:pt x="789392" y="928346"/>
                  <a:pt x="792178" y="922089"/>
                  <a:pt x="794915" y="915931"/>
                </a:cubicBezTo>
                <a:cubicBezTo>
                  <a:pt x="807917" y="915735"/>
                  <a:pt x="808748" y="925755"/>
                  <a:pt x="814320" y="932843"/>
                </a:cubicBezTo>
                <a:cubicBezTo>
                  <a:pt x="804788" y="940761"/>
                  <a:pt x="796821" y="945844"/>
                  <a:pt x="786410" y="935091"/>
                </a:cubicBezTo>
                <a:close/>
              </a:path>
            </a:pathLst>
          </a:custGeom>
          <a:solidFill>
            <a:srgbClr val="FEFE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727" name="Google Shape;727;p84"/>
          <p:cNvGrpSpPr/>
          <p:nvPr/>
        </p:nvGrpSpPr>
        <p:grpSpPr>
          <a:xfrm>
            <a:off x="4773409" y="858306"/>
            <a:ext cx="387308" cy="5390577"/>
            <a:chOff x="4142911" y="873821"/>
            <a:chExt cx="387308" cy="5390577"/>
          </a:xfrm>
        </p:grpSpPr>
        <p:sp>
          <p:nvSpPr>
            <p:cNvPr id="728" name="Google Shape;728;p84"/>
            <p:cNvSpPr/>
            <p:nvPr/>
          </p:nvSpPr>
          <p:spPr>
            <a:xfrm rot="1725623">
              <a:off x="4199405" y="922895"/>
              <a:ext cx="274320" cy="274320"/>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9" name="Google Shape;729;p84"/>
            <p:cNvSpPr/>
            <p:nvPr/>
          </p:nvSpPr>
          <p:spPr>
            <a:xfrm rot="1855727">
              <a:off x="4199405" y="1758408"/>
              <a:ext cx="274320" cy="274320"/>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0" name="Google Shape;730;p84"/>
            <p:cNvSpPr/>
            <p:nvPr/>
          </p:nvSpPr>
          <p:spPr>
            <a:xfrm rot="2134677">
              <a:off x="4199405" y="2593531"/>
              <a:ext cx="274320" cy="274320"/>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1" name="Google Shape;731;p84"/>
            <p:cNvSpPr/>
            <p:nvPr/>
          </p:nvSpPr>
          <p:spPr>
            <a:xfrm rot="2502605">
              <a:off x="4199405" y="5098900"/>
              <a:ext cx="274320" cy="274320"/>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2" name="Google Shape;732;p84"/>
            <p:cNvSpPr/>
            <p:nvPr/>
          </p:nvSpPr>
          <p:spPr>
            <a:xfrm rot="2396123">
              <a:off x="4199405" y="5934022"/>
              <a:ext cx="274320" cy="274320"/>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3" name="Google Shape;733;p84"/>
            <p:cNvSpPr/>
            <p:nvPr/>
          </p:nvSpPr>
          <p:spPr>
            <a:xfrm rot="1563316">
              <a:off x="4199405" y="3428654"/>
              <a:ext cx="274320" cy="274320"/>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4" name="Google Shape;734;p84"/>
            <p:cNvSpPr/>
            <p:nvPr/>
          </p:nvSpPr>
          <p:spPr>
            <a:xfrm rot="2502605">
              <a:off x="4199405" y="4263777"/>
              <a:ext cx="274320" cy="274320"/>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35" name="Google Shape;735;p84"/>
          <p:cNvSpPr/>
          <p:nvPr/>
        </p:nvSpPr>
        <p:spPr>
          <a:xfrm>
            <a:off x="5259582" y="5685660"/>
            <a:ext cx="6499459" cy="623631"/>
          </a:xfrm>
          <a:prstGeom prst="roundRect">
            <a:avLst>
              <a:gd fmla="val 16667" name="adj"/>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6" name="Google Shape;736;p84"/>
          <p:cNvSpPr txBox="1"/>
          <p:nvPr/>
        </p:nvSpPr>
        <p:spPr>
          <a:xfrm>
            <a:off x="5581992" y="4955551"/>
            <a:ext cx="550993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This is a sample text that you can edit. You can change font</a:t>
            </a:r>
            <a:endParaRPr/>
          </a:p>
        </p:txBody>
      </p:sp>
      <p:sp>
        <p:nvSpPr>
          <p:cNvPr id="737" name="Google Shape;737;p84"/>
          <p:cNvSpPr/>
          <p:nvPr/>
        </p:nvSpPr>
        <p:spPr>
          <a:xfrm>
            <a:off x="5289090" y="4054080"/>
            <a:ext cx="6499461" cy="623631"/>
          </a:xfrm>
          <a:prstGeom prst="roundRect">
            <a:avLst>
              <a:gd fmla="val 16667" name="adj"/>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8" name="Google Shape;738;p84"/>
          <p:cNvSpPr/>
          <p:nvPr/>
        </p:nvSpPr>
        <p:spPr>
          <a:xfrm>
            <a:off x="5282022" y="2422500"/>
            <a:ext cx="6528971" cy="623631"/>
          </a:xfrm>
          <a:prstGeom prst="roundRect">
            <a:avLst>
              <a:gd fmla="val 16667" name="adj"/>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9" name="Google Shape;739;p84"/>
          <p:cNvSpPr/>
          <p:nvPr/>
        </p:nvSpPr>
        <p:spPr>
          <a:xfrm>
            <a:off x="5259583" y="1606710"/>
            <a:ext cx="6551412" cy="623631"/>
          </a:xfrm>
          <a:prstGeom prst="roundRect">
            <a:avLst>
              <a:gd fmla="val 16667" name="adj"/>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0" name="Google Shape;740;p84"/>
          <p:cNvSpPr/>
          <p:nvPr/>
        </p:nvSpPr>
        <p:spPr>
          <a:xfrm>
            <a:off x="5249276" y="790920"/>
            <a:ext cx="6561719" cy="623631"/>
          </a:xfrm>
          <a:prstGeom prst="roundRect">
            <a:avLst>
              <a:gd fmla="val 16667" name="adj"/>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1" name="Google Shape;741;p84"/>
          <p:cNvSpPr txBox="1"/>
          <p:nvPr/>
        </p:nvSpPr>
        <p:spPr>
          <a:xfrm>
            <a:off x="5289091" y="790920"/>
            <a:ext cx="652190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Documents should be clearly labelled and arranged according to the VA beneficiary to be reviewed.</a:t>
            </a:r>
            <a:endParaRPr sz="1600">
              <a:solidFill>
                <a:srgbClr val="00427A"/>
              </a:solidFill>
              <a:latin typeface="Arial"/>
              <a:ea typeface="Arial"/>
              <a:cs typeface="Arial"/>
              <a:sym typeface="Arial"/>
            </a:endParaRPr>
          </a:p>
        </p:txBody>
      </p:sp>
      <p:sp>
        <p:nvSpPr>
          <p:cNvPr id="742" name="Google Shape;742;p84"/>
          <p:cNvSpPr/>
          <p:nvPr/>
        </p:nvSpPr>
        <p:spPr>
          <a:xfrm>
            <a:off x="5289090" y="3238290"/>
            <a:ext cx="6528971" cy="623631"/>
          </a:xfrm>
          <a:prstGeom prst="roundRect">
            <a:avLst>
              <a:gd fmla="val 16667" name="adj"/>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3" name="Google Shape;743;p84"/>
          <p:cNvSpPr/>
          <p:nvPr/>
        </p:nvSpPr>
        <p:spPr>
          <a:xfrm>
            <a:off x="5289091" y="4869870"/>
            <a:ext cx="6499460" cy="623631"/>
          </a:xfrm>
          <a:prstGeom prst="roundRect">
            <a:avLst>
              <a:gd fmla="val 16667" name="adj"/>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4" name="Google Shape;744;p84"/>
          <p:cNvSpPr txBox="1"/>
          <p:nvPr/>
        </p:nvSpPr>
        <p:spPr>
          <a:xfrm>
            <a:off x="5296159" y="1619426"/>
            <a:ext cx="652190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Original documents should not be provided; certifying officials should provide copies of all documents requested.</a:t>
            </a:r>
            <a:endParaRPr sz="1600">
              <a:solidFill>
                <a:srgbClr val="00427A"/>
              </a:solidFill>
              <a:latin typeface="Arial"/>
              <a:ea typeface="Arial"/>
              <a:cs typeface="Arial"/>
              <a:sym typeface="Arial"/>
            </a:endParaRPr>
          </a:p>
        </p:txBody>
      </p:sp>
      <p:sp>
        <p:nvSpPr>
          <p:cNvPr id="745" name="Google Shape;745;p84"/>
          <p:cNvSpPr txBox="1"/>
          <p:nvPr/>
        </p:nvSpPr>
        <p:spPr>
          <a:xfrm>
            <a:off x="5266649" y="2425757"/>
            <a:ext cx="652190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 certifying official or other school official should plan to be available throughout the survey.</a:t>
            </a:r>
            <a:endParaRPr sz="1600">
              <a:solidFill>
                <a:srgbClr val="00427A"/>
              </a:solidFill>
              <a:latin typeface="Arial"/>
              <a:ea typeface="Arial"/>
              <a:cs typeface="Arial"/>
              <a:sym typeface="Arial"/>
            </a:endParaRPr>
          </a:p>
        </p:txBody>
      </p:sp>
      <p:sp>
        <p:nvSpPr>
          <p:cNvPr id="746" name="Google Shape;746;p84"/>
          <p:cNvSpPr txBox="1"/>
          <p:nvPr/>
        </p:nvSpPr>
        <p:spPr>
          <a:xfrm>
            <a:off x="5276986" y="3246121"/>
            <a:ext cx="652190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Certifying official should provide a detailed map showing how to reach their office and all pertinent school procedures, prior to the survey.</a:t>
            </a:r>
            <a:endParaRPr sz="1600">
              <a:solidFill>
                <a:srgbClr val="00427A"/>
              </a:solidFill>
              <a:latin typeface="Arial"/>
              <a:ea typeface="Arial"/>
              <a:cs typeface="Arial"/>
              <a:sym typeface="Arial"/>
            </a:endParaRPr>
          </a:p>
        </p:txBody>
      </p:sp>
      <p:sp>
        <p:nvSpPr>
          <p:cNvPr id="747" name="Google Shape;747;p84"/>
          <p:cNvSpPr txBox="1"/>
          <p:nvPr/>
        </p:nvSpPr>
        <p:spPr>
          <a:xfrm>
            <a:off x="5276986" y="4071424"/>
            <a:ext cx="652190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Certifying official should make certain all documentation requested is made available during the survey.</a:t>
            </a:r>
            <a:endParaRPr sz="1600">
              <a:solidFill>
                <a:srgbClr val="00427A"/>
              </a:solidFill>
              <a:latin typeface="Arial"/>
              <a:ea typeface="Arial"/>
              <a:cs typeface="Arial"/>
              <a:sym typeface="Arial"/>
            </a:endParaRPr>
          </a:p>
        </p:txBody>
      </p:sp>
      <p:sp>
        <p:nvSpPr>
          <p:cNvPr id="748" name="Google Shape;748;p84"/>
          <p:cNvSpPr txBox="1"/>
          <p:nvPr/>
        </p:nvSpPr>
        <p:spPr>
          <a:xfrm>
            <a:off x="5276986" y="4891703"/>
            <a:ext cx="652190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Copies should be provided on standard letter sized paper (8.5 x 11 inches), printed on one-side, and free of staples.</a:t>
            </a:r>
            <a:endParaRPr sz="1600">
              <a:solidFill>
                <a:srgbClr val="00427A"/>
              </a:solidFill>
              <a:latin typeface="Arial"/>
              <a:ea typeface="Arial"/>
              <a:cs typeface="Arial"/>
              <a:sym typeface="Arial"/>
            </a:endParaRPr>
          </a:p>
        </p:txBody>
      </p:sp>
      <p:sp>
        <p:nvSpPr>
          <p:cNvPr id="749" name="Google Shape;749;p84"/>
          <p:cNvSpPr txBox="1"/>
          <p:nvPr/>
        </p:nvSpPr>
        <p:spPr>
          <a:xfrm>
            <a:off x="5259582" y="5729005"/>
            <a:ext cx="652190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Certifying official should provide a legend for all codes (finance codes, course codes, etc.) and grades to the surveyor.</a:t>
            </a:r>
            <a:endParaRPr sz="1600">
              <a:solidFill>
                <a:srgbClr val="00427A"/>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85"/>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4400"/>
              <a:buFont typeface="Calibri"/>
              <a:buNone/>
            </a:pPr>
            <a:r>
              <a:rPr lang="en-US" sz="4400"/>
              <a:t>Entrance Briefing</a:t>
            </a:r>
            <a:endParaRPr/>
          </a:p>
        </p:txBody>
      </p:sp>
      <p:grpSp>
        <p:nvGrpSpPr>
          <p:cNvPr id="756" name="Google Shape;756;p85"/>
          <p:cNvGrpSpPr/>
          <p:nvPr/>
        </p:nvGrpSpPr>
        <p:grpSpPr>
          <a:xfrm>
            <a:off x="871716" y="1249270"/>
            <a:ext cx="4255261" cy="4613917"/>
            <a:chOff x="736125" y="1126023"/>
            <a:chExt cx="4232601" cy="5301703"/>
          </a:xfrm>
        </p:grpSpPr>
        <p:grpSp>
          <p:nvGrpSpPr>
            <p:cNvPr id="757" name="Google Shape;757;p85"/>
            <p:cNvGrpSpPr/>
            <p:nvPr/>
          </p:nvGrpSpPr>
          <p:grpSpPr>
            <a:xfrm>
              <a:off x="736125" y="1126023"/>
              <a:ext cx="4232601" cy="1228686"/>
              <a:chOff x="6031961" y="825395"/>
              <a:chExt cx="4232601" cy="1228686"/>
            </a:xfrm>
          </p:grpSpPr>
          <p:sp>
            <p:nvSpPr>
              <p:cNvPr id="758" name="Google Shape;758;p85"/>
              <p:cNvSpPr/>
              <p:nvPr/>
            </p:nvSpPr>
            <p:spPr>
              <a:xfrm>
                <a:off x="6031961" y="825395"/>
                <a:ext cx="1342108" cy="1059897"/>
              </a:xfrm>
              <a:custGeom>
                <a:rect b="b" l="l" r="r" t="t"/>
                <a:pathLst>
                  <a:path extrusionOk="0" h="1228340" w="1555400">
                    <a:moveTo>
                      <a:pt x="162219" y="518763"/>
                    </a:moveTo>
                    <a:lnTo>
                      <a:pt x="614876" y="937709"/>
                    </a:lnTo>
                    <a:lnTo>
                      <a:pt x="1370667" y="-134"/>
                    </a:lnTo>
                    <a:lnTo>
                      <a:pt x="1555031" y="149658"/>
                    </a:lnTo>
                    <a:lnTo>
                      <a:pt x="725903" y="1181968"/>
                    </a:lnTo>
                    <a:cubicBezTo>
                      <a:pt x="683143" y="1235218"/>
                      <a:pt x="605306" y="1243724"/>
                      <a:pt x="552056" y="1200964"/>
                    </a:cubicBezTo>
                    <a:cubicBezTo>
                      <a:pt x="549674" y="1199055"/>
                      <a:pt x="547373" y="1197061"/>
                      <a:pt x="545141" y="1194980"/>
                    </a:cubicBezTo>
                    <a:lnTo>
                      <a:pt x="-370" y="686513"/>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59" name="Google Shape;759;p85"/>
              <p:cNvSpPr/>
              <p:nvPr/>
            </p:nvSpPr>
            <p:spPr>
              <a:xfrm>
                <a:off x="6642786" y="913796"/>
                <a:ext cx="3621776" cy="1140285"/>
              </a:xfrm>
              <a:custGeom>
                <a:rect b="b" l="l" r="r" t="t"/>
                <a:pathLst>
                  <a:path extrusionOk="0" h="1092152" w="3468894">
                    <a:moveTo>
                      <a:pt x="803341" y="40245"/>
                    </a:moveTo>
                    <a:lnTo>
                      <a:pt x="6796" y="1038252"/>
                    </a:lnTo>
                    <a:cubicBezTo>
                      <a:pt x="-4576" y="1052619"/>
                      <a:pt x="-2151" y="1073480"/>
                      <a:pt x="12210" y="1084851"/>
                    </a:cubicBezTo>
                    <a:cubicBezTo>
                      <a:pt x="18049" y="1089475"/>
                      <a:pt x="25270" y="1091997"/>
                      <a:pt x="32711" y="1092018"/>
                    </a:cubicBezTo>
                    <a:lnTo>
                      <a:pt x="3180880" y="1092018"/>
                    </a:lnTo>
                    <a:cubicBezTo>
                      <a:pt x="3214323" y="1092008"/>
                      <a:pt x="3244647" y="1072340"/>
                      <a:pt x="3258303" y="1041801"/>
                    </a:cubicBezTo>
                    <a:lnTo>
                      <a:pt x="3458260" y="594682"/>
                    </a:lnTo>
                    <a:cubicBezTo>
                      <a:pt x="3472185" y="563685"/>
                      <a:pt x="3471916" y="528178"/>
                      <a:pt x="3457614" y="497365"/>
                    </a:cubicBezTo>
                    <a:lnTo>
                      <a:pt x="3249701" y="48955"/>
                    </a:lnTo>
                    <a:cubicBezTo>
                      <a:pt x="3235775" y="19007"/>
                      <a:pt x="3205773" y="-144"/>
                      <a:pt x="3172761" y="-133"/>
                    </a:cubicBezTo>
                    <a:lnTo>
                      <a:pt x="887700" y="-133"/>
                    </a:lnTo>
                    <a:cubicBezTo>
                      <a:pt x="854892" y="-246"/>
                      <a:pt x="823831" y="14620"/>
                      <a:pt x="803341" y="40245"/>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60" name="Google Shape;760;p85"/>
              <p:cNvSpPr txBox="1"/>
              <p:nvPr/>
            </p:nvSpPr>
            <p:spPr>
              <a:xfrm>
                <a:off x="7530901" y="1033494"/>
                <a:ext cx="2613775" cy="9548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213C"/>
                    </a:solidFill>
                    <a:latin typeface="Calibri"/>
                    <a:ea typeface="Calibri"/>
                    <a:cs typeface="Calibri"/>
                    <a:sym typeface="Calibri"/>
                  </a:rPr>
                  <a:t>Purpose of Compliance Survey</a:t>
                </a:r>
                <a:endParaRPr/>
              </a:p>
            </p:txBody>
          </p:sp>
        </p:grpSp>
        <p:grpSp>
          <p:nvGrpSpPr>
            <p:cNvPr id="761" name="Google Shape;761;p85"/>
            <p:cNvGrpSpPr/>
            <p:nvPr/>
          </p:nvGrpSpPr>
          <p:grpSpPr>
            <a:xfrm>
              <a:off x="736125" y="2483695"/>
              <a:ext cx="4232601" cy="1228686"/>
              <a:chOff x="6031961" y="3686094"/>
              <a:chExt cx="4232601" cy="1228686"/>
            </a:xfrm>
          </p:grpSpPr>
          <p:sp>
            <p:nvSpPr>
              <p:cNvPr id="762" name="Google Shape;762;p85"/>
              <p:cNvSpPr/>
              <p:nvPr/>
            </p:nvSpPr>
            <p:spPr>
              <a:xfrm>
                <a:off x="6031961" y="3686094"/>
                <a:ext cx="1342108" cy="1059897"/>
              </a:xfrm>
              <a:custGeom>
                <a:rect b="b" l="l" r="r" t="t"/>
                <a:pathLst>
                  <a:path extrusionOk="0" h="1228340" w="1555400">
                    <a:moveTo>
                      <a:pt x="162219" y="518763"/>
                    </a:moveTo>
                    <a:lnTo>
                      <a:pt x="614876" y="937709"/>
                    </a:lnTo>
                    <a:lnTo>
                      <a:pt x="1370667" y="-134"/>
                    </a:lnTo>
                    <a:lnTo>
                      <a:pt x="1555031" y="149658"/>
                    </a:lnTo>
                    <a:lnTo>
                      <a:pt x="725903" y="1181968"/>
                    </a:lnTo>
                    <a:cubicBezTo>
                      <a:pt x="683143" y="1235218"/>
                      <a:pt x="605306" y="1243724"/>
                      <a:pt x="552056" y="1200964"/>
                    </a:cubicBezTo>
                    <a:cubicBezTo>
                      <a:pt x="549674" y="1199055"/>
                      <a:pt x="547373" y="1197061"/>
                      <a:pt x="545141" y="1194980"/>
                    </a:cubicBezTo>
                    <a:lnTo>
                      <a:pt x="-370" y="686513"/>
                    </a:lnTo>
                    <a:close/>
                  </a:path>
                </a:pathLst>
              </a:custGeom>
              <a:solidFill>
                <a:srgbClr val="F8CA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63" name="Google Shape;763;p85"/>
              <p:cNvSpPr/>
              <p:nvPr/>
            </p:nvSpPr>
            <p:spPr>
              <a:xfrm>
                <a:off x="6642786" y="3774495"/>
                <a:ext cx="3621776" cy="1140285"/>
              </a:xfrm>
              <a:custGeom>
                <a:rect b="b" l="l" r="r" t="t"/>
                <a:pathLst>
                  <a:path extrusionOk="0" h="1092152" w="3468894">
                    <a:moveTo>
                      <a:pt x="803341" y="40245"/>
                    </a:moveTo>
                    <a:lnTo>
                      <a:pt x="6796" y="1038252"/>
                    </a:lnTo>
                    <a:cubicBezTo>
                      <a:pt x="-4576" y="1052619"/>
                      <a:pt x="-2151" y="1073480"/>
                      <a:pt x="12210" y="1084851"/>
                    </a:cubicBezTo>
                    <a:cubicBezTo>
                      <a:pt x="18049" y="1089475"/>
                      <a:pt x="25270" y="1091997"/>
                      <a:pt x="32711" y="1092018"/>
                    </a:cubicBezTo>
                    <a:lnTo>
                      <a:pt x="3180880" y="1092018"/>
                    </a:lnTo>
                    <a:cubicBezTo>
                      <a:pt x="3214323" y="1092008"/>
                      <a:pt x="3244647" y="1072340"/>
                      <a:pt x="3258303" y="1041801"/>
                    </a:cubicBezTo>
                    <a:lnTo>
                      <a:pt x="3458260" y="594682"/>
                    </a:lnTo>
                    <a:cubicBezTo>
                      <a:pt x="3472185" y="563685"/>
                      <a:pt x="3471916" y="528178"/>
                      <a:pt x="3457614" y="497365"/>
                    </a:cubicBezTo>
                    <a:lnTo>
                      <a:pt x="3249701" y="48955"/>
                    </a:lnTo>
                    <a:cubicBezTo>
                      <a:pt x="3235775" y="19007"/>
                      <a:pt x="3205773" y="-144"/>
                      <a:pt x="3172761" y="-133"/>
                    </a:cubicBezTo>
                    <a:lnTo>
                      <a:pt x="887700" y="-133"/>
                    </a:lnTo>
                    <a:cubicBezTo>
                      <a:pt x="854892" y="-246"/>
                      <a:pt x="823831" y="14620"/>
                      <a:pt x="803341" y="40245"/>
                    </a:cubicBezTo>
                    <a:close/>
                  </a:path>
                </a:pathLst>
              </a:custGeom>
              <a:solidFill>
                <a:srgbClr val="A7C0D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64" name="Google Shape;764;p85"/>
              <p:cNvSpPr txBox="1"/>
              <p:nvPr/>
            </p:nvSpPr>
            <p:spPr>
              <a:xfrm>
                <a:off x="7650519" y="3917881"/>
                <a:ext cx="2494157" cy="9548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213C"/>
                    </a:solidFill>
                    <a:latin typeface="Calibri"/>
                    <a:ea typeface="Calibri"/>
                    <a:cs typeface="Calibri"/>
                    <a:sym typeface="Calibri"/>
                  </a:rPr>
                  <a:t>Workspace Arrangements</a:t>
                </a:r>
                <a:endParaRPr/>
              </a:p>
            </p:txBody>
          </p:sp>
          <p:sp>
            <p:nvSpPr>
              <p:cNvPr id="765" name="Google Shape;765;p85"/>
              <p:cNvSpPr/>
              <p:nvPr/>
            </p:nvSpPr>
            <p:spPr>
              <a:xfrm>
                <a:off x="6693340" y="3769482"/>
                <a:ext cx="876169" cy="1127553"/>
              </a:xfrm>
              <a:custGeom>
                <a:rect b="b" l="l" r="r" t="t"/>
                <a:pathLst>
                  <a:path extrusionOk="0" h="1079957" w="839184">
                    <a:moveTo>
                      <a:pt x="839184" y="0"/>
                    </a:moveTo>
                    <a:lnTo>
                      <a:pt x="839184" y="1079957"/>
                    </a:lnTo>
                    <a:lnTo>
                      <a:pt x="33080" y="1079957"/>
                    </a:lnTo>
                    <a:cubicBezTo>
                      <a:pt x="25639" y="1079936"/>
                      <a:pt x="18418" y="1077414"/>
                      <a:pt x="12579" y="1072790"/>
                    </a:cubicBezTo>
                    <a:cubicBezTo>
                      <a:pt x="-1782" y="1061419"/>
                      <a:pt x="-4207" y="1040558"/>
                      <a:pt x="7165" y="1026191"/>
                    </a:cubicBezTo>
                    <a:lnTo>
                      <a:pt x="803710" y="28184"/>
                    </a:lnTo>
                    <a:lnTo>
                      <a:pt x="839184" y="0"/>
                    </a:lnTo>
                    <a:close/>
                  </a:path>
                </a:pathLst>
              </a:custGeom>
              <a:solidFill>
                <a:srgbClr val="779DCE">
                  <a:alpha val="80784"/>
                </a:srgbClr>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766" name="Google Shape;766;p85"/>
            <p:cNvGrpSpPr/>
            <p:nvPr/>
          </p:nvGrpSpPr>
          <p:grpSpPr>
            <a:xfrm>
              <a:off x="736125" y="3841367"/>
              <a:ext cx="4232601" cy="1228686"/>
              <a:chOff x="6031961" y="825395"/>
              <a:chExt cx="4232601" cy="1228686"/>
            </a:xfrm>
          </p:grpSpPr>
          <p:sp>
            <p:nvSpPr>
              <p:cNvPr id="767" name="Google Shape;767;p85"/>
              <p:cNvSpPr/>
              <p:nvPr/>
            </p:nvSpPr>
            <p:spPr>
              <a:xfrm>
                <a:off x="6031961" y="825395"/>
                <a:ext cx="1342108" cy="1059897"/>
              </a:xfrm>
              <a:custGeom>
                <a:rect b="b" l="l" r="r" t="t"/>
                <a:pathLst>
                  <a:path extrusionOk="0" h="1228340" w="1555400">
                    <a:moveTo>
                      <a:pt x="162219" y="518763"/>
                    </a:moveTo>
                    <a:lnTo>
                      <a:pt x="614876" y="937709"/>
                    </a:lnTo>
                    <a:lnTo>
                      <a:pt x="1370667" y="-134"/>
                    </a:lnTo>
                    <a:lnTo>
                      <a:pt x="1555031" y="149658"/>
                    </a:lnTo>
                    <a:lnTo>
                      <a:pt x="725903" y="1181968"/>
                    </a:lnTo>
                    <a:cubicBezTo>
                      <a:pt x="683143" y="1235218"/>
                      <a:pt x="605306" y="1243724"/>
                      <a:pt x="552056" y="1200964"/>
                    </a:cubicBezTo>
                    <a:cubicBezTo>
                      <a:pt x="549674" y="1199055"/>
                      <a:pt x="547373" y="1197061"/>
                      <a:pt x="545141" y="1194980"/>
                    </a:cubicBezTo>
                    <a:lnTo>
                      <a:pt x="-370" y="686513"/>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68" name="Google Shape;768;p85"/>
              <p:cNvSpPr/>
              <p:nvPr/>
            </p:nvSpPr>
            <p:spPr>
              <a:xfrm>
                <a:off x="6642786" y="913796"/>
                <a:ext cx="3621776" cy="1140285"/>
              </a:xfrm>
              <a:custGeom>
                <a:rect b="b" l="l" r="r" t="t"/>
                <a:pathLst>
                  <a:path extrusionOk="0" h="1092152" w="3468894">
                    <a:moveTo>
                      <a:pt x="803341" y="40245"/>
                    </a:moveTo>
                    <a:lnTo>
                      <a:pt x="6796" y="1038252"/>
                    </a:lnTo>
                    <a:cubicBezTo>
                      <a:pt x="-4576" y="1052619"/>
                      <a:pt x="-2151" y="1073480"/>
                      <a:pt x="12210" y="1084851"/>
                    </a:cubicBezTo>
                    <a:cubicBezTo>
                      <a:pt x="18049" y="1089475"/>
                      <a:pt x="25270" y="1091997"/>
                      <a:pt x="32711" y="1092018"/>
                    </a:cubicBezTo>
                    <a:lnTo>
                      <a:pt x="3180880" y="1092018"/>
                    </a:lnTo>
                    <a:cubicBezTo>
                      <a:pt x="3214323" y="1092008"/>
                      <a:pt x="3244647" y="1072340"/>
                      <a:pt x="3258303" y="1041801"/>
                    </a:cubicBezTo>
                    <a:lnTo>
                      <a:pt x="3458260" y="594682"/>
                    </a:lnTo>
                    <a:cubicBezTo>
                      <a:pt x="3472185" y="563685"/>
                      <a:pt x="3471916" y="528178"/>
                      <a:pt x="3457614" y="497365"/>
                    </a:cubicBezTo>
                    <a:lnTo>
                      <a:pt x="3249701" y="48955"/>
                    </a:lnTo>
                    <a:cubicBezTo>
                      <a:pt x="3235775" y="19007"/>
                      <a:pt x="3205773" y="-144"/>
                      <a:pt x="3172761" y="-133"/>
                    </a:cubicBezTo>
                    <a:lnTo>
                      <a:pt x="887700" y="-133"/>
                    </a:lnTo>
                    <a:cubicBezTo>
                      <a:pt x="854892" y="-246"/>
                      <a:pt x="823831" y="14620"/>
                      <a:pt x="803341" y="40245"/>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69" name="Google Shape;769;p85"/>
              <p:cNvSpPr txBox="1"/>
              <p:nvPr/>
            </p:nvSpPr>
            <p:spPr>
              <a:xfrm>
                <a:off x="7554172" y="993989"/>
                <a:ext cx="2613776" cy="9548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213C"/>
                    </a:solidFill>
                    <a:latin typeface="Calibri"/>
                    <a:ea typeface="Calibri"/>
                    <a:cs typeface="Calibri"/>
                    <a:sym typeface="Calibri"/>
                  </a:rPr>
                  <a:t>Student Interviews &amp; Class Visits</a:t>
                </a:r>
                <a:endParaRPr/>
              </a:p>
            </p:txBody>
          </p:sp>
        </p:grpSp>
        <p:grpSp>
          <p:nvGrpSpPr>
            <p:cNvPr id="770" name="Google Shape;770;p85"/>
            <p:cNvGrpSpPr/>
            <p:nvPr/>
          </p:nvGrpSpPr>
          <p:grpSpPr>
            <a:xfrm>
              <a:off x="736125" y="5199040"/>
              <a:ext cx="4232601" cy="1228686"/>
              <a:chOff x="6031961" y="3686094"/>
              <a:chExt cx="4232601" cy="1228686"/>
            </a:xfrm>
          </p:grpSpPr>
          <p:sp>
            <p:nvSpPr>
              <p:cNvPr id="771" name="Google Shape;771;p85"/>
              <p:cNvSpPr/>
              <p:nvPr/>
            </p:nvSpPr>
            <p:spPr>
              <a:xfrm>
                <a:off x="6031961" y="3686094"/>
                <a:ext cx="1342108" cy="1059897"/>
              </a:xfrm>
              <a:custGeom>
                <a:rect b="b" l="l" r="r" t="t"/>
                <a:pathLst>
                  <a:path extrusionOk="0" h="1228340" w="1555400">
                    <a:moveTo>
                      <a:pt x="162219" y="518763"/>
                    </a:moveTo>
                    <a:lnTo>
                      <a:pt x="614876" y="937709"/>
                    </a:lnTo>
                    <a:lnTo>
                      <a:pt x="1370667" y="-134"/>
                    </a:lnTo>
                    <a:lnTo>
                      <a:pt x="1555031" y="149658"/>
                    </a:lnTo>
                    <a:lnTo>
                      <a:pt x="725903" y="1181968"/>
                    </a:lnTo>
                    <a:cubicBezTo>
                      <a:pt x="683143" y="1235218"/>
                      <a:pt x="605306" y="1243724"/>
                      <a:pt x="552056" y="1200964"/>
                    </a:cubicBezTo>
                    <a:cubicBezTo>
                      <a:pt x="549674" y="1199055"/>
                      <a:pt x="547373" y="1197061"/>
                      <a:pt x="545141" y="1194980"/>
                    </a:cubicBezTo>
                    <a:lnTo>
                      <a:pt x="-370" y="686513"/>
                    </a:lnTo>
                    <a:close/>
                  </a:path>
                </a:pathLst>
              </a:custGeom>
              <a:solidFill>
                <a:srgbClr val="F8CA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72" name="Google Shape;772;p85"/>
              <p:cNvSpPr/>
              <p:nvPr/>
            </p:nvSpPr>
            <p:spPr>
              <a:xfrm>
                <a:off x="6642786" y="3774495"/>
                <a:ext cx="3621776" cy="1140285"/>
              </a:xfrm>
              <a:custGeom>
                <a:rect b="b" l="l" r="r" t="t"/>
                <a:pathLst>
                  <a:path extrusionOk="0" h="1092152" w="3468894">
                    <a:moveTo>
                      <a:pt x="803341" y="40245"/>
                    </a:moveTo>
                    <a:lnTo>
                      <a:pt x="6796" y="1038252"/>
                    </a:lnTo>
                    <a:cubicBezTo>
                      <a:pt x="-4576" y="1052619"/>
                      <a:pt x="-2151" y="1073480"/>
                      <a:pt x="12210" y="1084851"/>
                    </a:cubicBezTo>
                    <a:cubicBezTo>
                      <a:pt x="18049" y="1089475"/>
                      <a:pt x="25270" y="1091997"/>
                      <a:pt x="32711" y="1092018"/>
                    </a:cubicBezTo>
                    <a:lnTo>
                      <a:pt x="3180880" y="1092018"/>
                    </a:lnTo>
                    <a:cubicBezTo>
                      <a:pt x="3214323" y="1092008"/>
                      <a:pt x="3244647" y="1072340"/>
                      <a:pt x="3258303" y="1041801"/>
                    </a:cubicBezTo>
                    <a:lnTo>
                      <a:pt x="3458260" y="594682"/>
                    </a:lnTo>
                    <a:cubicBezTo>
                      <a:pt x="3472185" y="563685"/>
                      <a:pt x="3471916" y="528178"/>
                      <a:pt x="3457614" y="497365"/>
                    </a:cubicBezTo>
                    <a:lnTo>
                      <a:pt x="3249701" y="48955"/>
                    </a:lnTo>
                    <a:cubicBezTo>
                      <a:pt x="3235775" y="19007"/>
                      <a:pt x="3205773" y="-144"/>
                      <a:pt x="3172761" y="-133"/>
                    </a:cubicBezTo>
                    <a:lnTo>
                      <a:pt x="887700" y="-133"/>
                    </a:lnTo>
                    <a:cubicBezTo>
                      <a:pt x="854892" y="-246"/>
                      <a:pt x="823831" y="14620"/>
                      <a:pt x="803341" y="40245"/>
                    </a:cubicBezTo>
                    <a:close/>
                  </a:path>
                </a:pathLst>
              </a:custGeom>
              <a:solidFill>
                <a:srgbClr val="A7C0D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73" name="Google Shape;773;p85"/>
              <p:cNvSpPr txBox="1"/>
              <p:nvPr/>
            </p:nvSpPr>
            <p:spPr>
              <a:xfrm>
                <a:off x="7650519" y="3919559"/>
                <a:ext cx="2494157" cy="9548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213C"/>
                    </a:solidFill>
                    <a:latin typeface="Calibri"/>
                    <a:ea typeface="Calibri"/>
                    <a:cs typeface="Calibri"/>
                    <a:sym typeface="Calibri"/>
                  </a:rPr>
                  <a:t>Plan for </a:t>
                </a:r>
                <a:endParaRPr/>
              </a:p>
              <a:p>
                <a:pPr indent="0" lvl="0" marL="0" marR="0" rtl="0" algn="l">
                  <a:spcBef>
                    <a:spcPts val="0"/>
                  </a:spcBef>
                  <a:spcAft>
                    <a:spcPts val="0"/>
                  </a:spcAft>
                  <a:buNone/>
                </a:pPr>
                <a:r>
                  <a:rPr b="1" lang="en-US" sz="2400">
                    <a:solidFill>
                      <a:srgbClr val="00213C"/>
                    </a:solidFill>
                    <a:latin typeface="Calibri"/>
                    <a:ea typeface="Calibri"/>
                    <a:cs typeface="Calibri"/>
                    <a:sym typeface="Calibri"/>
                  </a:rPr>
                  <a:t>Exit Briefing</a:t>
                </a:r>
                <a:endParaRPr/>
              </a:p>
            </p:txBody>
          </p:sp>
          <p:sp>
            <p:nvSpPr>
              <p:cNvPr id="774" name="Google Shape;774;p85"/>
              <p:cNvSpPr/>
              <p:nvPr/>
            </p:nvSpPr>
            <p:spPr>
              <a:xfrm>
                <a:off x="6693340" y="3769482"/>
                <a:ext cx="876169" cy="1127553"/>
              </a:xfrm>
              <a:custGeom>
                <a:rect b="b" l="l" r="r" t="t"/>
                <a:pathLst>
                  <a:path extrusionOk="0" h="1079957" w="839184">
                    <a:moveTo>
                      <a:pt x="839184" y="0"/>
                    </a:moveTo>
                    <a:lnTo>
                      <a:pt x="839184" y="1079957"/>
                    </a:lnTo>
                    <a:lnTo>
                      <a:pt x="33080" y="1079957"/>
                    </a:lnTo>
                    <a:cubicBezTo>
                      <a:pt x="25639" y="1079936"/>
                      <a:pt x="18418" y="1077414"/>
                      <a:pt x="12579" y="1072790"/>
                    </a:cubicBezTo>
                    <a:cubicBezTo>
                      <a:pt x="-1782" y="1061419"/>
                      <a:pt x="-4207" y="1040558"/>
                      <a:pt x="7165" y="1026191"/>
                    </a:cubicBezTo>
                    <a:lnTo>
                      <a:pt x="803710" y="28184"/>
                    </a:lnTo>
                    <a:lnTo>
                      <a:pt x="839184" y="0"/>
                    </a:lnTo>
                    <a:close/>
                  </a:path>
                </a:pathLst>
              </a:custGeom>
              <a:solidFill>
                <a:srgbClr val="779DCE">
                  <a:alpha val="80784"/>
                </a:srgbClr>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775" name="Google Shape;775;p85"/>
          <p:cNvGrpSpPr/>
          <p:nvPr/>
        </p:nvGrpSpPr>
        <p:grpSpPr>
          <a:xfrm>
            <a:off x="5847240" y="2727719"/>
            <a:ext cx="5705248" cy="3138115"/>
            <a:chOff x="851594" y="3716219"/>
            <a:chExt cx="3655035" cy="2139582"/>
          </a:xfrm>
        </p:grpSpPr>
        <p:grpSp>
          <p:nvGrpSpPr>
            <p:cNvPr id="776" name="Google Shape;776;p85"/>
            <p:cNvGrpSpPr/>
            <p:nvPr/>
          </p:nvGrpSpPr>
          <p:grpSpPr>
            <a:xfrm>
              <a:off x="851594" y="3716219"/>
              <a:ext cx="3655035" cy="2139582"/>
              <a:chOff x="69932" y="4449098"/>
              <a:chExt cx="3655035" cy="2139582"/>
            </a:xfrm>
          </p:grpSpPr>
          <p:sp>
            <p:nvSpPr>
              <p:cNvPr id="777" name="Google Shape;777;p85"/>
              <p:cNvSpPr/>
              <p:nvPr/>
            </p:nvSpPr>
            <p:spPr>
              <a:xfrm>
                <a:off x="69932" y="5959049"/>
                <a:ext cx="3655035" cy="629631"/>
              </a:xfrm>
              <a:custGeom>
                <a:rect b="b" l="l" r="r" t="t"/>
                <a:pathLst>
                  <a:path extrusionOk="0" h="520356" w="3020690">
                    <a:moveTo>
                      <a:pt x="2590067" y="208122"/>
                    </a:moveTo>
                    <a:cubicBezTo>
                      <a:pt x="2534940" y="208122"/>
                      <a:pt x="2482072" y="210381"/>
                      <a:pt x="2433723" y="214900"/>
                    </a:cubicBezTo>
                    <a:cubicBezTo>
                      <a:pt x="2377692" y="188692"/>
                      <a:pt x="2295906" y="164743"/>
                      <a:pt x="2195592" y="144861"/>
                    </a:cubicBezTo>
                    <a:cubicBezTo>
                      <a:pt x="2198304" y="140343"/>
                      <a:pt x="2200111" y="135372"/>
                      <a:pt x="2200563" y="130402"/>
                    </a:cubicBezTo>
                    <a:cubicBezTo>
                      <a:pt x="2205082" y="76178"/>
                      <a:pt x="2063197" y="19244"/>
                      <a:pt x="1883356" y="3881"/>
                    </a:cubicBezTo>
                    <a:cubicBezTo>
                      <a:pt x="1703516" y="-11482"/>
                      <a:pt x="1553950" y="20148"/>
                      <a:pt x="1548979" y="74371"/>
                    </a:cubicBezTo>
                    <a:cubicBezTo>
                      <a:pt x="1548979" y="76631"/>
                      <a:pt x="1548979" y="79342"/>
                      <a:pt x="1549431" y="81601"/>
                    </a:cubicBezTo>
                    <a:cubicBezTo>
                      <a:pt x="1500630" y="80245"/>
                      <a:pt x="1450925" y="79793"/>
                      <a:pt x="1400769" y="79793"/>
                    </a:cubicBezTo>
                    <a:cubicBezTo>
                      <a:pt x="862151" y="79793"/>
                      <a:pt x="412549" y="154350"/>
                      <a:pt x="305006" y="254211"/>
                    </a:cubicBezTo>
                    <a:cubicBezTo>
                      <a:pt x="128780" y="266412"/>
                      <a:pt x="0" y="304368"/>
                      <a:pt x="0" y="348650"/>
                    </a:cubicBezTo>
                    <a:cubicBezTo>
                      <a:pt x="0" y="403325"/>
                      <a:pt x="192493" y="447607"/>
                      <a:pt x="430172" y="447607"/>
                    </a:cubicBezTo>
                    <a:cubicBezTo>
                      <a:pt x="472195" y="447607"/>
                      <a:pt x="512410" y="446252"/>
                      <a:pt x="550819" y="443541"/>
                    </a:cubicBezTo>
                    <a:cubicBezTo>
                      <a:pt x="756415" y="490534"/>
                      <a:pt x="1060970" y="520357"/>
                      <a:pt x="1400769" y="520357"/>
                    </a:cubicBezTo>
                    <a:cubicBezTo>
                      <a:pt x="1843593" y="520357"/>
                      <a:pt x="2226319" y="469749"/>
                      <a:pt x="2408419" y="396547"/>
                    </a:cubicBezTo>
                    <a:cubicBezTo>
                      <a:pt x="2463546" y="402421"/>
                      <a:pt x="2525451" y="406036"/>
                      <a:pt x="2590519" y="406036"/>
                    </a:cubicBezTo>
                    <a:cubicBezTo>
                      <a:pt x="2828198" y="406036"/>
                      <a:pt x="3020691" y="361754"/>
                      <a:pt x="3020691" y="307079"/>
                    </a:cubicBezTo>
                    <a:cubicBezTo>
                      <a:pt x="3020691" y="252404"/>
                      <a:pt x="2827746" y="208122"/>
                      <a:pt x="2590067" y="208122"/>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778" name="Google Shape;778;p85"/>
              <p:cNvGrpSpPr/>
              <p:nvPr/>
            </p:nvGrpSpPr>
            <p:grpSpPr>
              <a:xfrm>
                <a:off x="782015" y="5392645"/>
                <a:ext cx="1817384" cy="797532"/>
                <a:chOff x="782015" y="5392645"/>
                <a:chExt cx="1817384" cy="797532"/>
              </a:xfrm>
            </p:grpSpPr>
            <p:grpSp>
              <p:nvGrpSpPr>
                <p:cNvPr id="779" name="Google Shape;779;p85"/>
                <p:cNvGrpSpPr/>
                <p:nvPr/>
              </p:nvGrpSpPr>
              <p:grpSpPr>
                <a:xfrm>
                  <a:off x="782015" y="5392645"/>
                  <a:ext cx="92180" cy="797532"/>
                  <a:chOff x="782015" y="5392645"/>
                  <a:chExt cx="92180" cy="797532"/>
                </a:xfrm>
              </p:grpSpPr>
              <p:sp>
                <p:nvSpPr>
                  <p:cNvPr id="780" name="Google Shape;780;p85"/>
                  <p:cNvSpPr/>
                  <p:nvPr/>
                </p:nvSpPr>
                <p:spPr>
                  <a:xfrm>
                    <a:off x="793764" y="5392645"/>
                    <a:ext cx="80431" cy="797532"/>
                  </a:xfrm>
                  <a:custGeom>
                    <a:rect b="b" l="l" r="r" t="t"/>
                    <a:pathLst>
                      <a:path extrusionOk="0" h="797532" w="80431">
                        <a:moveTo>
                          <a:pt x="61905" y="797533"/>
                        </a:moveTo>
                        <a:lnTo>
                          <a:pt x="18978" y="797533"/>
                        </a:lnTo>
                        <a:lnTo>
                          <a:pt x="0" y="0"/>
                        </a:lnTo>
                        <a:lnTo>
                          <a:pt x="80431" y="0"/>
                        </a:lnTo>
                        <a:close/>
                      </a:path>
                    </a:pathLst>
                  </a:custGeom>
                  <a:solidFill>
                    <a:srgbClr val="C1C1C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81" name="Google Shape;781;p85"/>
                  <p:cNvSpPr/>
                  <p:nvPr/>
                </p:nvSpPr>
                <p:spPr>
                  <a:xfrm>
                    <a:off x="782015" y="5392645"/>
                    <a:ext cx="80431" cy="797532"/>
                  </a:xfrm>
                  <a:custGeom>
                    <a:rect b="b" l="l" r="r" t="t"/>
                    <a:pathLst>
                      <a:path extrusionOk="0" h="797532" w="80431">
                        <a:moveTo>
                          <a:pt x="61453" y="797533"/>
                        </a:moveTo>
                        <a:lnTo>
                          <a:pt x="18526" y="797533"/>
                        </a:lnTo>
                        <a:lnTo>
                          <a:pt x="0" y="0"/>
                        </a:lnTo>
                        <a:lnTo>
                          <a:pt x="80431" y="0"/>
                        </a:lnTo>
                        <a:close/>
                      </a:path>
                    </a:pathLst>
                  </a:custGeom>
                  <a:solidFill>
                    <a:srgbClr val="D3D2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82" name="Google Shape;782;p85"/>
                  <p:cNvSpPr/>
                  <p:nvPr/>
                </p:nvSpPr>
                <p:spPr>
                  <a:xfrm>
                    <a:off x="792408" y="5393097"/>
                    <a:ext cx="24852" cy="794369"/>
                  </a:xfrm>
                  <a:custGeom>
                    <a:rect b="b" l="l" r="r" t="t"/>
                    <a:pathLst>
                      <a:path extrusionOk="0" h="794369" w="24852">
                        <a:moveTo>
                          <a:pt x="23045" y="794370"/>
                        </a:moveTo>
                        <a:lnTo>
                          <a:pt x="8585" y="794370"/>
                        </a:lnTo>
                        <a:lnTo>
                          <a:pt x="0" y="0"/>
                        </a:lnTo>
                        <a:lnTo>
                          <a:pt x="24852" y="0"/>
                        </a:lnTo>
                        <a:close/>
                      </a:path>
                    </a:pathLst>
                  </a:custGeom>
                  <a:solidFill>
                    <a:srgbClr val="E9E8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783" name="Google Shape;783;p85"/>
                <p:cNvGrpSpPr/>
                <p:nvPr/>
              </p:nvGrpSpPr>
              <p:grpSpPr>
                <a:xfrm>
                  <a:off x="2507220" y="5392645"/>
                  <a:ext cx="92179" cy="797532"/>
                  <a:chOff x="2507220" y="5392645"/>
                  <a:chExt cx="92179" cy="797532"/>
                </a:xfrm>
              </p:grpSpPr>
              <p:sp>
                <p:nvSpPr>
                  <p:cNvPr id="784" name="Google Shape;784;p85"/>
                  <p:cNvSpPr/>
                  <p:nvPr/>
                </p:nvSpPr>
                <p:spPr>
                  <a:xfrm>
                    <a:off x="2519420" y="5392645"/>
                    <a:ext cx="79979" cy="797532"/>
                  </a:xfrm>
                  <a:custGeom>
                    <a:rect b="b" l="l" r="r" t="t"/>
                    <a:pathLst>
                      <a:path extrusionOk="0" h="797532" w="79979">
                        <a:moveTo>
                          <a:pt x="61453" y="797533"/>
                        </a:moveTo>
                        <a:lnTo>
                          <a:pt x="18526" y="797533"/>
                        </a:lnTo>
                        <a:lnTo>
                          <a:pt x="0" y="0"/>
                        </a:lnTo>
                        <a:lnTo>
                          <a:pt x="79979" y="0"/>
                        </a:lnTo>
                        <a:close/>
                      </a:path>
                    </a:pathLst>
                  </a:custGeom>
                  <a:solidFill>
                    <a:srgbClr val="C1C1C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85" name="Google Shape;785;p85"/>
                  <p:cNvSpPr/>
                  <p:nvPr/>
                </p:nvSpPr>
                <p:spPr>
                  <a:xfrm>
                    <a:off x="2507220" y="5392645"/>
                    <a:ext cx="80431" cy="797532"/>
                  </a:xfrm>
                  <a:custGeom>
                    <a:rect b="b" l="l" r="r" t="t"/>
                    <a:pathLst>
                      <a:path extrusionOk="0" h="797532" w="80431">
                        <a:moveTo>
                          <a:pt x="61905" y="797533"/>
                        </a:moveTo>
                        <a:lnTo>
                          <a:pt x="18978" y="797533"/>
                        </a:lnTo>
                        <a:lnTo>
                          <a:pt x="0" y="0"/>
                        </a:lnTo>
                        <a:lnTo>
                          <a:pt x="80431" y="0"/>
                        </a:lnTo>
                        <a:close/>
                      </a:path>
                    </a:pathLst>
                  </a:custGeom>
                  <a:solidFill>
                    <a:srgbClr val="D3D2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86" name="Google Shape;786;p85"/>
                  <p:cNvSpPr/>
                  <p:nvPr/>
                </p:nvSpPr>
                <p:spPr>
                  <a:xfrm>
                    <a:off x="2518065" y="5393097"/>
                    <a:ext cx="24400" cy="794369"/>
                  </a:xfrm>
                  <a:custGeom>
                    <a:rect b="b" l="l" r="r" t="t"/>
                    <a:pathLst>
                      <a:path extrusionOk="0" h="794369" w="24400">
                        <a:moveTo>
                          <a:pt x="22593" y="794370"/>
                        </a:moveTo>
                        <a:lnTo>
                          <a:pt x="8133" y="794370"/>
                        </a:lnTo>
                        <a:lnTo>
                          <a:pt x="0" y="0"/>
                        </a:lnTo>
                        <a:lnTo>
                          <a:pt x="24400" y="0"/>
                        </a:lnTo>
                        <a:close/>
                      </a:path>
                    </a:pathLst>
                  </a:custGeom>
                  <a:solidFill>
                    <a:srgbClr val="E9E8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787" name="Google Shape;787;p85"/>
              <p:cNvGrpSpPr/>
              <p:nvPr/>
            </p:nvGrpSpPr>
            <p:grpSpPr>
              <a:xfrm>
                <a:off x="72594" y="5019861"/>
                <a:ext cx="854468" cy="1339312"/>
                <a:chOff x="72594" y="5019861"/>
                <a:chExt cx="854468" cy="1339312"/>
              </a:xfrm>
            </p:grpSpPr>
            <p:sp>
              <p:nvSpPr>
                <p:cNvPr id="788" name="Google Shape;788;p85"/>
                <p:cNvSpPr/>
                <p:nvPr/>
              </p:nvSpPr>
              <p:spPr>
                <a:xfrm>
                  <a:off x="463905" y="6028864"/>
                  <a:ext cx="74105" cy="22593"/>
                </a:xfrm>
                <a:custGeom>
                  <a:rect b="b" l="l" r="r" t="t"/>
                  <a:pathLst>
                    <a:path extrusionOk="0" h="22593" w="74105">
                      <a:moveTo>
                        <a:pt x="74105" y="11296"/>
                      </a:moveTo>
                      <a:cubicBezTo>
                        <a:pt x="74105" y="17535"/>
                        <a:pt x="57516" y="22593"/>
                        <a:pt x="37053" y="22593"/>
                      </a:cubicBezTo>
                      <a:cubicBezTo>
                        <a:pt x="16589" y="22593"/>
                        <a:pt x="0" y="17535"/>
                        <a:pt x="0" y="11296"/>
                      </a:cubicBezTo>
                      <a:cubicBezTo>
                        <a:pt x="0" y="5057"/>
                        <a:pt x="16589" y="0"/>
                        <a:pt x="37053" y="0"/>
                      </a:cubicBezTo>
                      <a:cubicBezTo>
                        <a:pt x="57516" y="0"/>
                        <a:pt x="74105" y="5057"/>
                        <a:pt x="74105" y="11296"/>
                      </a:cubicBez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89" name="Google Shape;789;p85"/>
                <p:cNvSpPr/>
                <p:nvPr/>
              </p:nvSpPr>
              <p:spPr>
                <a:xfrm>
                  <a:off x="475202" y="5844957"/>
                  <a:ext cx="51060" cy="288738"/>
                </a:xfrm>
                <a:custGeom>
                  <a:rect b="b" l="l" r="r" t="t"/>
                  <a:pathLst>
                    <a:path extrusionOk="0" h="288738" w="51060">
                      <a:moveTo>
                        <a:pt x="0" y="0"/>
                      </a:moveTo>
                      <a:lnTo>
                        <a:pt x="51060" y="0"/>
                      </a:lnTo>
                      <a:lnTo>
                        <a:pt x="51060" y="288739"/>
                      </a:lnTo>
                      <a:lnTo>
                        <a:pt x="0" y="288739"/>
                      </a:lnTo>
                      <a:close/>
                    </a:path>
                  </a:pathLst>
                </a:custGeom>
                <a:solidFill>
                  <a:srgbClr val="D3D2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0" name="Google Shape;790;p85"/>
                <p:cNvSpPr/>
                <p:nvPr/>
              </p:nvSpPr>
              <p:spPr>
                <a:xfrm>
                  <a:off x="512254" y="5844957"/>
                  <a:ext cx="12200" cy="288738"/>
                </a:xfrm>
                <a:custGeom>
                  <a:rect b="b" l="l" r="r" t="t"/>
                  <a:pathLst>
                    <a:path extrusionOk="0" h="288738" w="12200">
                      <a:moveTo>
                        <a:pt x="0" y="0"/>
                      </a:moveTo>
                      <a:lnTo>
                        <a:pt x="12200" y="0"/>
                      </a:lnTo>
                      <a:lnTo>
                        <a:pt x="12200" y="288739"/>
                      </a:lnTo>
                      <a:lnTo>
                        <a:pt x="0" y="288739"/>
                      </a:lnTo>
                      <a:close/>
                    </a:path>
                  </a:pathLst>
                </a:custGeom>
                <a:solidFill>
                  <a:srgbClr val="E9E8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1" name="Google Shape;791;p85"/>
                <p:cNvSpPr/>
                <p:nvPr/>
              </p:nvSpPr>
              <p:spPr>
                <a:xfrm>
                  <a:off x="463905" y="6038353"/>
                  <a:ext cx="74105" cy="123357"/>
                </a:xfrm>
                <a:custGeom>
                  <a:rect b="b" l="l" r="r" t="t"/>
                  <a:pathLst>
                    <a:path extrusionOk="0" h="123357" w="74105">
                      <a:moveTo>
                        <a:pt x="74105" y="118839"/>
                      </a:moveTo>
                      <a:cubicBezTo>
                        <a:pt x="74105" y="118839"/>
                        <a:pt x="55127" y="123358"/>
                        <a:pt x="37053" y="123358"/>
                      </a:cubicBezTo>
                      <a:cubicBezTo>
                        <a:pt x="18978" y="123358"/>
                        <a:pt x="0" y="118839"/>
                        <a:pt x="0" y="118839"/>
                      </a:cubicBezTo>
                      <a:lnTo>
                        <a:pt x="0" y="0"/>
                      </a:lnTo>
                      <a:cubicBezTo>
                        <a:pt x="0" y="0"/>
                        <a:pt x="12200" y="7230"/>
                        <a:pt x="37053" y="7230"/>
                      </a:cubicBezTo>
                      <a:cubicBezTo>
                        <a:pt x="61905" y="7230"/>
                        <a:pt x="74105" y="0"/>
                        <a:pt x="74105" y="0"/>
                      </a:cubicBezTo>
                      <a:lnTo>
                        <a:pt x="74105" y="118839"/>
                      </a:ln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2" name="Google Shape;792;p85"/>
                <p:cNvSpPr/>
                <p:nvPr/>
              </p:nvSpPr>
              <p:spPr>
                <a:xfrm>
                  <a:off x="103320" y="6130984"/>
                  <a:ext cx="795275" cy="183003"/>
                </a:xfrm>
                <a:custGeom>
                  <a:rect b="b" l="l" r="r" t="t"/>
                  <a:pathLst>
                    <a:path extrusionOk="0" h="183003" w="795275">
                      <a:moveTo>
                        <a:pt x="751897" y="66423"/>
                      </a:moveTo>
                      <a:cubicBezTo>
                        <a:pt x="722978" y="45186"/>
                        <a:pt x="512410" y="44734"/>
                        <a:pt x="467676" y="32082"/>
                      </a:cubicBezTo>
                      <a:cubicBezTo>
                        <a:pt x="428816" y="21237"/>
                        <a:pt x="423846" y="0"/>
                        <a:pt x="423846" y="0"/>
                      </a:cubicBezTo>
                      <a:lnTo>
                        <a:pt x="370978" y="0"/>
                      </a:lnTo>
                      <a:cubicBezTo>
                        <a:pt x="370978" y="0"/>
                        <a:pt x="366007" y="21237"/>
                        <a:pt x="327147" y="32082"/>
                      </a:cubicBezTo>
                      <a:cubicBezTo>
                        <a:pt x="282865" y="44282"/>
                        <a:pt x="71846" y="44734"/>
                        <a:pt x="42927" y="66423"/>
                      </a:cubicBezTo>
                      <a:cubicBezTo>
                        <a:pt x="14008" y="87661"/>
                        <a:pt x="0" y="155892"/>
                        <a:pt x="0" y="155892"/>
                      </a:cubicBezTo>
                      <a:lnTo>
                        <a:pt x="28015" y="163121"/>
                      </a:lnTo>
                      <a:cubicBezTo>
                        <a:pt x="28015" y="163121"/>
                        <a:pt x="43831" y="120646"/>
                        <a:pt x="78624" y="95342"/>
                      </a:cubicBezTo>
                      <a:cubicBezTo>
                        <a:pt x="101217" y="78623"/>
                        <a:pt x="349289" y="97602"/>
                        <a:pt x="349289" y="97602"/>
                      </a:cubicBezTo>
                      <a:lnTo>
                        <a:pt x="378659" y="183003"/>
                      </a:lnTo>
                      <a:lnTo>
                        <a:pt x="384082" y="183003"/>
                      </a:lnTo>
                      <a:lnTo>
                        <a:pt x="397638" y="183003"/>
                      </a:lnTo>
                      <a:lnTo>
                        <a:pt x="397638" y="183003"/>
                      </a:lnTo>
                      <a:lnTo>
                        <a:pt x="416616" y="183003"/>
                      </a:lnTo>
                      <a:lnTo>
                        <a:pt x="445987" y="97602"/>
                      </a:lnTo>
                      <a:cubicBezTo>
                        <a:pt x="445987" y="97602"/>
                        <a:pt x="694058" y="79076"/>
                        <a:pt x="716651" y="95342"/>
                      </a:cubicBezTo>
                      <a:cubicBezTo>
                        <a:pt x="751445" y="120646"/>
                        <a:pt x="767260" y="163121"/>
                        <a:pt x="767260" y="163121"/>
                      </a:cubicBezTo>
                      <a:lnTo>
                        <a:pt x="795275" y="155892"/>
                      </a:lnTo>
                      <a:cubicBezTo>
                        <a:pt x="795275" y="155892"/>
                        <a:pt x="780816" y="87661"/>
                        <a:pt x="751897" y="66423"/>
                      </a:cubicBez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3" name="Google Shape;793;p85"/>
                <p:cNvSpPr/>
                <p:nvPr/>
              </p:nvSpPr>
              <p:spPr>
                <a:xfrm>
                  <a:off x="457579" y="6273320"/>
                  <a:ext cx="85853" cy="85853"/>
                </a:xfrm>
                <a:custGeom>
                  <a:rect b="b" l="l" r="r" t="t"/>
                  <a:pathLst>
                    <a:path extrusionOk="0" h="85853" w="85853">
                      <a:moveTo>
                        <a:pt x="85854" y="42927"/>
                      </a:moveTo>
                      <a:cubicBezTo>
                        <a:pt x="85854" y="66423"/>
                        <a:pt x="66424" y="85853"/>
                        <a:pt x="42927" y="85853"/>
                      </a:cubicBezTo>
                      <a:cubicBezTo>
                        <a:pt x="19430" y="85853"/>
                        <a:pt x="0" y="66423"/>
                        <a:pt x="0" y="42927"/>
                      </a:cubicBezTo>
                      <a:cubicBezTo>
                        <a:pt x="0" y="19430"/>
                        <a:pt x="19430" y="0"/>
                        <a:pt x="42927" y="0"/>
                      </a:cubicBezTo>
                      <a:cubicBezTo>
                        <a:pt x="66875" y="0"/>
                        <a:pt x="85854" y="19430"/>
                        <a:pt x="85854" y="42927"/>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4" name="Google Shape;794;p85"/>
                <p:cNvSpPr/>
                <p:nvPr/>
              </p:nvSpPr>
              <p:spPr>
                <a:xfrm>
                  <a:off x="72594" y="6273320"/>
                  <a:ext cx="85853" cy="85853"/>
                </a:xfrm>
                <a:custGeom>
                  <a:rect b="b" l="l" r="r" t="t"/>
                  <a:pathLst>
                    <a:path extrusionOk="0" h="85853" w="85853">
                      <a:moveTo>
                        <a:pt x="85854" y="42927"/>
                      </a:moveTo>
                      <a:cubicBezTo>
                        <a:pt x="85854" y="66423"/>
                        <a:pt x="66424" y="85853"/>
                        <a:pt x="42927" y="85853"/>
                      </a:cubicBezTo>
                      <a:cubicBezTo>
                        <a:pt x="19430" y="85853"/>
                        <a:pt x="0" y="66423"/>
                        <a:pt x="0" y="42927"/>
                      </a:cubicBezTo>
                      <a:cubicBezTo>
                        <a:pt x="0" y="19430"/>
                        <a:pt x="19430" y="0"/>
                        <a:pt x="42927" y="0"/>
                      </a:cubicBezTo>
                      <a:cubicBezTo>
                        <a:pt x="66424" y="0"/>
                        <a:pt x="85854" y="19430"/>
                        <a:pt x="85854" y="42927"/>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5" name="Google Shape;795;p85"/>
                <p:cNvSpPr/>
                <p:nvPr/>
              </p:nvSpPr>
              <p:spPr>
                <a:xfrm>
                  <a:off x="841209" y="6273320"/>
                  <a:ext cx="85853" cy="85853"/>
                </a:xfrm>
                <a:custGeom>
                  <a:rect b="b" l="l" r="r" t="t"/>
                  <a:pathLst>
                    <a:path extrusionOk="0" h="85853" w="85853">
                      <a:moveTo>
                        <a:pt x="85854" y="42927"/>
                      </a:moveTo>
                      <a:cubicBezTo>
                        <a:pt x="85854" y="66635"/>
                        <a:pt x="66635" y="85854"/>
                        <a:pt x="42927" y="85854"/>
                      </a:cubicBezTo>
                      <a:cubicBezTo>
                        <a:pt x="19219" y="85854"/>
                        <a:pt x="0" y="66635"/>
                        <a:pt x="0" y="42927"/>
                      </a:cubicBezTo>
                      <a:cubicBezTo>
                        <a:pt x="0" y="19219"/>
                        <a:pt x="19219" y="0"/>
                        <a:pt x="42927" y="0"/>
                      </a:cubicBezTo>
                      <a:cubicBezTo>
                        <a:pt x="66635" y="0"/>
                        <a:pt x="85854" y="19219"/>
                        <a:pt x="85854" y="42927"/>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6" name="Google Shape;796;p85"/>
                <p:cNvSpPr/>
                <p:nvPr/>
              </p:nvSpPr>
              <p:spPr>
                <a:xfrm>
                  <a:off x="402000" y="5810164"/>
                  <a:ext cx="197463" cy="52415"/>
                </a:xfrm>
                <a:custGeom>
                  <a:rect b="b" l="l" r="r" t="t"/>
                  <a:pathLst>
                    <a:path extrusionOk="0" h="52415" w="197463">
                      <a:moveTo>
                        <a:pt x="182552" y="52416"/>
                      </a:moveTo>
                      <a:lnTo>
                        <a:pt x="14460" y="51512"/>
                      </a:lnTo>
                      <a:lnTo>
                        <a:pt x="0" y="452"/>
                      </a:lnTo>
                      <a:lnTo>
                        <a:pt x="197463" y="0"/>
                      </a:ln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7" name="Google Shape;797;p85"/>
                <p:cNvSpPr/>
                <p:nvPr/>
              </p:nvSpPr>
              <p:spPr>
                <a:xfrm>
                  <a:off x="259664" y="5789830"/>
                  <a:ext cx="515121" cy="28918"/>
                </a:xfrm>
                <a:custGeom>
                  <a:rect b="b" l="l" r="r" t="t"/>
                  <a:pathLst>
                    <a:path extrusionOk="0" h="28918" w="515121">
                      <a:moveTo>
                        <a:pt x="515121" y="14459"/>
                      </a:moveTo>
                      <a:cubicBezTo>
                        <a:pt x="515121" y="22593"/>
                        <a:pt x="506988" y="28919"/>
                        <a:pt x="496595" y="28919"/>
                      </a:cubicBezTo>
                      <a:lnTo>
                        <a:pt x="18526" y="28919"/>
                      </a:lnTo>
                      <a:cubicBezTo>
                        <a:pt x="8133" y="28919"/>
                        <a:pt x="0" y="22593"/>
                        <a:pt x="0" y="14459"/>
                      </a:cubicBezTo>
                      <a:lnTo>
                        <a:pt x="0" y="14459"/>
                      </a:lnTo>
                      <a:cubicBezTo>
                        <a:pt x="0" y="6326"/>
                        <a:pt x="8133" y="0"/>
                        <a:pt x="18526" y="0"/>
                      </a:cubicBezTo>
                      <a:lnTo>
                        <a:pt x="496143" y="0"/>
                      </a:lnTo>
                      <a:cubicBezTo>
                        <a:pt x="506536" y="0"/>
                        <a:pt x="515121" y="6778"/>
                        <a:pt x="515121" y="14459"/>
                      </a:cubicBezTo>
                      <a:lnTo>
                        <a:pt x="515121" y="14459"/>
                      </a:lnTo>
                      <a:close/>
                    </a:path>
                  </a:pathLst>
                </a:custGeom>
                <a:solidFill>
                  <a:srgbClr val="5A5A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8" name="Google Shape;798;p85"/>
                <p:cNvSpPr/>
                <p:nvPr/>
              </p:nvSpPr>
              <p:spPr>
                <a:xfrm>
                  <a:off x="116079" y="5201508"/>
                  <a:ext cx="145844" cy="596937"/>
                </a:xfrm>
                <a:custGeom>
                  <a:rect b="b" l="l" r="r" t="t"/>
                  <a:pathLst>
                    <a:path extrusionOk="0" h="596937" w="145844">
                      <a:moveTo>
                        <a:pt x="7123" y="10393"/>
                      </a:moveTo>
                      <a:cubicBezTo>
                        <a:pt x="1701" y="14459"/>
                        <a:pt x="-1010" y="26660"/>
                        <a:pt x="345" y="50608"/>
                      </a:cubicBezTo>
                      <a:cubicBezTo>
                        <a:pt x="1701" y="74105"/>
                        <a:pt x="8027" y="252590"/>
                        <a:pt x="15257" y="276990"/>
                      </a:cubicBezTo>
                      <a:cubicBezTo>
                        <a:pt x="22938" y="472645"/>
                        <a:pt x="69480" y="529580"/>
                        <a:pt x="97044" y="564825"/>
                      </a:cubicBezTo>
                      <a:cubicBezTo>
                        <a:pt x="107437" y="578381"/>
                        <a:pt x="114666" y="597811"/>
                        <a:pt x="145845" y="596907"/>
                      </a:cubicBezTo>
                      <a:cubicBezTo>
                        <a:pt x="140422" y="583803"/>
                        <a:pt x="131837" y="531387"/>
                        <a:pt x="131837" y="503824"/>
                      </a:cubicBezTo>
                      <a:cubicBezTo>
                        <a:pt x="87555" y="497950"/>
                        <a:pt x="64510" y="372785"/>
                        <a:pt x="65865" y="305457"/>
                      </a:cubicBezTo>
                      <a:cubicBezTo>
                        <a:pt x="66769" y="253042"/>
                        <a:pt x="40109" y="0"/>
                        <a:pt x="40109" y="0"/>
                      </a:cubicBezTo>
                      <a:cubicBezTo>
                        <a:pt x="40109" y="0"/>
                        <a:pt x="20227" y="452"/>
                        <a:pt x="7123" y="10393"/>
                      </a:cubicBezTo>
                      <a:close/>
                    </a:path>
                  </a:pathLst>
                </a:custGeom>
                <a:solidFill>
                  <a:srgbClr val="5A5A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799" name="Google Shape;799;p85"/>
                <p:cNvSpPr/>
                <p:nvPr/>
              </p:nvSpPr>
              <p:spPr>
                <a:xfrm>
                  <a:off x="128525" y="5019861"/>
                  <a:ext cx="150629" cy="527243"/>
                </a:xfrm>
                <a:custGeom>
                  <a:rect b="b" l="l" r="r" t="t"/>
                  <a:pathLst>
                    <a:path extrusionOk="0" h="527243" w="150629">
                      <a:moveTo>
                        <a:pt x="42574" y="515572"/>
                      </a:moveTo>
                      <a:cubicBezTo>
                        <a:pt x="47545" y="539973"/>
                        <a:pt x="130687" y="521446"/>
                        <a:pt x="138369" y="502468"/>
                      </a:cubicBezTo>
                      <a:cubicBezTo>
                        <a:pt x="157799" y="452764"/>
                        <a:pt x="151925" y="414356"/>
                        <a:pt x="136109" y="344769"/>
                      </a:cubicBezTo>
                      <a:cubicBezTo>
                        <a:pt x="123457" y="289642"/>
                        <a:pt x="102220" y="89468"/>
                        <a:pt x="99057" y="64164"/>
                      </a:cubicBezTo>
                      <a:cubicBezTo>
                        <a:pt x="92279" y="5874"/>
                        <a:pt x="85049" y="0"/>
                        <a:pt x="62908" y="0"/>
                      </a:cubicBezTo>
                      <a:cubicBezTo>
                        <a:pt x="40767" y="0"/>
                        <a:pt x="4618" y="7230"/>
                        <a:pt x="551" y="27563"/>
                      </a:cubicBezTo>
                      <a:cubicBezTo>
                        <a:pt x="-3516" y="48349"/>
                        <a:pt x="15914" y="225478"/>
                        <a:pt x="26307" y="295516"/>
                      </a:cubicBezTo>
                      <a:cubicBezTo>
                        <a:pt x="28567" y="311783"/>
                        <a:pt x="29922" y="325791"/>
                        <a:pt x="29922" y="335280"/>
                      </a:cubicBezTo>
                      <a:cubicBezTo>
                        <a:pt x="29922" y="386340"/>
                        <a:pt x="40767" y="504728"/>
                        <a:pt x="42574" y="515572"/>
                      </a:cubicBezTo>
                      <a:close/>
                    </a:path>
                  </a:pathLst>
                </a:custGeom>
                <a:solidFill>
                  <a:srgbClr val="6E7C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00" name="Google Shape;800;p85"/>
                <p:cNvSpPr/>
                <p:nvPr/>
              </p:nvSpPr>
              <p:spPr>
                <a:xfrm>
                  <a:off x="247916" y="5686940"/>
                  <a:ext cx="553077" cy="112830"/>
                </a:xfrm>
                <a:custGeom>
                  <a:rect b="b" l="l" r="r" t="t"/>
                  <a:pathLst>
                    <a:path extrusionOk="0" h="112830" w="553077">
                      <a:moveTo>
                        <a:pt x="553078" y="95660"/>
                      </a:moveTo>
                      <a:cubicBezTo>
                        <a:pt x="553078" y="105149"/>
                        <a:pt x="543137" y="112831"/>
                        <a:pt x="531388" y="112831"/>
                      </a:cubicBezTo>
                      <a:lnTo>
                        <a:pt x="21689" y="112831"/>
                      </a:lnTo>
                      <a:cubicBezTo>
                        <a:pt x="9489" y="112831"/>
                        <a:pt x="0" y="105149"/>
                        <a:pt x="0" y="95660"/>
                      </a:cubicBezTo>
                      <a:lnTo>
                        <a:pt x="0" y="21103"/>
                      </a:lnTo>
                      <a:cubicBezTo>
                        <a:pt x="0" y="11614"/>
                        <a:pt x="5422" y="-134"/>
                        <a:pt x="46542" y="3481"/>
                      </a:cubicBezTo>
                      <a:cubicBezTo>
                        <a:pt x="98054" y="7547"/>
                        <a:pt x="140981" y="17037"/>
                        <a:pt x="291450" y="12518"/>
                      </a:cubicBezTo>
                      <a:cubicBezTo>
                        <a:pt x="441920" y="8451"/>
                        <a:pt x="458187" y="-1942"/>
                        <a:pt x="503825" y="318"/>
                      </a:cubicBezTo>
                      <a:cubicBezTo>
                        <a:pt x="540878" y="1673"/>
                        <a:pt x="553078" y="11614"/>
                        <a:pt x="553078" y="21103"/>
                      </a:cubicBezTo>
                      <a:lnTo>
                        <a:pt x="553078" y="95660"/>
                      </a:lnTo>
                      <a:close/>
                    </a:path>
                  </a:pathLst>
                </a:custGeom>
                <a:solidFill>
                  <a:srgbClr val="6E7C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801" name="Google Shape;801;p85"/>
              <p:cNvGrpSpPr/>
              <p:nvPr/>
            </p:nvGrpSpPr>
            <p:grpSpPr>
              <a:xfrm>
                <a:off x="774334" y="6137725"/>
                <a:ext cx="381433" cy="243108"/>
                <a:chOff x="774334" y="6137725"/>
                <a:chExt cx="381433" cy="243108"/>
              </a:xfrm>
            </p:grpSpPr>
            <p:sp>
              <p:nvSpPr>
                <p:cNvPr id="802" name="Google Shape;802;p85"/>
                <p:cNvSpPr/>
                <p:nvPr/>
              </p:nvSpPr>
              <p:spPr>
                <a:xfrm>
                  <a:off x="912288" y="6137725"/>
                  <a:ext cx="210957" cy="201716"/>
                </a:xfrm>
                <a:custGeom>
                  <a:rect b="b" l="l" r="r" t="t"/>
                  <a:pathLst>
                    <a:path extrusionOk="0" h="201716" w="210957">
                      <a:moveTo>
                        <a:pt x="9804" y="14949"/>
                      </a:moveTo>
                      <a:cubicBezTo>
                        <a:pt x="9804" y="14949"/>
                        <a:pt x="57249" y="-866"/>
                        <a:pt x="68094" y="37"/>
                      </a:cubicBezTo>
                      <a:cubicBezTo>
                        <a:pt x="63123" y="35734"/>
                        <a:pt x="85717" y="40705"/>
                        <a:pt x="116443" y="89957"/>
                      </a:cubicBezTo>
                      <a:cubicBezTo>
                        <a:pt x="153947" y="150055"/>
                        <a:pt x="229408" y="181233"/>
                        <a:pt x="206815" y="197952"/>
                      </a:cubicBezTo>
                      <a:cubicBezTo>
                        <a:pt x="184222" y="214671"/>
                        <a:pt x="103339" y="170840"/>
                        <a:pt x="83909" y="161351"/>
                      </a:cubicBezTo>
                      <a:cubicBezTo>
                        <a:pt x="64027" y="151410"/>
                        <a:pt x="24715" y="159996"/>
                        <a:pt x="7545" y="146892"/>
                      </a:cubicBezTo>
                      <a:cubicBezTo>
                        <a:pt x="-9626" y="133788"/>
                        <a:pt x="6641" y="97639"/>
                        <a:pt x="15678" y="74142"/>
                      </a:cubicBezTo>
                      <a:cubicBezTo>
                        <a:pt x="24715" y="50645"/>
                        <a:pt x="9804" y="24438"/>
                        <a:pt x="9804" y="24438"/>
                      </a:cubicBezTo>
                      <a:lnTo>
                        <a:pt x="9804" y="14949"/>
                      </a:lnTo>
                      <a:close/>
                    </a:path>
                  </a:pathLst>
                </a:custGeom>
                <a:solidFill>
                  <a:srgbClr val="C2730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03" name="Google Shape;803;p85"/>
                <p:cNvSpPr/>
                <p:nvPr/>
              </p:nvSpPr>
              <p:spPr>
                <a:xfrm>
                  <a:off x="908084" y="6227230"/>
                  <a:ext cx="247683" cy="129705"/>
                </a:xfrm>
                <a:custGeom>
                  <a:rect b="b" l="l" r="r" t="t"/>
                  <a:pathLst>
                    <a:path extrusionOk="0" h="129705" w="247683">
                      <a:moveTo>
                        <a:pt x="178033" y="57386"/>
                      </a:moveTo>
                      <a:cubicBezTo>
                        <a:pt x="145047" y="83594"/>
                        <a:pt x="51964" y="28015"/>
                        <a:pt x="16719" y="4519"/>
                      </a:cubicBezTo>
                      <a:cubicBezTo>
                        <a:pt x="14911" y="3163"/>
                        <a:pt x="12652" y="1807"/>
                        <a:pt x="10845" y="0"/>
                      </a:cubicBezTo>
                      <a:cubicBezTo>
                        <a:pt x="7230" y="9489"/>
                        <a:pt x="452" y="22593"/>
                        <a:pt x="0" y="47897"/>
                      </a:cubicBezTo>
                      <a:cubicBezTo>
                        <a:pt x="5422" y="79076"/>
                        <a:pt x="29371" y="124713"/>
                        <a:pt x="29371" y="124713"/>
                      </a:cubicBezTo>
                      <a:lnTo>
                        <a:pt x="35245" y="125165"/>
                      </a:lnTo>
                      <a:cubicBezTo>
                        <a:pt x="35245" y="125165"/>
                        <a:pt x="33890" y="77268"/>
                        <a:pt x="44734" y="67327"/>
                      </a:cubicBezTo>
                      <a:cubicBezTo>
                        <a:pt x="54675" y="73653"/>
                        <a:pt x="76816" y="85401"/>
                        <a:pt x="94891" y="100313"/>
                      </a:cubicBezTo>
                      <a:cubicBezTo>
                        <a:pt x="115676" y="117484"/>
                        <a:pt x="198819" y="150018"/>
                        <a:pt x="245812" y="112061"/>
                      </a:cubicBezTo>
                      <a:cubicBezTo>
                        <a:pt x="257109" y="103476"/>
                        <a:pt x="215086" y="86305"/>
                        <a:pt x="178033" y="57386"/>
                      </a:cubicBezTo>
                      <a:close/>
                    </a:path>
                  </a:pathLst>
                </a:custGeom>
                <a:solidFill>
                  <a:srgbClr val="231F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04" name="Google Shape;804;p85"/>
                <p:cNvSpPr/>
                <p:nvPr/>
              </p:nvSpPr>
              <p:spPr>
                <a:xfrm>
                  <a:off x="775445" y="6148121"/>
                  <a:ext cx="222800" cy="218732"/>
                </a:xfrm>
                <a:custGeom>
                  <a:rect b="b" l="l" r="r" t="t"/>
                  <a:pathLst>
                    <a:path extrusionOk="0" h="218732" w="222800">
                      <a:moveTo>
                        <a:pt x="4762" y="16301"/>
                      </a:moveTo>
                      <a:cubicBezTo>
                        <a:pt x="4762" y="16301"/>
                        <a:pt x="56275" y="-869"/>
                        <a:pt x="68023" y="34"/>
                      </a:cubicBezTo>
                      <a:cubicBezTo>
                        <a:pt x="62601" y="38443"/>
                        <a:pt x="83386" y="56065"/>
                        <a:pt x="116824" y="109385"/>
                      </a:cubicBezTo>
                      <a:cubicBezTo>
                        <a:pt x="157491" y="174452"/>
                        <a:pt x="242893" y="196594"/>
                        <a:pt x="218493" y="214668"/>
                      </a:cubicBezTo>
                      <a:cubicBezTo>
                        <a:pt x="194092" y="232742"/>
                        <a:pt x="106431" y="185297"/>
                        <a:pt x="84742" y="174904"/>
                      </a:cubicBezTo>
                      <a:cubicBezTo>
                        <a:pt x="63504" y="164511"/>
                        <a:pt x="30067" y="167674"/>
                        <a:pt x="11088" y="153667"/>
                      </a:cubicBezTo>
                      <a:cubicBezTo>
                        <a:pt x="-7438" y="139207"/>
                        <a:pt x="696" y="105770"/>
                        <a:pt x="10637" y="80014"/>
                      </a:cubicBezTo>
                      <a:cubicBezTo>
                        <a:pt x="20578" y="54258"/>
                        <a:pt x="4311" y="26242"/>
                        <a:pt x="4311" y="26242"/>
                      </a:cubicBezTo>
                      <a:lnTo>
                        <a:pt x="4311" y="16301"/>
                      </a:lnTo>
                      <a:close/>
                    </a:path>
                  </a:pathLst>
                </a:custGeom>
                <a:solidFill>
                  <a:srgbClr val="C2730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05" name="Google Shape;805;p85"/>
                <p:cNvSpPr/>
                <p:nvPr/>
              </p:nvSpPr>
              <p:spPr>
                <a:xfrm>
                  <a:off x="774334" y="6250727"/>
                  <a:ext cx="241224" cy="130106"/>
                </a:xfrm>
                <a:custGeom>
                  <a:rect b="b" l="l" r="r" t="t"/>
                  <a:pathLst>
                    <a:path extrusionOk="0" h="130106" w="241224">
                      <a:moveTo>
                        <a:pt x="156796" y="49253"/>
                      </a:moveTo>
                      <a:cubicBezTo>
                        <a:pt x="176226" y="65068"/>
                        <a:pt x="168544" y="81335"/>
                        <a:pt x="143692" y="78623"/>
                      </a:cubicBezTo>
                      <a:cubicBezTo>
                        <a:pt x="103928" y="74105"/>
                        <a:pt x="31630" y="19430"/>
                        <a:pt x="9489" y="4519"/>
                      </a:cubicBezTo>
                      <a:cubicBezTo>
                        <a:pt x="7682" y="3163"/>
                        <a:pt x="5422" y="1807"/>
                        <a:pt x="3615" y="0"/>
                      </a:cubicBezTo>
                      <a:cubicBezTo>
                        <a:pt x="0" y="9489"/>
                        <a:pt x="452" y="16719"/>
                        <a:pt x="0" y="42023"/>
                      </a:cubicBezTo>
                      <a:cubicBezTo>
                        <a:pt x="5422" y="73201"/>
                        <a:pt x="22141" y="124713"/>
                        <a:pt x="22141" y="124713"/>
                      </a:cubicBezTo>
                      <a:lnTo>
                        <a:pt x="28015" y="125165"/>
                      </a:lnTo>
                      <a:cubicBezTo>
                        <a:pt x="28015" y="125165"/>
                        <a:pt x="26660" y="77268"/>
                        <a:pt x="37504" y="67327"/>
                      </a:cubicBezTo>
                      <a:cubicBezTo>
                        <a:pt x="47445" y="73653"/>
                        <a:pt x="69587" y="85401"/>
                        <a:pt x="87661" y="100313"/>
                      </a:cubicBezTo>
                      <a:cubicBezTo>
                        <a:pt x="108447" y="117484"/>
                        <a:pt x="192493" y="150921"/>
                        <a:pt x="238583" y="112061"/>
                      </a:cubicBezTo>
                      <a:cubicBezTo>
                        <a:pt x="255301" y="98053"/>
                        <a:pt x="188426" y="79527"/>
                        <a:pt x="156796" y="49253"/>
                      </a:cubicBezTo>
                      <a:close/>
                    </a:path>
                  </a:pathLst>
                </a:custGeom>
                <a:solidFill>
                  <a:srgbClr val="231F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806" name="Google Shape;806;p85"/>
              <p:cNvGrpSpPr/>
              <p:nvPr/>
            </p:nvGrpSpPr>
            <p:grpSpPr>
              <a:xfrm>
                <a:off x="341701" y="5440994"/>
                <a:ext cx="671666" cy="746473"/>
                <a:chOff x="341701" y="5440994"/>
                <a:chExt cx="671666" cy="746473"/>
              </a:xfrm>
            </p:grpSpPr>
            <p:sp>
              <p:nvSpPr>
                <p:cNvPr id="807" name="Google Shape;807;p85"/>
                <p:cNvSpPr/>
                <p:nvPr/>
              </p:nvSpPr>
              <p:spPr>
                <a:xfrm>
                  <a:off x="511350" y="5440994"/>
                  <a:ext cx="502017" cy="745116"/>
                </a:xfrm>
                <a:custGeom>
                  <a:rect b="b" l="l" r="r" t="t"/>
                  <a:pathLst>
                    <a:path extrusionOk="0" h="745116" w="502017">
                      <a:moveTo>
                        <a:pt x="0" y="0"/>
                      </a:moveTo>
                      <a:cubicBezTo>
                        <a:pt x="1356" y="41119"/>
                        <a:pt x="64616" y="140980"/>
                        <a:pt x="154988" y="209211"/>
                      </a:cubicBezTo>
                      <a:cubicBezTo>
                        <a:pt x="239938" y="273375"/>
                        <a:pt x="283769" y="265242"/>
                        <a:pt x="305006" y="300939"/>
                      </a:cubicBezTo>
                      <a:lnTo>
                        <a:pt x="409838" y="745117"/>
                      </a:lnTo>
                      <a:lnTo>
                        <a:pt x="502018" y="745117"/>
                      </a:lnTo>
                      <a:cubicBezTo>
                        <a:pt x="502018" y="745117"/>
                        <a:pt x="455928" y="275183"/>
                        <a:pt x="404867" y="204693"/>
                      </a:cubicBezTo>
                      <a:cubicBezTo>
                        <a:pt x="362393" y="145951"/>
                        <a:pt x="370526" y="153180"/>
                        <a:pt x="228190" y="62357"/>
                      </a:cubicBezTo>
                      <a:lnTo>
                        <a:pt x="204693" y="3615"/>
                      </a:lnTo>
                      <a:lnTo>
                        <a:pt x="0" y="0"/>
                      </a:lnTo>
                      <a:close/>
                    </a:path>
                  </a:pathLst>
                </a:custGeom>
                <a:solidFill>
                  <a:srgbClr val="0993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08" name="Google Shape;808;p85"/>
                <p:cNvSpPr/>
                <p:nvPr/>
              </p:nvSpPr>
              <p:spPr>
                <a:xfrm>
                  <a:off x="341701" y="5461328"/>
                  <a:ext cx="520298" cy="726139"/>
                </a:xfrm>
                <a:custGeom>
                  <a:rect b="b" l="l" r="r" t="t"/>
                  <a:pathLst>
                    <a:path extrusionOk="0" h="726139" w="520298">
                      <a:moveTo>
                        <a:pt x="16017" y="0"/>
                      </a:moveTo>
                      <a:cubicBezTo>
                        <a:pt x="17373" y="41119"/>
                        <a:pt x="5172" y="68683"/>
                        <a:pt x="6076" y="109802"/>
                      </a:cubicBezTo>
                      <a:cubicBezTo>
                        <a:pt x="6528" y="132847"/>
                        <a:pt x="-13354" y="148662"/>
                        <a:pt x="16469" y="197915"/>
                      </a:cubicBezTo>
                      <a:cubicBezTo>
                        <a:pt x="34543" y="227737"/>
                        <a:pt x="84248" y="248975"/>
                        <a:pt x="197213" y="248975"/>
                      </a:cubicBezTo>
                      <a:cubicBezTo>
                        <a:pt x="213028" y="248975"/>
                        <a:pt x="334127" y="288287"/>
                        <a:pt x="355365" y="323984"/>
                      </a:cubicBezTo>
                      <a:lnTo>
                        <a:pt x="432633" y="724783"/>
                      </a:lnTo>
                      <a:lnTo>
                        <a:pt x="520294" y="726139"/>
                      </a:lnTo>
                      <a:cubicBezTo>
                        <a:pt x="520294" y="726139"/>
                        <a:pt x="521649" y="306361"/>
                        <a:pt x="480078" y="246715"/>
                      </a:cubicBezTo>
                      <a:cubicBezTo>
                        <a:pt x="439863" y="188877"/>
                        <a:pt x="400551" y="151825"/>
                        <a:pt x="257763" y="61001"/>
                      </a:cubicBezTo>
                      <a:lnTo>
                        <a:pt x="219806" y="3163"/>
                      </a:lnTo>
                      <a:lnTo>
                        <a:pt x="16017" y="0"/>
                      </a:lnTo>
                      <a:close/>
                    </a:path>
                  </a:pathLst>
                </a:custGeom>
                <a:solidFill>
                  <a:srgbClr val="00A9A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809" name="Google Shape;809;p85"/>
              <p:cNvGrpSpPr/>
              <p:nvPr/>
            </p:nvGrpSpPr>
            <p:grpSpPr>
              <a:xfrm>
                <a:off x="304398" y="4763521"/>
                <a:ext cx="555456" cy="925521"/>
                <a:chOff x="304398" y="4763521"/>
                <a:chExt cx="555456" cy="925521"/>
              </a:xfrm>
            </p:grpSpPr>
            <p:sp>
              <p:nvSpPr>
                <p:cNvPr id="810" name="Google Shape;810;p85"/>
                <p:cNvSpPr/>
                <p:nvPr/>
              </p:nvSpPr>
              <p:spPr>
                <a:xfrm>
                  <a:off x="665887" y="5005376"/>
                  <a:ext cx="193967" cy="456855"/>
                </a:xfrm>
                <a:custGeom>
                  <a:rect b="b" l="l" r="r" t="t"/>
                  <a:pathLst>
                    <a:path extrusionOk="0" h="456855" w="193967">
                      <a:moveTo>
                        <a:pt x="10845" y="78197"/>
                      </a:moveTo>
                      <a:cubicBezTo>
                        <a:pt x="10845" y="78197"/>
                        <a:pt x="8585" y="39337"/>
                        <a:pt x="50157" y="13581"/>
                      </a:cubicBezTo>
                      <a:cubicBezTo>
                        <a:pt x="76816" y="-3138"/>
                        <a:pt x="105735" y="-9012"/>
                        <a:pt x="117484" y="23070"/>
                      </a:cubicBezTo>
                      <a:cubicBezTo>
                        <a:pt x="126973" y="49278"/>
                        <a:pt x="160411" y="186644"/>
                        <a:pt x="176678" y="234541"/>
                      </a:cubicBezTo>
                      <a:cubicBezTo>
                        <a:pt x="192945" y="282890"/>
                        <a:pt x="201982" y="314972"/>
                        <a:pt x="184359" y="344795"/>
                      </a:cubicBezTo>
                      <a:cubicBezTo>
                        <a:pt x="166737" y="375069"/>
                        <a:pt x="74557" y="456856"/>
                        <a:pt x="74557" y="456856"/>
                      </a:cubicBezTo>
                      <a:lnTo>
                        <a:pt x="33438" y="452789"/>
                      </a:lnTo>
                      <a:cubicBezTo>
                        <a:pt x="33438" y="452789"/>
                        <a:pt x="0" y="432003"/>
                        <a:pt x="0" y="371002"/>
                      </a:cubicBezTo>
                      <a:cubicBezTo>
                        <a:pt x="0" y="334854"/>
                        <a:pt x="52416" y="348409"/>
                        <a:pt x="43830" y="279275"/>
                      </a:cubicBezTo>
                      <a:cubicBezTo>
                        <a:pt x="29371" y="163599"/>
                        <a:pt x="16719" y="141006"/>
                        <a:pt x="11748" y="123835"/>
                      </a:cubicBezTo>
                      <a:cubicBezTo>
                        <a:pt x="6778" y="107116"/>
                        <a:pt x="10845" y="78197"/>
                        <a:pt x="10845" y="78197"/>
                      </a:cubicBezTo>
                      <a:close/>
                    </a:path>
                  </a:pathLst>
                </a:custGeom>
                <a:solidFill>
                  <a:srgbClr val="A6A6A6"/>
                </a:solidFill>
                <a:ln cap="flat" cmpd="sng" w="9525">
                  <a:solidFill>
                    <a:srgbClr val="1B1E3E"/>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811" name="Google Shape;811;p85"/>
                <p:cNvGrpSpPr/>
                <p:nvPr/>
              </p:nvGrpSpPr>
              <p:grpSpPr>
                <a:xfrm>
                  <a:off x="304398" y="4763521"/>
                  <a:ext cx="455035" cy="925521"/>
                  <a:chOff x="304398" y="4763521"/>
                  <a:chExt cx="455035" cy="925521"/>
                </a:xfrm>
              </p:grpSpPr>
              <p:sp>
                <p:nvSpPr>
                  <p:cNvPr id="812" name="Google Shape;812;p85"/>
                  <p:cNvSpPr/>
                  <p:nvPr/>
                </p:nvSpPr>
                <p:spPr>
                  <a:xfrm>
                    <a:off x="572352" y="4982356"/>
                    <a:ext cx="138721" cy="471741"/>
                  </a:xfrm>
                  <a:custGeom>
                    <a:rect b="b" l="l" r="r" t="t"/>
                    <a:pathLst>
                      <a:path extrusionOk="0" h="471741" w="138721">
                        <a:moveTo>
                          <a:pt x="25304" y="0"/>
                        </a:moveTo>
                        <a:lnTo>
                          <a:pt x="0" y="42927"/>
                        </a:lnTo>
                        <a:cubicBezTo>
                          <a:pt x="0" y="42927"/>
                          <a:pt x="46994" y="82238"/>
                          <a:pt x="51964" y="207856"/>
                        </a:cubicBezTo>
                        <a:cubicBezTo>
                          <a:pt x="56483" y="333473"/>
                          <a:pt x="51964" y="393118"/>
                          <a:pt x="51964" y="393118"/>
                        </a:cubicBezTo>
                        <a:lnTo>
                          <a:pt x="41119" y="468579"/>
                        </a:lnTo>
                        <a:lnTo>
                          <a:pt x="122002" y="471742"/>
                        </a:lnTo>
                        <a:cubicBezTo>
                          <a:pt x="122002" y="471742"/>
                          <a:pt x="98958" y="451408"/>
                          <a:pt x="93987" y="400348"/>
                        </a:cubicBezTo>
                        <a:cubicBezTo>
                          <a:pt x="91276" y="371881"/>
                          <a:pt x="120195" y="369621"/>
                          <a:pt x="132847" y="346125"/>
                        </a:cubicBezTo>
                        <a:cubicBezTo>
                          <a:pt x="142788" y="327147"/>
                          <a:pt x="136010" y="292353"/>
                          <a:pt x="134203" y="276990"/>
                        </a:cubicBezTo>
                        <a:cubicBezTo>
                          <a:pt x="123810" y="187974"/>
                          <a:pt x="106639" y="162670"/>
                          <a:pt x="103476" y="133299"/>
                        </a:cubicBezTo>
                        <a:cubicBezTo>
                          <a:pt x="96698" y="69586"/>
                          <a:pt x="138721" y="37504"/>
                          <a:pt x="138721" y="37504"/>
                        </a:cubicBezTo>
                        <a:lnTo>
                          <a:pt x="25304" y="0"/>
                        </a:lnTo>
                        <a:close/>
                      </a:path>
                    </a:pathLst>
                  </a:custGeom>
                  <a:solidFill>
                    <a:srgbClr val="EAB5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13" name="Google Shape;813;p85"/>
                  <p:cNvSpPr/>
                  <p:nvPr/>
                </p:nvSpPr>
                <p:spPr>
                  <a:xfrm>
                    <a:off x="572352" y="4982808"/>
                    <a:ext cx="138269" cy="137490"/>
                  </a:xfrm>
                  <a:custGeom>
                    <a:rect b="b" l="l" r="r" t="t"/>
                    <a:pathLst>
                      <a:path extrusionOk="0" h="137490" w="138269">
                        <a:moveTo>
                          <a:pt x="103476" y="136010"/>
                        </a:moveTo>
                        <a:cubicBezTo>
                          <a:pt x="103476" y="134654"/>
                          <a:pt x="103024" y="133299"/>
                          <a:pt x="103024" y="132395"/>
                        </a:cubicBezTo>
                        <a:cubicBezTo>
                          <a:pt x="96246" y="68683"/>
                          <a:pt x="138269" y="36601"/>
                          <a:pt x="138269" y="36601"/>
                        </a:cubicBezTo>
                        <a:lnTo>
                          <a:pt x="25304" y="0"/>
                        </a:lnTo>
                        <a:lnTo>
                          <a:pt x="0" y="42927"/>
                        </a:lnTo>
                        <a:cubicBezTo>
                          <a:pt x="0" y="42927"/>
                          <a:pt x="27564" y="65972"/>
                          <a:pt x="42475" y="132395"/>
                        </a:cubicBezTo>
                        <a:cubicBezTo>
                          <a:pt x="61905" y="137817"/>
                          <a:pt x="82691" y="138721"/>
                          <a:pt x="103476" y="136010"/>
                        </a:cubicBezTo>
                        <a:close/>
                      </a:path>
                    </a:pathLst>
                  </a:custGeom>
                  <a:solidFill>
                    <a:srgbClr val="C2730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14" name="Google Shape;814;p85"/>
                  <p:cNvSpPr/>
                  <p:nvPr/>
                </p:nvSpPr>
                <p:spPr>
                  <a:xfrm>
                    <a:off x="613471" y="5114751"/>
                    <a:ext cx="97020" cy="339346"/>
                  </a:xfrm>
                  <a:custGeom>
                    <a:rect b="b" l="l" r="r" t="t"/>
                    <a:pathLst>
                      <a:path extrusionOk="0" h="339346" w="97020">
                        <a:moveTo>
                          <a:pt x="62357" y="4067"/>
                        </a:moveTo>
                        <a:cubicBezTo>
                          <a:pt x="41119" y="6778"/>
                          <a:pt x="20334" y="5874"/>
                          <a:pt x="1356" y="0"/>
                        </a:cubicBezTo>
                        <a:cubicBezTo>
                          <a:pt x="5874" y="20786"/>
                          <a:pt x="9489" y="45638"/>
                          <a:pt x="10845" y="75461"/>
                        </a:cubicBezTo>
                        <a:cubicBezTo>
                          <a:pt x="15363" y="201078"/>
                          <a:pt x="10845" y="260723"/>
                          <a:pt x="10845" y="260723"/>
                        </a:cubicBezTo>
                        <a:lnTo>
                          <a:pt x="0" y="336184"/>
                        </a:lnTo>
                        <a:lnTo>
                          <a:pt x="80883" y="339347"/>
                        </a:lnTo>
                        <a:cubicBezTo>
                          <a:pt x="80883" y="339347"/>
                          <a:pt x="57838" y="319013"/>
                          <a:pt x="52868" y="267953"/>
                        </a:cubicBezTo>
                        <a:cubicBezTo>
                          <a:pt x="50157" y="239486"/>
                          <a:pt x="79076" y="237227"/>
                          <a:pt x="91728" y="213730"/>
                        </a:cubicBezTo>
                        <a:cubicBezTo>
                          <a:pt x="101669" y="194752"/>
                          <a:pt x="94891" y="159958"/>
                          <a:pt x="93083" y="144595"/>
                        </a:cubicBezTo>
                        <a:cubicBezTo>
                          <a:pt x="83142" y="58742"/>
                          <a:pt x="66875" y="31630"/>
                          <a:pt x="62357" y="4067"/>
                        </a:cubicBezTo>
                        <a:close/>
                      </a:path>
                    </a:pathLst>
                  </a:custGeom>
                  <a:solidFill>
                    <a:srgbClr val="FFF67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15" name="Google Shape;815;p85"/>
                  <p:cNvSpPr/>
                  <p:nvPr/>
                </p:nvSpPr>
                <p:spPr>
                  <a:xfrm>
                    <a:off x="304398" y="5019797"/>
                    <a:ext cx="347891" cy="669245"/>
                  </a:xfrm>
                  <a:custGeom>
                    <a:rect b="b" l="l" r="r" t="t"/>
                    <a:pathLst>
                      <a:path extrusionOk="0" h="669245" w="347891">
                        <a:moveTo>
                          <a:pt x="336636" y="131103"/>
                        </a:moveTo>
                        <a:cubicBezTo>
                          <a:pt x="328955" y="49768"/>
                          <a:pt x="307717" y="19494"/>
                          <a:pt x="297325" y="7745"/>
                        </a:cubicBezTo>
                        <a:cubicBezTo>
                          <a:pt x="286932" y="-3551"/>
                          <a:pt x="213278" y="-14396"/>
                          <a:pt x="145047" y="67391"/>
                        </a:cubicBezTo>
                        <a:cubicBezTo>
                          <a:pt x="119743" y="97665"/>
                          <a:pt x="137818" y="272987"/>
                          <a:pt x="116580" y="305973"/>
                        </a:cubicBezTo>
                        <a:cubicBezTo>
                          <a:pt x="53771" y="404026"/>
                          <a:pt x="0" y="586126"/>
                          <a:pt x="0" y="586126"/>
                        </a:cubicBezTo>
                        <a:cubicBezTo>
                          <a:pt x="0" y="586126"/>
                          <a:pt x="71846" y="642157"/>
                          <a:pt x="116128" y="664298"/>
                        </a:cubicBezTo>
                        <a:cubicBezTo>
                          <a:pt x="159959" y="686439"/>
                          <a:pt x="116128" y="629957"/>
                          <a:pt x="170352" y="580252"/>
                        </a:cubicBezTo>
                        <a:cubicBezTo>
                          <a:pt x="224575" y="530999"/>
                          <a:pt x="296873" y="419842"/>
                          <a:pt x="329859" y="390471"/>
                        </a:cubicBezTo>
                        <a:cubicBezTo>
                          <a:pt x="366007" y="317269"/>
                          <a:pt x="336636" y="131103"/>
                          <a:pt x="336636" y="131103"/>
                        </a:cubicBezTo>
                        <a:close/>
                      </a:path>
                    </a:pathLst>
                  </a:custGeom>
                  <a:solidFill>
                    <a:schemeClr val="dk1"/>
                  </a:solid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816" name="Google Shape;816;p85"/>
                  <p:cNvGrpSpPr/>
                  <p:nvPr/>
                </p:nvGrpSpPr>
                <p:grpSpPr>
                  <a:xfrm>
                    <a:off x="366366" y="4763521"/>
                    <a:ext cx="393067" cy="433482"/>
                    <a:chOff x="366366" y="4763521"/>
                    <a:chExt cx="393067" cy="433482"/>
                  </a:xfrm>
                </p:grpSpPr>
                <p:sp>
                  <p:nvSpPr>
                    <p:cNvPr id="817" name="Google Shape;817;p85"/>
                    <p:cNvSpPr/>
                    <p:nvPr/>
                  </p:nvSpPr>
                  <p:spPr>
                    <a:xfrm>
                      <a:off x="556470" y="4822994"/>
                      <a:ext cx="202963" cy="230447"/>
                    </a:xfrm>
                    <a:custGeom>
                      <a:rect b="b" l="l" r="r" t="t"/>
                      <a:pathLst>
                        <a:path extrusionOk="0" h="230447" w="202963">
                          <a:moveTo>
                            <a:pt x="196626" y="58597"/>
                          </a:moveTo>
                          <a:cubicBezTo>
                            <a:pt x="200693" y="69442"/>
                            <a:pt x="196174" y="66279"/>
                            <a:pt x="197078" y="87065"/>
                          </a:cubicBezTo>
                          <a:cubicBezTo>
                            <a:pt x="197530" y="100169"/>
                            <a:pt x="201145" y="108754"/>
                            <a:pt x="202500" y="125021"/>
                          </a:cubicBezTo>
                          <a:cubicBezTo>
                            <a:pt x="204308" y="145807"/>
                            <a:pt x="200241" y="165688"/>
                            <a:pt x="200241" y="165688"/>
                          </a:cubicBezTo>
                          <a:cubicBezTo>
                            <a:pt x="200241" y="165688"/>
                            <a:pt x="194367" y="217200"/>
                            <a:pt x="169966" y="228949"/>
                          </a:cubicBezTo>
                          <a:cubicBezTo>
                            <a:pt x="154603" y="236179"/>
                            <a:pt x="85468" y="215845"/>
                            <a:pt x="66942" y="198222"/>
                          </a:cubicBezTo>
                          <a:cubicBezTo>
                            <a:pt x="59260" y="190993"/>
                            <a:pt x="55194" y="181052"/>
                            <a:pt x="52482" y="172014"/>
                          </a:cubicBezTo>
                          <a:cubicBezTo>
                            <a:pt x="52031" y="169755"/>
                            <a:pt x="51127" y="167496"/>
                            <a:pt x="50675" y="165236"/>
                          </a:cubicBezTo>
                          <a:cubicBezTo>
                            <a:pt x="33052" y="189637"/>
                            <a:pt x="-35179" y="108754"/>
                            <a:pt x="23111" y="106947"/>
                          </a:cubicBezTo>
                          <a:cubicBezTo>
                            <a:pt x="23111" y="106043"/>
                            <a:pt x="134721" y="-96842"/>
                            <a:pt x="196626" y="58597"/>
                          </a:cubicBezTo>
                          <a:close/>
                        </a:path>
                      </a:pathLst>
                    </a:custGeom>
                    <a:solidFill>
                      <a:srgbClr val="C2730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18" name="Google Shape;818;p85"/>
                    <p:cNvSpPr/>
                    <p:nvPr/>
                  </p:nvSpPr>
                  <p:spPr>
                    <a:xfrm>
                      <a:off x="366366" y="4763521"/>
                      <a:ext cx="388269" cy="433482"/>
                    </a:xfrm>
                    <a:custGeom>
                      <a:rect b="b" l="l" r="r" t="t"/>
                      <a:pathLst>
                        <a:path extrusionOk="0" h="433482" w="388269">
                          <a:moveTo>
                            <a:pt x="327084" y="79662"/>
                          </a:moveTo>
                          <a:cubicBezTo>
                            <a:pt x="317595" y="96833"/>
                            <a:pt x="300876" y="118974"/>
                            <a:pt x="287772" y="127559"/>
                          </a:cubicBezTo>
                          <a:cubicBezTo>
                            <a:pt x="274668" y="136144"/>
                            <a:pt x="269698" y="144278"/>
                            <a:pt x="271505" y="156930"/>
                          </a:cubicBezTo>
                          <a:cubicBezTo>
                            <a:pt x="272861" y="169582"/>
                            <a:pt x="263372" y="196242"/>
                            <a:pt x="253883" y="195790"/>
                          </a:cubicBezTo>
                          <a:cubicBezTo>
                            <a:pt x="242586" y="195338"/>
                            <a:pt x="240779" y="173197"/>
                            <a:pt x="213667" y="165515"/>
                          </a:cubicBezTo>
                          <a:cubicBezTo>
                            <a:pt x="203726" y="164612"/>
                            <a:pt x="189718" y="170938"/>
                            <a:pt x="191526" y="184493"/>
                          </a:cubicBezTo>
                          <a:cubicBezTo>
                            <a:pt x="196948" y="220190"/>
                            <a:pt x="234001" y="228324"/>
                            <a:pt x="234001" y="228324"/>
                          </a:cubicBezTo>
                          <a:cubicBezTo>
                            <a:pt x="234001" y="228324"/>
                            <a:pt x="233549" y="261761"/>
                            <a:pt x="225415" y="270347"/>
                          </a:cubicBezTo>
                          <a:cubicBezTo>
                            <a:pt x="217282" y="278480"/>
                            <a:pt x="201015" y="287969"/>
                            <a:pt x="185652" y="283903"/>
                          </a:cubicBezTo>
                          <a:cubicBezTo>
                            <a:pt x="162155" y="278028"/>
                            <a:pt x="145436" y="273510"/>
                            <a:pt x="116969" y="294295"/>
                          </a:cubicBezTo>
                          <a:cubicBezTo>
                            <a:pt x="47834" y="344904"/>
                            <a:pt x="73138" y="409520"/>
                            <a:pt x="58679" y="422623"/>
                          </a:cubicBezTo>
                          <a:cubicBezTo>
                            <a:pt x="34730" y="443861"/>
                            <a:pt x="-6389" y="429401"/>
                            <a:pt x="841" y="417653"/>
                          </a:cubicBezTo>
                          <a:cubicBezTo>
                            <a:pt x="11233" y="413586"/>
                            <a:pt x="14848" y="417201"/>
                            <a:pt x="28404" y="404549"/>
                          </a:cubicBezTo>
                          <a:cubicBezTo>
                            <a:pt x="41960" y="391897"/>
                            <a:pt x="40152" y="326377"/>
                            <a:pt x="53708" y="302429"/>
                          </a:cubicBezTo>
                          <a:cubicBezTo>
                            <a:pt x="74042" y="265376"/>
                            <a:pt x="90761" y="258598"/>
                            <a:pt x="111546" y="231939"/>
                          </a:cubicBezTo>
                          <a:cubicBezTo>
                            <a:pt x="132784" y="205279"/>
                            <a:pt x="159444" y="123040"/>
                            <a:pt x="168933" y="79662"/>
                          </a:cubicBezTo>
                          <a:cubicBezTo>
                            <a:pt x="178422" y="36735"/>
                            <a:pt x="209600" y="10527"/>
                            <a:pt x="234453" y="16401"/>
                          </a:cubicBezTo>
                          <a:cubicBezTo>
                            <a:pt x="264275" y="-7547"/>
                            <a:pt x="299521" y="-7095"/>
                            <a:pt x="346966" y="29957"/>
                          </a:cubicBezTo>
                          <a:cubicBezTo>
                            <a:pt x="393960" y="67010"/>
                            <a:pt x="388989" y="98640"/>
                            <a:pt x="387182" y="118070"/>
                          </a:cubicBezTo>
                          <a:cubicBezTo>
                            <a:pt x="374078" y="108581"/>
                            <a:pt x="385374" y="110840"/>
                            <a:pt x="366396" y="98188"/>
                          </a:cubicBezTo>
                          <a:cubicBezTo>
                            <a:pt x="346966" y="85536"/>
                            <a:pt x="341092" y="81921"/>
                            <a:pt x="327084" y="7966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grpSp>
            <p:nvGrpSpPr>
              <p:cNvPr id="819" name="Google Shape;819;p85"/>
              <p:cNvGrpSpPr/>
              <p:nvPr/>
            </p:nvGrpSpPr>
            <p:grpSpPr>
              <a:xfrm>
                <a:off x="1560120" y="4942141"/>
                <a:ext cx="901010" cy="1337505"/>
                <a:chOff x="1560120" y="4942141"/>
                <a:chExt cx="901010" cy="1337505"/>
              </a:xfrm>
            </p:grpSpPr>
            <p:sp>
              <p:nvSpPr>
                <p:cNvPr id="820" name="Google Shape;820;p85"/>
                <p:cNvSpPr/>
                <p:nvPr/>
              </p:nvSpPr>
              <p:spPr>
                <a:xfrm>
                  <a:off x="1980802" y="5425179"/>
                  <a:ext cx="57838" cy="204692"/>
                </a:xfrm>
                <a:custGeom>
                  <a:rect b="b" l="l" r="r" t="t"/>
                  <a:pathLst>
                    <a:path extrusionOk="0" h="204692" w="57838">
                      <a:moveTo>
                        <a:pt x="0" y="0"/>
                      </a:moveTo>
                      <a:lnTo>
                        <a:pt x="57838" y="0"/>
                      </a:lnTo>
                      <a:lnTo>
                        <a:pt x="57838" y="204693"/>
                      </a:lnTo>
                      <a:lnTo>
                        <a:pt x="0" y="204693"/>
                      </a:lnTo>
                      <a:close/>
                    </a:path>
                  </a:pathLst>
                </a:custGeom>
                <a:solidFill>
                  <a:srgbClr val="5A5A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821" name="Google Shape;821;p85"/>
                <p:cNvGrpSpPr/>
                <p:nvPr/>
              </p:nvGrpSpPr>
              <p:grpSpPr>
                <a:xfrm>
                  <a:off x="1560120" y="5570896"/>
                  <a:ext cx="901010" cy="708750"/>
                  <a:chOff x="1560120" y="5570896"/>
                  <a:chExt cx="901010" cy="708750"/>
                </a:xfrm>
              </p:grpSpPr>
              <p:sp>
                <p:nvSpPr>
                  <p:cNvPr id="822" name="Google Shape;822;p85"/>
                  <p:cNvSpPr/>
                  <p:nvPr/>
                </p:nvSpPr>
                <p:spPr>
                  <a:xfrm>
                    <a:off x="1972217" y="5931262"/>
                    <a:ext cx="77720" cy="23496"/>
                  </a:xfrm>
                  <a:custGeom>
                    <a:rect b="b" l="l" r="r" t="t"/>
                    <a:pathLst>
                      <a:path extrusionOk="0" h="23496" w="77720">
                        <a:moveTo>
                          <a:pt x="0" y="11748"/>
                        </a:moveTo>
                        <a:cubicBezTo>
                          <a:pt x="0" y="18526"/>
                          <a:pt x="17623" y="23497"/>
                          <a:pt x="38860" y="23497"/>
                        </a:cubicBezTo>
                        <a:cubicBezTo>
                          <a:pt x="60549" y="23497"/>
                          <a:pt x="77720" y="18074"/>
                          <a:pt x="77720" y="11748"/>
                        </a:cubicBezTo>
                        <a:cubicBezTo>
                          <a:pt x="77720" y="4970"/>
                          <a:pt x="60098" y="0"/>
                          <a:pt x="38860" y="0"/>
                        </a:cubicBezTo>
                        <a:cubicBezTo>
                          <a:pt x="17623" y="0"/>
                          <a:pt x="0" y="4970"/>
                          <a:pt x="0" y="11748"/>
                        </a:cubicBez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23" name="Google Shape;823;p85"/>
                  <p:cNvSpPr/>
                  <p:nvPr/>
                </p:nvSpPr>
                <p:spPr>
                  <a:xfrm>
                    <a:off x="1984417" y="5737414"/>
                    <a:ext cx="53771" cy="304553"/>
                  </a:xfrm>
                  <a:custGeom>
                    <a:rect b="b" l="l" r="r" t="t"/>
                    <a:pathLst>
                      <a:path extrusionOk="0" h="304553" w="53771">
                        <a:moveTo>
                          <a:pt x="0" y="0"/>
                        </a:moveTo>
                        <a:lnTo>
                          <a:pt x="53771" y="0"/>
                        </a:lnTo>
                        <a:lnTo>
                          <a:pt x="53771" y="304554"/>
                        </a:lnTo>
                        <a:lnTo>
                          <a:pt x="0" y="304554"/>
                        </a:lnTo>
                        <a:close/>
                      </a:path>
                    </a:pathLst>
                  </a:custGeom>
                  <a:solidFill>
                    <a:srgbClr val="D3D2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24" name="Google Shape;824;p85"/>
                  <p:cNvSpPr/>
                  <p:nvPr/>
                </p:nvSpPr>
                <p:spPr>
                  <a:xfrm>
                    <a:off x="1972669" y="5941655"/>
                    <a:ext cx="77720" cy="129683"/>
                  </a:xfrm>
                  <a:custGeom>
                    <a:rect b="b" l="l" r="r" t="t"/>
                    <a:pathLst>
                      <a:path extrusionOk="0" h="129683" w="77720">
                        <a:moveTo>
                          <a:pt x="77720" y="125165"/>
                        </a:moveTo>
                        <a:cubicBezTo>
                          <a:pt x="77720" y="125165"/>
                          <a:pt x="57838" y="129684"/>
                          <a:pt x="38860" y="129684"/>
                        </a:cubicBezTo>
                        <a:cubicBezTo>
                          <a:pt x="19882" y="129684"/>
                          <a:pt x="0" y="125165"/>
                          <a:pt x="0" y="125165"/>
                        </a:cubicBezTo>
                        <a:lnTo>
                          <a:pt x="0" y="0"/>
                        </a:lnTo>
                        <a:cubicBezTo>
                          <a:pt x="0" y="0"/>
                          <a:pt x="12652" y="7682"/>
                          <a:pt x="38860" y="7682"/>
                        </a:cubicBezTo>
                        <a:cubicBezTo>
                          <a:pt x="65068" y="7682"/>
                          <a:pt x="77720" y="0"/>
                          <a:pt x="77720" y="0"/>
                        </a:cubicBezTo>
                        <a:lnTo>
                          <a:pt x="77720" y="125165"/>
                        </a:ln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25" name="Google Shape;825;p85"/>
                  <p:cNvSpPr/>
                  <p:nvPr/>
                </p:nvSpPr>
                <p:spPr>
                  <a:xfrm>
                    <a:off x="1592202" y="6038805"/>
                    <a:ext cx="837787" cy="192944"/>
                  </a:xfrm>
                  <a:custGeom>
                    <a:rect b="b" l="l" r="r" t="t"/>
                    <a:pathLst>
                      <a:path extrusionOk="0" h="192944" w="837787">
                        <a:moveTo>
                          <a:pt x="793016" y="70038"/>
                        </a:moveTo>
                        <a:cubicBezTo>
                          <a:pt x="762741" y="47445"/>
                          <a:pt x="540426" y="46994"/>
                          <a:pt x="493432" y="33890"/>
                        </a:cubicBezTo>
                        <a:cubicBezTo>
                          <a:pt x="452313" y="22593"/>
                          <a:pt x="447342" y="0"/>
                          <a:pt x="447342" y="0"/>
                        </a:cubicBezTo>
                        <a:lnTo>
                          <a:pt x="391312" y="0"/>
                        </a:lnTo>
                        <a:cubicBezTo>
                          <a:pt x="391312" y="0"/>
                          <a:pt x="386341" y="22593"/>
                          <a:pt x="345222" y="33890"/>
                        </a:cubicBezTo>
                        <a:cubicBezTo>
                          <a:pt x="298228" y="46994"/>
                          <a:pt x="75913" y="47445"/>
                          <a:pt x="45638" y="70038"/>
                        </a:cubicBezTo>
                        <a:cubicBezTo>
                          <a:pt x="15363" y="92631"/>
                          <a:pt x="0" y="164477"/>
                          <a:pt x="0" y="164477"/>
                        </a:cubicBezTo>
                        <a:lnTo>
                          <a:pt x="29371" y="172159"/>
                        </a:lnTo>
                        <a:cubicBezTo>
                          <a:pt x="29371" y="172159"/>
                          <a:pt x="46090" y="127425"/>
                          <a:pt x="82691" y="100765"/>
                        </a:cubicBezTo>
                        <a:cubicBezTo>
                          <a:pt x="106639" y="83142"/>
                          <a:pt x="367815" y="103024"/>
                          <a:pt x="367815" y="103024"/>
                        </a:cubicBezTo>
                        <a:lnTo>
                          <a:pt x="398541" y="192944"/>
                        </a:lnTo>
                        <a:lnTo>
                          <a:pt x="404416" y="192944"/>
                        </a:lnTo>
                        <a:lnTo>
                          <a:pt x="418875" y="192944"/>
                        </a:lnTo>
                        <a:lnTo>
                          <a:pt x="418875" y="192944"/>
                        </a:lnTo>
                        <a:lnTo>
                          <a:pt x="439209" y="192944"/>
                        </a:lnTo>
                        <a:lnTo>
                          <a:pt x="469935" y="103024"/>
                        </a:lnTo>
                        <a:cubicBezTo>
                          <a:pt x="469935" y="103024"/>
                          <a:pt x="731563" y="83594"/>
                          <a:pt x="755060" y="100765"/>
                        </a:cubicBezTo>
                        <a:cubicBezTo>
                          <a:pt x="791660" y="127425"/>
                          <a:pt x="808379" y="172159"/>
                          <a:pt x="808379" y="172159"/>
                        </a:cubicBezTo>
                        <a:lnTo>
                          <a:pt x="837750" y="164477"/>
                        </a:lnTo>
                        <a:cubicBezTo>
                          <a:pt x="838654" y="164477"/>
                          <a:pt x="823291" y="92631"/>
                          <a:pt x="793016" y="70038"/>
                        </a:cubicBez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26" name="Google Shape;826;p85"/>
                  <p:cNvSpPr/>
                  <p:nvPr/>
                </p:nvSpPr>
                <p:spPr>
                  <a:xfrm>
                    <a:off x="1965891" y="6189267"/>
                    <a:ext cx="90372" cy="90379"/>
                  </a:xfrm>
                  <a:custGeom>
                    <a:rect b="b" l="l" r="r" t="t"/>
                    <a:pathLst>
                      <a:path extrusionOk="0" h="90379" w="90372">
                        <a:moveTo>
                          <a:pt x="90372" y="45193"/>
                        </a:moveTo>
                        <a:cubicBezTo>
                          <a:pt x="90372" y="70046"/>
                          <a:pt x="70038" y="90379"/>
                          <a:pt x="45186" y="90379"/>
                        </a:cubicBezTo>
                        <a:cubicBezTo>
                          <a:pt x="20334" y="90379"/>
                          <a:pt x="0" y="70046"/>
                          <a:pt x="0" y="45193"/>
                        </a:cubicBezTo>
                        <a:cubicBezTo>
                          <a:pt x="0" y="20341"/>
                          <a:pt x="20334" y="7"/>
                          <a:pt x="45186" y="7"/>
                        </a:cubicBezTo>
                        <a:cubicBezTo>
                          <a:pt x="70490" y="-444"/>
                          <a:pt x="90372" y="19889"/>
                          <a:pt x="90372" y="45193"/>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27" name="Google Shape;827;p85"/>
                  <p:cNvSpPr/>
                  <p:nvPr/>
                </p:nvSpPr>
                <p:spPr>
                  <a:xfrm>
                    <a:off x="1560120" y="6189267"/>
                    <a:ext cx="90372" cy="90379"/>
                  </a:xfrm>
                  <a:custGeom>
                    <a:rect b="b" l="l" r="r" t="t"/>
                    <a:pathLst>
                      <a:path extrusionOk="0" h="90379" w="90372">
                        <a:moveTo>
                          <a:pt x="90372" y="45193"/>
                        </a:moveTo>
                        <a:cubicBezTo>
                          <a:pt x="90372" y="70046"/>
                          <a:pt x="70038" y="90379"/>
                          <a:pt x="45186" y="90379"/>
                        </a:cubicBezTo>
                        <a:cubicBezTo>
                          <a:pt x="20334" y="90379"/>
                          <a:pt x="0" y="70046"/>
                          <a:pt x="0" y="45193"/>
                        </a:cubicBezTo>
                        <a:cubicBezTo>
                          <a:pt x="0" y="20341"/>
                          <a:pt x="20334" y="7"/>
                          <a:pt x="45186" y="7"/>
                        </a:cubicBezTo>
                        <a:cubicBezTo>
                          <a:pt x="70038" y="-444"/>
                          <a:pt x="90372" y="19889"/>
                          <a:pt x="90372" y="45193"/>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28" name="Google Shape;828;p85"/>
                  <p:cNvSpPr/>
                  <p:nvPr/>
                </p:nvSpPr>
                <p:spPr>
                  <a:xfrm>
                    <a:off x="2370758" y="6189267"/>
                    <a:ext cx="90372" cy="90379"/>
                  </a:xfrm>
                  <a:custGeom>
                    <a:rect b="b" l="l" r="r" t="t"/>
                    <a:pathLst>
                      <a:path extrusionOk="0" h="90379" w="90372">
                        <a:moveTo>
                          <a:pt x="90372" y="45193"/>
                        </a:moveTo>
                        <a:cubicBezTo>
                          <a:pt x="90372" y="70046"/>
                          <a:pt x="70038" y="90379"/>
                          <a:pt x="45186" y="90379"/>
                        </a:cubicBezTo>
                        <a:cubicBezTo>
                          <a:pt x="20334" y="90379"/>
                          <a:pt x="0" y="70046"/>
                          <a:pt x="0" y="45193"/>
                        </a:cubicBezTo>
                        <a:cubicBezTo>
                          <a:pt x="0" y="20341"/>
                          <a:pt x="20334" y="7"/>
                          <a:pt x="45186" y="7"/>
                        </a:cubicBezTo>
                        <a:cubicBezTo>
                          <a:pt x="70038" y="-444"/>
                          <a:pt x="90372" y="19889"/>
                          <a:pt x="90372" y="45193"/>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29" name="Google Shape;829;p85"/>
                  <p:cNvSpPr/>
                  <p:nvPr/>
                </p:nvSpPr>
                <p:spPr>
                  <a:xfrm>
                    <a:off x="1907601" y="5700362"/>
                    <a:ext cx="207856" cy="55126"/>
                  </a:xfrm>
                  <a:custGeom>
                    <a:rect b="b" l="l" r="r" t="t"/>
                    <a:pathLst>
                      <a:path extrusionOk="0" h="55126" w="207856">
                        <a:moveTo>
                          <a:pt x="192041" y="55127"/>
                        </a:moveTo>
                        <a:lnTo>
                          <a:pt x="14911" y="54675"/>
                        </a:lnTo>
                        <a:lnTo>
                          <a:pt x="0" y="452"/>
                        </a:lnTo>
                        <a:lnTo>
                          <a:pt x="207856" y="0"/>
                        </a:ln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30" name="Google Shape;830;p85"/>
                  <p:cNvSpPr/>
                  <p:nvPr/>
                </p:nvSpPr>
                <p:spPr>
                  <a:xfrm>
                    <a:off x="1757583" y="5679124"/>
                    <a:ext cx="542685" cy="30726"/>
                  </a:xfrm>
                  <a:custGeom>
                    <a:rect b="b" l="l" r="r" t="t"/>
                    <a:pathLst>
                      <a:path extrusionOk="0" h="30726" w="542685">
                        <a:moveTo>
                          <a:pt x="542685" y="15363"/>
                        </a:moveTo>
                        <a:cubicBezTo>
                          <a:pt x="542685" y="23949"/>
                          <a:pt x="534100" y="30726"/>
                          <a:pt x="523255" y="30726"/>
                        </a:cubicBezTo>
                        <a:lnTo>
                          <a:pt x="19430" y="30726"/>
                        </a:lnTo>
                        <a:cubicBezTo>
                          <a:pt x="8585" y="30726"/>
                          <a:pt x="0" y="23949"/>
                          <a:pt x="0" y="15363"/>
                        </a:cubicBezTo>
                        <a:lnTo>
                          <a:pt x="0" y="15363"/>
                        </a:lnTo>
                        <a:cubicBezTo>
                          <a:pt x="0" y="6778"/>
                          <a:pt x="8585" y="0"/>
                          <a:pt x="19430" y="0"/>
                        </a:cubicBezTo>
                        <a:lnTo>
                          <a:pt x="523255" y="0"/>
                        </a:lnTo>
                        <a:cubicBezTo>
                          <a:pt x="533648" y="0"/>
                          <a:pt x="542685" y="6778"/>
                          <a:pt x="542685" y="15363"/>
                        </a:cubicBezTo>
                        <a:lnTo>
                          <a:pt x="542685" y="15363"/>
                        </a:lnTo>
                        <a:close/>
                      </a:path>
                    </a:pathLst>
                  </a:custGeom>
                  <a:solidFill>
                    <a:srgbClr val="5A5A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31" name="Google Shape;831;p85"/>
                  <p:cNvSpPr/>
                  <p:nvPr/>
                </p:nvSpPr>
                <p:spPr>
                  <a:xfrm>
                    <a:off x="1696582" y="5570896"/>
                    <a:ext cx="653390" cy="118620"/>
                  </a:xfrm>
                  <a:custGeom>
                    <a:rect b="b" l="l" r="r" t="t"/>
                    <a:pathLst>
                      <a:path extrusionOk="0" h="118620" w="653390">
                        <a:moveTo>
                          <a:pt x="652939" y="100546"/>
                        </a:moveTo>
                        <a:cubicBezTo>
                          <a:pt x="652939" y="110487"/>
                          <a:pt x="642546" y="118621"/>
                          <a:pt x="629894" y="118621"/>
                        </a:cubicBezTo>
                        <a:lnTo>
                          <a:pt x="23045" y="118621"/>
                        </a:lnTo>
                        <a:cubicBezTo>
                          <a:pt x="10393" y="118621"/>
                          <a:pt x="0" y="110487"/>
                          <a:pt x="0" y="100546"/>
                        </a:cubicBezTo>
                        <a:lnTo>
                          <a:pt x="0" y="21922"/>
                        </a:lnTo>
                        <a:cubicBezTo>
                          <a:pt x="0" y="11982"/>
                          <a:pt x="5874" y="-219"/>
                          <a:pt x="49253" y="3396"/>
                        </a:cubicBezTo>
                        <a:cubicBezTo>
                          <a:pt x="103476" y="7915"/>
                          <a:pt x="164929" y="11982"/>
                          <a:pt x="330310" y="12433"/>
                        </a:cubicBezTo>
                        <a:cubicBezTo>
                          <a:pt x="489365" y="12885"/>
                          <a:pt x="553078" y="-2026"/>
                          <a:pt x="601427" y="233"/>
                        </a:cubicBezTo>
                        <a:cubicBezTo>
                          <a:pt x="640739" y="2041"/>
                          <a:pt x="653391" y="12433"/>
                          <a:pt x="653391" y="22374"/>
                        </a:cubicBezTo>
                        <a:lnTo>
                          <a:pt x="653391" y="100546"/>
                        </a:lnTo>
                        <a:close/>
                      </a:path>
                    </a:pathLst>
                  </a:custGeom>
                  <a:solidFill>
                    <a:srgbClr val="6E7C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32" name="Google Shape;832;p85"/>
                <p:cNvSpPr/>
                <p:nvPr/>
              </p:nvSpPr>
              <p:spPr>
                <a:xfrm>
                  <a:off x="1709234" y="4942141"/>
                  <a:ext cx="640738" cy="572958"/>
                </a:xfrm>
                <a:custGeom>
                  <a:rect b="b" l="l" r="r" t="t"/>
                  <a:pathLst>
                    <a:path extrusionOk="0" h="572958" w="640738">
                      <a:moveTo>
                        <a:pt x="640287" y="509698"/>
                      </a:moveTo>
                      <a:cubicBezTo>
                        <a:pt x="640287" y="544491"/>
                        <a:pt x="611820" y="572959"/>
                        <a:pt x="577026" y="572959"/>
                      </a:cubicBezTo>
                      <a:lnTo>
                        <a:pt x="63261" y="572959"/>
                      </a:lnTo>
                      <a:cubicBezTo>
                        <a:pt x="28467" y="572959"/>
                        <a:pt x="0" y="544491"/>
                        <a:pt x="0" y="509698"/>
                      </a:cubicBezTo>
                      <a:lnTo>
                        <a:pt x="0" y="63260"/>
                      </a:lnTo>
                      <a:cubicBezTo>
                        <a:pt x="0" y="28467"/>
                        <a:pt x="28467" y="0"/>
                        <a:pt x="63261" y="0"/>
                      </a:cubicBezTo>
                      <a:lnTo>
                        <a:pt x="577478" y="0"/>
                      </a:lnTo>
                      <a:cubicBezTo>
                        <a:pt x="612272" y="0"/>
                        <a:pt x="640739" y="28467"/>
                        <a:pt x="640739" y="63260"/>
                      </a:cubicBezTo>
                      <a:lnTo>
                        <a:pt x="640739" y="509698"/>
                      </a:lnTo>
                      <a:close/>
                    </a:path>
                  </a:pathLst>
                </a:custGeom>
                <a:solidFill>
                  <a:srgbClr val="6E7C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833" name="Google Shape;833;p85"/>
              <p:cNvGrpSpPr/>
              <p:nvPr/>
            </p:nvGrpSpPr>
            <p:grpSpPr>
              <a:xfrm>
                <a:off x="1066814" y="4449098"/>
                <a:ext cx="490944" cy="1130078"/>
                <a:chOff x="1066814" y="4449098"/>
                <a:chExt cx="490944" cy="1130078"/>
              </a:xfrm>
            </p:grpSpPr>
            <p:sp>
              <p:nvSpPr>
                <p:cNvPr id="834" name="Google Shape;834;p85"/>
                <p:cNvSpPr/>
                <p:nvPr/>
              </p:nvSpPr>
              <p:spPr>
                <a:xfrm>
                  <a:off x="1066814" y="5003142"/>
                  <a:ext cx="421912" cy="576034"/>
                </a:xfrm>
                <a:custGeom>
                  <a:rect b="b" l="l" r="r" t="t"/>
                  <a:pathLst>
                    <a:path extrusionOk="0" h="576034" w="421912">
                      <a:moveTo>
                        <a:pt x="78046" y="32986"/>
                      </a:moveTo>
                      <a:cubicBezTo>
                        <a:pt x="78046" y="32986"/>
                        <a:pt x="308043" y="102120"/>
                        <a:pt x="399771" y="0"/>
                      </a:cubicBezTo>
                      <a:cubicBezTo>
                        <a:pt x="399771" y="0"/>
                        <a:pt x="421912" y="553077"/>
                        <a:pt x="421912" y="566181"/>
                      </a:cubicBezTo>
                      <a:cubicBezTo>
                        <a:pt x="421912" y="566181"/>
                        <a:pt x="53194" y="586063"/>
                        <a:pt x="1230" y="569344"/>
                      </a:cubicBezTo>
                      <a:cubicBezTo>
                        <a:pt x="1230" y="569344"/>
                        <a:pt x="-15941" y="117032"/>
                        <a:pt x="78046" y="32986"/>
                      </a:cubicBezTo>
                      <a:close/>
                    </a:path>
                  </a:pathLst>
                </a:custGeom>
                <a:solidFill>
                  <a:srgbClr val="04040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35" name="Google Shape;835;p85"/>
                <p:cNvSpPr/>
                <p:nvPr/>
              </p:nvSpPr>
              <p:spPr>
                <a:xfrm>
                  <a:off x="1076534" y="4650239"/>
                  <a:ext cx="481224" cy="576573"/>
                </a:xfrm>
                <a:custGeom>
                  <a:rect b="b" l="l" r="r" t="t"/>
                  <a:pathLst>
                    <a:path extrusionOk="0" h="576573" w="481224">
                      <a:moveTo>
                        <a:pt x="450600" y="566181"/>
                      </a:moveTo>
                      <a:cubicBezTo>
                        <a:pt x="506179" y="378659"/>
                        <a:pt x="469126" y="65068"/>
                        <a:pt x="469126" y="65068"/>
                      </a:cubicBezTo>
                      <a:cubicBezTo>
                        <a:pt x="452407" y="31630"/>
                        <a:pt x="361583" y="0"/>
                        <a:pt x="361583" y="0"/>
                      </a:cubicBezTo>
                      <a:lnTo>
                        <a:pt x="344864" y="37052"/>
                      </a:lnTo>
                      <a:lnTo>
                        <a:pt x="331760" y="98505"/>
                      </a:lnTo>
                      <a:cubicBezTo>
                        <a:pt x="300130" y="117032"/>
                        <a:pt x="246359" y="189329"/>
                        <a:pt x="246359" y="189329"/>
                      </a:cubicBezTo>
                      <a:lnTo>
                        <a:pt x="235062" y="159507"/>
                      </a:lnTo>
                      <a:cubicBezTo>
                        <a:pt x="231447" y="137365"/>
                        <a:pt x="196202" y="127876"/>
                        <a:pt x="196202" y="127876"/>
                      </a:cubicBezTo>
                      <a:cubicBezTo>
                        <a:pt x="192587" y="114772"/>
                        <a:pt x="204336" y="19430"/>
                        <a:pt x="204336" y="19430"/>
                      </a:cubicBezTo>
                      <a:cubicBezTo>
                        <a:pt x="160505" y="-44282"/>
                        <a:pt x="38503" y="71846"/>
                        <a:pt x="38503" y="71846"/>
                      </a:cubicBezTo>
                      <a:cubicBezTo>
                        <a:pt x="-15269" y="197915"/>
                        <a:pt x="3257" y="422489"/>
                        <a:pt x="3257" y="422489"/>
                      </a:cubicBezTo>
                      <a:cubicBezTo>
                        <a:pt x="-11654" y="483942"/>
                        <a:pt x="29465" y="576573"/>
                        <a:pt x="29465" y="576573"/>
                      </a:cubicBezTo>
                      <a:lnTo>
                        <a:pt x="111252" y="559855"/>
                      </a:lnTo>
                      <a:cubicBezTo>
                        <a:pt x="99956" y="531839"/>
                        <a:pt x="113060" y="400348"/>
                        <a:pt x="113060" y="400348"/>
                      </a:cubicBezTo>
                      <a:cubicBezTo>
                        <a:pt x="287478" y="435593"/>
                        <a:pt x="372880" y="381822"/>
                        <a:pt x="372880" y="381822"/>
                      </a:cubicBezTo>
                      <a:cubicBezTo>
                        <a:pt x="369265" y="426556"/>
                        <a:pt x="367457" y="517380"/>
                        <a:pt x="367457" y="517380"/>
                      </a:cubicBezTo>
                      <a:lnTo>
                        <a:pt x="372880" y="574766"/>
                      </a:lnTo>
                      <a:lnTo>
                        <a:pt x="448792" y="574766"/>
                      </a:lnTo>
                      <a:lnTo>
                        <a:pt x="450600" y="566181"/>
                      </a:lnTo>
                      <a:close/>
                    </a:path>
                  </a:pathLst>
                </a:custGeom>
                <a:solidFill>
                  <a:srgbClr val="EF7B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36" name="Google Shape;836;p85"/>
                <p:cNvSpPr/>
                <p:nvPr/>
              </p:nvSpPr>
              <p:spPr>
                <a:xfrm>
                  <a:off x="1269573" y="4668765"/>
                  <a:ext cx="145993" cy="168995"/>
                </a:xfrm>
                <a:custGeom>
                  <a:rect b="b" l="l" r="r" t="t"/>
                  <a:pathLst>
                    <a:path extrusionOk="0" h="168995" w="145993">
                      <a:moveTo>
                        <a:pt x="2259" y="0"/>
                      </a:moveTo>
                      <a:cubicBezTo>
                        <a:pt x="2259" y="0"/>
                        <a:pt x="4519" y="70490"/>
                        <a:pt x="0" y="84498"/>
                      </a:cubicBezTo>
                      <a:cubicBezTo>
                        <a:pt x="0" y="84498"/>
                        <a:pt x="19882" y="137366"/>
                        <a:pt x="58742" y="168996"/>
                      </a:cubicBezTo>
                      <a:cubicBezTo>
                        <a:pt x="58742" y="168996"/>
                        <a:pt x="153633" y="117935"/>
                        <a:pt x="145499" y="49253"/>
                      </a:cubicBezTo>
                      <a:lnTo>
                        <a:pt x="2259" y="0"/>
                      </a:ln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37" name="Google Shape;837;p85"/>
                <p:cNvSpPr/>
                <p:nvPr/>
              </p:nvSpPr>
              <p:spPr>
                <a:xfrm>
                  <a:off x="1284033" y="4672832"/>
                  <a:ext cx="131431" cy="136009"/>
                </a:xfrm>
                <a:custGeom>
                  <a:rect b="b" l="l" r="r" t="t"/>
                  <a:pathLst>
                    <a:path extrusionOk="0" h="136009" w="131431">
                      <a:moveTo>
                        <a:pt x="85402" y="136010"/>
                      </a:moveTo>
                      <a:cubicBezTo>
                        <a:pt x="106639" y="114772"/>
                        <a:pt x="135106" y="77268"/>
                        <a:pt x="131040" y="45186"/>
                      </a:cubicBezTo>
                      <a:lnTo>
                        <a:pt x="0" y="0"/>
                      </a:lnTo>
                      <a:cubicBezTo>
                        <a:pt x="9037" y="44282"/>
                        <a:pt x="43830" y="106187"/>
                        <a:pt x="85402" y="136010"/>
                      </a:cubicBezTo>
                      <a:close/>
                    </a:path>
                  </a:pathLst>
                </a:custGeom>
                <a:solidFill>
                  <a:srgbClr val="EAB5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38" name="Google Shape;838;p85"/>
                <p:cNvSpPr/>
                <p:nvPr/>
              </p:nvSpPr>
              <p:spPr>
                <a:xfrm>
                  <a:off x="1175586" y="4833242"/>
                  <a:ext cx="17178" cy="217796"/>
                </a:xfrm>
                <a:custGeom>
                  <a:rect b="b" l="l" r="r" t="t"/>
                  <a:pathLst>
                    <a:path extrusionOk="0" h="217796" w="17178">
                      <a:moveTo>
                        <a:pt x="13556" y="217796"/>
                      </a:moveTo>
                      <a:lnTo>
                        <a:pt x="0" y="0"/>
                      </a:lnTo>
                      <a:cubicBezTo>
                        <a:pt x="0" y="0"/>
                        <a:pt x="26660" y="180744"/>
                        <a:pt x="13556" y="217796"/>
                      </a:cubicBezTo>
                      <a:close/>
                    </a:path>
                  </a:pathLst>
                </a:custGeom>
                <a:solidFill>
                  <a:srgbClr val="DB535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39" name="Google Shape;839;p85"/>
                <p:cNvSpPr/>
                <p:nvPr/>
              </p:nvSpPr>
              <p:spPr>
                <a:xfrm>
                  <a:off x="1448962" y="4787604"/>
                  <a:ext cx="43830" cy="246020"/>
                </a:xfrm>
                <a:custGeom>
                  <a:rect b="b" l="l" r="r" t="t"/>
                  <a:pathLst>
                    <a:path extrusionOk="0" h="246020" w="43830">
                      <a:moveTo>
                        <a:pt x="0" y="244908"/>
                      </a:moveTo>
                      <a:cubicBezTo>
                        <a:pt x="0" y="136914"/>
                        <a:pt x="43830" y="0"/>
                        <a:pt x="43830" y="0"/>
                      </a:cubicBezTo>
                      <a:cubicBezTo>
                        <a:pt x="43830" y="0"/>
                        <a:pt x="0" y="265242"/>
                        <a:pt x="0" y="244908"/>
                      </a:cubicBezTo>
                      <a:close/>
                    </a:path>
                  </a:pathLst>
                </a:custGeom>
                <a:solidFill>
                  <a:srgbClr val="DB535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40" name="Google Shape;840;p85"/>
                <p:cNvSpPr/>
                <p:nvPr/>
              </p:nvSpPr>
              <p:spPr>
                <a:xfrm>
                  <a:off x="1227550" y="4660180"/>
                  <a:ext cx="96698" cy="179388"/>
                </a:xfrm>
                <a:custGeom>
                  <a:rect b="b" l="l" r="r" t="t"/>
                  <a:pathLst>
                    <a:path extrusionOk="0" h="179388" w="96698">
                      <a:moveTo>
                        <a:pt x="41571" y="0"/>
                      </a:moveTo>
                      <a:cubicBezTo>
                        <a:pt x="41571" y="0"/>
                        <a:pt x="32986" y="91728"/>
                        <a:pt x="0" y="133751"/>
                      </a:cubicBezTo>
                      <a:cubicBezTo>
                        <a:pt x="0" y="133751"/>
                        <a:pt x="52868" y="116128"/>
                        <a:pt x="96698" y="179388"/>
                      </a:cubicBezTo>
                      <a:cubicBezTo>
                        <a:pt x="96698" y="179388"/>
                        <a:pt x="46542" y="36601"/>
                        <a:pt x="53771" y="9941"/>
                      </a:cubicBezTo>
                      <a:cubicBezTo>
                        <a:pt x="45186" y="5874"/>
                        <a:pt x="60097" y="1356"/>
                        <a:pt x="41571" y="0"/>
                      </a:cubicBezTo>
                      <a:close/>
                    </a:path>
                  </a:pathLst>
                </a:custGeom>
                <a:solidFill>
                  <a:srgbClr val="FEFE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41" name="Google Shape;841;p85"/>
                <p:cNvSpPr/>
                <p:nvPr/>
              </p:nvSpPr>
              <p:spPr>
                <a:xfrm>
                  <a:off x="1323796" y="4670573"/>
                  <a:ext cx="140076" cy="167188"/>
                </a:xfrm>
                <a:custGeom>
                  <a:rect b="b" l="l" r="r" t="t"/>
                  <a:pathLst>
                    <a:path extrusionOk="0" h="167188" w="140076">
                      <a:moveTo>
                        <a:pt x="102121" y="0"/>
                      </a:moveTo>
                      <a:cubicBezTo>
                        <a:pt x="102121" y="0"/>
                        <a:pt x="119743" y="96698"/>
                        <a:pt x="140077" y="114321"/>
                      </a:cubicBezTo>
                      <a:cubicBezTo>
                        <a:pt x="140077" y="114321"/>
                        <a:pt x="105735" y="109802"/>
                        <a:pt x="87209" y="103928"/>
                      </a:cubicBezTo>
                      <a:cubicBezTo>
                        <a:pt x="87209" y="103928"/>
                        <a:pt x="30727" y="167188"/>
                        <a:pt x="0" y="167188"/>
                      </a:cubicBezTo>
                      <a:cubicBezTo>
                        <a:pt x="0" y="167188"/>
                        <a:pt x="63261" y="83594"/>
                        <a:pt x="80883" y="81335"/>
                      </a:cubicBezTo>
                      <a:cubicBezTo>
                        <a:pt x="80883" y="80883"/>
                        <a:pt x="93535" y="0"/>
                        <a:pt x="102121" y="0"/>
                      </a:cubicBezTo>
                      <a:close/>
                    </a:path>
                  </a:pathLst>
                </a:custGeom>
                <a:solidFill>
                  <a:srgbClr val="FEFE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42" name="Google Shape;842;p85"/>
                <p:cNvSpPr/>
                <p:nvPr/>
              </p:nvSpPr>
              <p:spPr>
                <a:xfrm>
                  <a:off x="1256846" y="4525378"/>
                  <a:ext cx="181838" cy="211239"/>
                </a:xfrm>
                <a:custGeom>
                  <a:rect b="b" l="l" r="r" t="t"/>
                  <a:pathLst>
                    <a:path extrusionOk="0" h="211239" w="181838">
                      <a:moveTo>
                        <a:pt x="174945" y="18222"/>
                      </a:moveTo>
                      <a:cubicBezTo>
                        <a:pt x="174945" y="18222"/>
                        <a:pt x="209739" y="181343"/>
                        <a:pt x="122981" y="211166"/>
                      </a:cubicBezTo>
                      <a:cubicBezTo>
                        <a:pt x="122981" y="211166"/>
                        <a:pt x="66047" y="216137"/>
                        <a:pt x="24024" y="144291"/>
                      </a:cubicBezTo>
                      <a:cubicBezTo>
                        <a:pt x="24024" y="144291"/>
                        <a:pt x="-17999" y="119439"/>
                        <a:pt x="9112" y="90068"/>
                      </a:cubicBezTo>
                      <a:cubicBezTo>
                        <a:pt x="9112" y="90068"/>
                        <a:pt x="46165" y="-48653"/>
                        <a:pt x="174945" y="18222"/>
                      </a:cubicBez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43" name="Google Shape;843;p85"/>
                <p:cNvSpPr/>
                <p:nvPr/>
              </p:nvSpPr>
              <p:spPr>
                <a:xfrm>
                  <a:off x="1223938" y="4449098"/>
                  <a:ext cx="219090" cy="220570"/>
                </a:xfrm>
                <a:custGeom>
                  <a:rect b="b" l="l" r="r" t="t"/>
                  <a:pathLst>
                    <a:path extrusionOk="0" h="220570" w="219090">
                      <a:moveTo>
                        <a:pt x="214179" y="141495"/>
                      </a:moveTo>
                      <a:cubicBezTo>
                        <a:pt x="214179" y="141495"/>
                        <a:pt x="223668" y="108057"/>
                        <a:pt x="214179" y="89531"/>
                      </a:cubicBezTo>
                      <a:cubicBezTo>
                        <a:pt x="214179" y="89531"/>
                        <a:pt x="229090" y="76427"/>
                        <a:pt x="206949" y="56094"/>
                      </a:cubicBezTo>
                      <a:cubicBezTo>
                        <a:pt x="206949" y="56094"/>
                        <a:pt x="180741" y="-18012"/>
                        <a:pt x="67776" y="4130"/>
                      </a:cubicBezTo>
                      <a:cubicBezTo>
                        <a:pt x="67776" y="4130"/>
                        <a:pt x="-907" y="28078"/>
                        <a:pt x="8582" y="130199"/>
                      </a:cubicBezTo>
                      <a:cubicBezTo>
                        <a:pt x="8582" y="130199"/>
                        <a:pt x="-30278" y="204304"/>
                        <a:pt x="57383" y="220571"/>
                      </a:cubicBezTo>
                      <a:cubicBezTo>
                        <a:pt x="57383" y="220571"/>
                        <a:pt x="28916" y="191652"/>
                        <a:pt x="51057" y="185777"/>
                      </a:cubicBezTo>
                      <a:cubicBezTo>
                        <a:pt x="51057" y="185777"/>
                        <a:pt x="84495" y="176288"/>
                        <a:pt x="89917" y="148725"/>
                      </a:cubicBezTo>
                      <a:cubicBezTo>
                        <a:pt x="89917" y="148725"/>
                        <a:pt x="89917" y="113480"/>
                        <a:pt x="162215" y="120709"/>
                      </a:cubicBezTo>
                      <a:cubicBezTo>
                        <a:pt x="162215" y="120709"/>
                        <a:pt x="192038" y="115287"/>
                        <a:pt x="201075" y="98568"/>
                      </a:cubicBezTo>
                      <a:cubicBezTo>
                        <a:pt x="201075" y="99020"/>
                        <a:pt x="212371" y="112124"/>
                        <a:pt x="214179" y="141495"/>
                      </a:cubicBezTo>
                      <a:close/>
                    </a:path>
                  </a:pathLst>
                </a:custGeom>
                <a:solidFill>
                  <a:srgbClr val="634D3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44" name="Google Shape;844;p85"/>
                <p:cNvSpPr/>
                <p:nvPr/>
              </p:nvSpPr>
              <p:spPr>
                <a:xfrm>
                  <a:off x="1105548" y="5210545"/>
                  <a:ext cx="96698" cy="114320"/>
                </a:xfrm>
                <a:custGeom>
                  <a:rect b="b" l="l" r="r" t="t"/>
                  <a:pathLst>
                    <a:path extrusionOk="0" h="114320" w="96698">
                      <a:moveTo>
                        <a:pt x="9489" y="114321"/>
                      </a:moveTo>
                      <a:lnTo>
                        <a:pt x="19430" y="106187"/>
                      </a:lnTo>
                      <a:cubicBezTo>
                        <a:pt x="43830" y="90372"/>
                        <a:pt x="96698" y="79979"/>
                        <a:pt x="96698" y="79979"/>
                      </a:cubicBezTo>
                      <a:cubicBezTo>
                        <a:pt x="87209" y="76364"/>
                        <a:pt x="81787" y="0"/>
                        <a:pt x="81787" y="0"/>
                      </a:cubicBezTo>
                      <a:lnTo>
                        <a:pt x="0" y="16719"/>
                      </a:lnTo>
                      <a:lnTo>
                        <a:pt x="9489" y="114321"/>
                      </a:ln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45" name="Google Shape;845;p85"/>
                <p:cNvSpPr/>
                <p:nvPr/>
              </p:nvSpPr>
              <p:spPr>
                <a:xfrm>
                  <a:off x="1438117" y="5225457"/>
                  <a:ext cx="87209" cy="89160"/>
                </a:xfrm>
                <a:custGeom>
                  <a:rect b="b" l="l" r="r" t="t"/>
                  <a:pathLst>
                    <a:path extrusionOk="0" h="89160" w="87209">
                      <a:moveTo>
                        <a:pt x="68683" y="87209"/>
                      </a:moveTo>
                      <a:lnTo>
                        <a:pt x="87209" y="0"/>
                      </a:lnTo>
                      <a:lnTo>
                        <a:pt x="14911" y="0"/>
                      </a:lnTo>
                      <a:lnTo>
                        <a:pt x="5422" y="0"/>
                      </a:lnTo>
                      <a:lnTo>
                        <a:pt x="0" y="85402"/>
                      </a:lnTo>
                      <a:cubicBezTo>
                        <a:pt x="18526" y="92631"/>
                        <a:pt x="68683" y="87209"/>
                        <a:pt x="68683" y="87209"/>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846" name="Google Shape;846;p85"/>
              <p:cNvGrpSpPr/>
              <p:nvPr/>
            </p:nvGrpSpPr>
            <p:grpSpPr>
              <a:xfrm>
                <a:off x="1102231" y="5493093"/>
                <a:ext cx="276240" cy="830835"/>
                <a:chOff x="1102231" y="5493093"/>
                <a:chExt cx="276240" cy="830835"/>
              </a:xfrm>
            </p:grpSpPr>
            <p:sp>
              <p:nvSpPr>
                <p:cNvPr id="847" name="Google Shape;847;p85"/>
                <p:cNvSpPr/>
                <p:nvPr/>
              </p:nvSpPr>
              <p:spPr>
                <a:xfrm>
                  <a:off x="1179069" y="5523976"/>
                  <a:ext cx="199402" cy="745196"/>
                </a:xfrm>
                <a:custGeom>
                  <a:rect b="b" l="l" r="r" t="t"/>
                  <a:pathLst>
                    <a:path extrusionOk="0" h="745196" w="199402">
                      <a:moveTo>
                        <a:pt x="199403" y="31338"/>
                      </a:moveTo>
                      <a:cubicBezTo>
                        <a:pt x="199403" y="31338"/>
                        <a:pt x="78756" y="430331"/>
                        <a:pt x="87341" y="522058"/>
                      </a:cubicBezTo>
                      <a:cubicBezTo>
                        <a:pt x="87341" y="522058"/>
                        <a:pt x="96830" y="685631"/>
                        <a:pt x="146987" y="719069"/>
                      </a:cubicBezTo>
                      <a:cubicBezTo>
                        <a:pt x="146987" y="719069"/>
                        <a:pt x="95927" y="776003"/>
                        <a:pt x="62489" y="721780"/>
                      </a:cubicBezTo>
                      <a:lnTo>
                        <a:pt x="29051" y="538777"/>
                      </a:lnTo>
                      <a:cubicBezTo>
                        <a:pt x="29051" y="538777"/>
                        <a:pt x="-41439" y="280765"/>
                        <a:pt x="37185" y="131199"/>
                      </a:cubicBezTo>
                      <a:lnTo>
                        <a:pt x="66104" y="39924"/>
                      </a:lnTo>
                      <a:cubicBezTo>
                        <a:pt x="66556" y="39472"/>
                        <a:pt x="124846" y="-43671"/>
                        <a:pt x="199403" y="31338"/>
                      </a:cubicBezTo>
                      <a:close/>
                    </a:path>
                  </a:pathLst>
                </a:custGeom>
                <a:solidFill>
                  <a:srgbClr val="EFBE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48" name="Google Shape;848;p85"/>
                <p:cNvSpPr/>
                <p:nvPr/>
              </p:nvSpPr>
              <p:spPr>
                <a:xfrm>
                  <a:off x="1183268" y="6070887"/>
                  <a:ext cx="167528" cy="250983"/>
                </a:xfrm>
                <a:custGeom>
                  <a:rect b="b" l="l" r="r" t="t"/>
                  <a:pathLst>
                    <a:path extrusionOk="0" h="250983" w="167528">
                      <a:moveTo>
                        <a:pt x="47445" y="0"/>
                      </a:moveTo>
                      <a:cubicBezTo>
                        <a:pt x="47445" y="0"/>
                        <a:pt x="11297" y="4067"/>
                        <a:pt x="0" y="100313"/>
                      </a:cubicBezTo>
                      <a:lnTo>
                        <a:pt x="11297" y="213730"/>
                      </a:lnTo>
                      <a:cubicBezTo>
                        <a:pt x="11297" y="213730"/>
                        <a:pt x="28015" y="223671"/>
                        <a:pt x="22593" y="132395"/>
                      </a:cubicBezTo>
                      <a:cubicBezTo>
                        <a:pt x="22593" y="132395"/>
                        <a:pt x="36601" y="248071"/>
                        <a:pt x="73201" y="250782"/>
                      </a:cubicBezTo>
                      <a:cubicBezTo>
                        <a:pt x="73201" y="250782"/>
                        <a:pt x="141432" y="251234"/>
                        <a:pt x="154536" y="250782"/>
                      </a:cubicBezTo>
                      <a:cubicBezTo>
                        <a:pt x="167640" y="250331"/>
                        <a:pt x="179841" y="204241"/>
                        <a:pt x="143240" y="169448"/>
                      </a:cubicBezTo>
                      <a:cubicBezTo>
                        <a:pt x="143240" y="169448"/>
                        <a:pt x="109350" y="208308"/>
                        <a:pt x="75913" y="175322"/>
                      </a:cubicBezTo>
                      <a:cubicBezTo>
                        <a:pt x="42023" y="141884"/>
                        <a:pt x="47445" y="0"/>
                        <a:pt x="47445" y="0"/>
                      </a:cubicBezTo>
                      <a:close/>
                    </a:path>
                  </a:pathLst>
                </a:custGeom>
                <a:solidFill>
                  <a:srgbClr val="080B0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49" name="Google Shape;849;p85"/>
                <p:cNvSpPr/>
                <p:nvPr/>
              </p:nvSpPr>
              <p:spPr>
                <a:xfrm>
                  <a:off x="1148023" y="6077213"/>
                  <a:ext cx="169913" cy="246715"/>
                </a:xfrm>
                <a:custGeom>
                  <a:rect b="b" l="l" r="r" t="t"/>
                  <a:pathLst>
                    <a:path extrusionOk="0" h="246715" w="169913">
                      <a:moveTo>
                        <a:pt x="30727" y="0"/>
                      </a:moveTo>
                      <a:cubicBezTo>
                        <a:pt x="30727" y="0"/>
                        <a:pt x="11297" y="0"/>
                        <a:pt x="0" y="96246"/>
                      </a:cubicBezTo>
                      <a:lnTo>
                        <a:pt x="11297" y="209663"/>
                      </a:lnTo>
                      <a:cubicBezTo>
                        <a:pt x="11297" y="209663"/>
                        <a:pt x="28015" y="219604"/>
                        <a:pt x="22593" y="128328"/>
                      </a:cubicBezTo>
                      <a:cubicBezTo>
                        <a:pt x="22593" y="128328"/>
                        <a:pt x="36601" y="244004"/>
                        <a:pt x="73201" y="246715"/>
                      </a:cubicBezTo>
                      <a:cubicBezTo>
                        <a:pt x="73201" y="246715"/>
                        <a:pt x="142336" y="246715"/>
                        <a:pt x="154537" y="246715"/>
                      </a:cubicBezTo>
                      <a:cubicBezTo>
                        <a:pt x="176226" y="246715"/>
                        <a:pt x="177130" y="219604"/>
                        <a:pt x="143240" y="165381"/>
                      </a:cubicBezTo>
                      <a:lnTo>
                        <a:pt x="59194" y="175322"/>
                      </a:lnTo>
                      <a:lnTo>
                        <a:pt x="30727" y="0"/>
                      </a:lnTo>
                      <a:close/>
                    </a:path>
                  </a:pathLst>
                </a:custGeom>
                <a:solidFill>
                  <a:srgbClr val="231F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50" name="Google Shape;850;p85"/>
                <p:cNvSpPr/>
                <p:nvPr/>
              </p:nvSpPr>
              <p:spPr>
                <a:xfrm>
                  <a:off x="1102231" y="5493093"/>
                  <a:ext cx="188579" cy="776376"/>
                </a:xfrm>
                <a:custGeom>
                  <a:rect b="b" l="l" r="r" t="t"/>
                  <a:pathLst>
                    <a:path extrusionOk="0" h="776376" w="188579">
                      <a:moveTo>
                        <a:pt x="25909" y="32399"/>
                      </a:moveTo>
                      <a:cubicBezTo>
                        <a:pt x="25909" y="32399"/>
                        <a:pt x="-58137" y="235736"/>
                        <a:pt x="76518" y="528541"/>
                      </a:cubicBezTo>
                      <a:cubicBezTo>
                        <a:pt x="76518" y="528541"/>
                        <a:pt x="53925" y="714708"/>
                        <a:pt x="104533" y="767123"/>
                      </a:cubicBezTo>
                      <a:cubicBezTo>
                        <a:pt x="104533" y="767123"/>
                        <a:pt x="188579" y="795590"/>
                        <a:pt x="188579" y="752664"/>
                      </a:cubicBezTo>
                      <a:cubicBezTo>
                        <a:pt x="188579" y="752664"/>
                        <a:pt x="146556" y="614395"/>
                        <a:pt x="133904" y="504593"/>
                      </a:cubicBezTo>
                      <a:cubicBezTo>
                        <a:pt x="133904" y="504593"/>
                        <a:pt x="117185" y="209076"/>
                        <a:pt x="133904" y="137230"/>
                      </a:cubicBezTo>
                      <a:cubicBezTo>
                        <a:pt x="133904" y="137230"/>
                        <a:pt x="159208" y="70355"/>
                        <a:pt x="142489" y="22910"/>
                      </a:cubicBezTo>
                      <a:cubicBezTo>
                        <a:pt x="142489" y="22910"/>
                        <a:pt x="73806" y="-34476"/>
                        <a:pt x="25909" y="32399"/>
                      </a:cubicBez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51" name="Google Shape;851;p85"/>
              <p:cNvSpPr/>
              <p:nvPr/>
            </p:nvSpPr>
            <p:spPr>
              <a:xfrm>
                <a:off x="1549884" y="6194245"/>
                <a:ext cx="260800" cy="126441"/>
              </a:xfrm>
              <a:custGeom>
                <a:rect b="b" l="l" r="r" t="t"/>
                <a:pathLst>
                  <a:path extrusionOk="0" h="126441" w="260800">
                    <a:moveTo>
                      <a:pt x="142631" y="0"/>
                    </a:moveTo>
                    <a:cubicBezTo>
                      <a:pt x="121394" y="0"/>
                      <a:pt x="101964" y="23497"/>
                      <a:pt x="83889" y="33890"/>
                    </a:cubicBezTo>
                    <a:cubicBezTo>
                      <a:pt x="64911" y="44734"/>
                      <a:pt x="41415" y="46993"/>
                      <a:pt x="24244" y="61453"/>
                    </a:cubicBezTo>
                    <a:cubicBezTo>
                      <a:pt x="15207" y="69586"/>
                      <a:pt x="-5127" y="101216"/>
                      <a:pt x="1199" y="115224"/>
                    </a:cubicBezTo>
                    <a:cubicBezTo>
                      <a:pt x="12044" y="140528"/>
                      <a:pt x="180136" y="116128"/>
                      <a:pt x="207699" y="108898"/>
                    </a:cubicBezTo>
                    <a:cubicBezTo>
                      <a:pt x="219900" y="105735"/>
                      <a:pt x="251530" y="102120"/>
                      <a:pt x="259211" y="91276"/>
                    </a:cubicBezTo>
                    <a:cubicBezTo>
                      <a:pt x="264634" y="83142"/>
                      <a:pt x="254693" y="0"/>
                      <a:pt x="251530" y="0"/>
                    </a:cubicBezTo>
                    <a:cubicBezTo>
                      <a:pt x="251530" y="0"/>
                      <a:pt x="142631" y="0"/>
                      <a:pt x="142631" y="0"/>
                    </a:cubicBezTo>
                    <a:close/>
                  </a:path>
                </a:pathLst>
              </a:custGeom>
              <a:solidFill>
                <a:srgbClr val="17171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52" name="Google Shape;852;p85"/>
              <p:cNvSpPr/>
              <p:nvPr/>
            </p:nvSpPr>
            <p:spPr>
              <a:xfrm>
                <a:off x="1739213" y="6194245"/>
                <a:ext cx="260800" cy="126441"/>
              </a:xfrm>
              <a:custGeom>
                <a:rect b="b" l="l" r="r" t="t"/>
                <a:pathLst>
                  <a:path extrusionOk="0" h="126441" w="260800">
                    <a:moveTo>
                      <a:pt x="142631" y="0"/>
                    </a:moveTo>
                    <a:cubicBezTo>
                      <a:pt x="121394" y="0"/>
                      <a:pt x="101964" y="23497"/>
                      <a:pt x="83889" y="33890"/>
                    </a:cubicBezTo>
                    <a:cubicBezTo>
                      <a:pt x="64911" y="44734"/>
                      <a:pt x="41415" y="46993"/>
                      <a:pt x="24244" y="61453"/>
                    </a:cubicBezTo>
                    <a:cubicBezTo>
                      <a:pt x="15207" y="69586"/>
                      <a:pt x="-5127" y="101216"/>
                      <a:pt x="1199" y="115224"/>
                    </a:cubicBezTo>
                    <a:cubicBezTo>
                      <a:pt x="12044" y="140528"/>
                      <a:pt x="180136" y="116128"/>
                      <a:pt x="207699" y="108898"/>
                    </a:cubicBezTo>
                    <a:cubicBezTo>
                      <a:pt x="219900" y="105735"/>
                      <a:pt x="251530" y="102120"/>
                      <a:pt x="259212" y="91276"/>
                    </a:cubicBezTo>
                    <a:cubicBezTo>
                      <a:pt x="264634" y="83142"/>
                      <a:pt x="254693" y="0"/>
                      <a:pt x="251530" y="0"/>
                    </a:cubicBezTo>
                    <a:cubicBezTo>
                      <a:pt x="251530" y="0"/>
                      <a:pt x="142631" y="0"/>
                      <a:pt x="142631" y="0"/>
                    </a:cubicBezTo>
                    <a:close/>
                  </a:path>
                </a:pathLst>
              </a:custGeom>
              <a:solidFill>
                <a:srgbClr val="19191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53" name="Google Shape;853;p85"/>
              <p:cNvSpPr/>
              <p:nvPr/>
            </p:nvSpPr>
            <p:spPr>
              <a:xfrm>
                <a:off x="1842081" y="5615864"/>
                <a:ext cx="223671" cy="589275"/>
              </a:xfrm>
              <a:custGeom>
                <a:rect b="b" l="l" r="r" t="t"/>
                <a:pathLst>
                  <a:path extrusionOk="0" h="589275" w="223671">
                    <a:moveTo>
                      <a:pt x="38408" y="0"/>
                    </a:moveTo>
                    <a:cubicBezTo>
                      <a:pt x="38408" y="0"/>
                      <a:pt x="18074" y="49705"/>
                      <a:pt x="10393" y="122454"/>
                    </a:cubicBezTo>
                    <a:cubicBezTo>
                      <a:pt x="2711" y="194752"/>
                      <a:pt x="0" y="584255"/>
                      <a:pt x="0" y="584255"/>
                    </a:cubicBezTo>
                    <a:cubicBezTo>
                      <a:pt x="0" y="584255"/>
                      <a:pt x="126069" y="595551"/>
                      <a:pt x="157699" y="584255"/>
                    </a:cubicBezTo>
                    <a:cubicBezTo>
                      <a:pt x="157699" y="584255"/>
                      <a:pt x="183004" y="225930"/>
                      <a:pt x="176678" y="132395"/>
                    </a:cubicBezTo>
                    <a:cubicBezTo>
                      <a:pt x="190233" y="73201"/>
                      <a:pt x="223671" y="0"/>
                      <a:pt x="223671" y="0"/>
                    </a:cubicBezTo>
                    <a:lnTo>
                      <a:pt x="38408" y="0"/>
                    </a:ln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54" name="Google Shape;854;p85"/>
              <p:cNvSpPr/>
              <p:nvPr/>
            </p:nvSpPr>
            <p:spPr>
              <a:xfrm>
                <a:off x="1628351" y="5629420"/>
                <a:ext cx="224574" cy="574115"/>
              </a:xfrm>
              <a:custGeom>
                <a:rect b="b" l="l" r="r" t="t"/>
                <a:pathLst>
                  <a:path extrusionOk="0" h="574115" w="224574">
                    <a:moveTo>
                      <a:pt x="42023" y="0"/>
                    </a:moveTo>
                    <a:cubicBezTo>
                      <a:pt x="42023" y="0"/>
                      <a:pt x="7682" y="37052"/>
                      <a:pt x="0" y="122002"/>
                    </a:cubicBezTo>
                    <a:lnTo>
                      <a:pt x="24401" y="561662"/>
                    </a:lnTo>
                    <a:cubicBezTo>
                      <a:pt x="24401" y="561662"/>
                      <a:pt x="150470" y="581996"/>
                      <a:pt x="182100" y="570699"/>
                    </a:cubicBezTo>
                    <a:cubicBezTo>
                      <a:pt x="182100" y="570699"/>
                      <a:pt x="179389" y="234515"/>
                      <a:pt x="165833" y="128328"/>
                    </a:cubicBezTo>
                    <a:cubicBezTo>
                      <a:pt x="201982" y="61453"/>
                      <a:pt x="224575" y="3615"/>
                      <a:pt x="224575" y="3615"/>
                    </a:cubicBezTo>
                    <a:lnTo>
                      <a:pt x="42023" y="0"/>
                    </a:ln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855" name="Google Shape;855;p85"/>
              <p:cNvGrpSpPr/>
              <p:nvPr/>
            </p:nvGrpSpPr>
            <p:grpSpPr>
              <a:xfrm>
                <a:off x="944233" y="5567063"/>
                <a:ext cx="1494756" cy="858985"/>
                <a:chOff x="944233" y="5567063"/>
                <a:chExt cx="1494756" cy="858985"/>
              </a:xfrm>
            </p:grpSpPr>
            <p:grpSp>
              <p:nvGrpSpPr>
                <p:cNvPr id="856" name="Google Shape;856;p85"/>
                <p:cNvGrpSpPr/>
                <p:nvPr/>
              </p:nvGrpSpPr>
              <p:grpSpPr>
                <a:xfrm>
                  <a:off x="2346810" y="5567063"/>
                  <a:ext cx="92179" cy="858985"/>
                  <a:chOff x="2346810" y="5567063"/>
                  <a:chExt cx="92179" cy="858985"/>
                </a:xfrm>
              </p:grpSpPr>
              <p:sp>
                <p:nvSpPr>
                  <p:cNvPr id="857" name="Google Shape;857;p85"/>
                  <p:cNvSpPr/>
                  <p:nvPr/>
                </p:nvSpPr>
                <p:spPr>
                  <a:xfrm>
                    <a:off x="2358558" y="5567063"/>
                    <a:ext cx="80431" cy="858985"/>
                  </a:xfrm>
                  <a:custGeom>
                    <a:rect b="b" l="l" r="r" t="t"/>
                    <a:pathLst>
                      <a:path extrusionOk="0" h="858985" w="80431">
                        <a:moveTo>
                          <a:pt x="61453" y="858986"/>
                        </a:moveTo>
                        <a:lnTo>
                          <a:pt x="18978" y="858986"/>
                        </a:lnTo>
                        <a:lnTo>
                          <a:pt x="0" y="0"/>
                        </a:lnTo>
                        <a:lnTo>
                          <a:pt x="80431" y="0"/>
                        </a:lnTo>
                        <a:close/>
                      </a:path>
                    </a:pathLst>
                  </a:custGeom>
                  <a:solidFill>
                    <a:srgbClr val="C1C1C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58" name="Google Shape;858;p85"/>
                  <p:cNvSpPr/>
                  <p:nvPr/>
                </p:nvSpPr>
                <p:spPr>
                  <a:xfrm>
                    <a:off x="2346810" y="5567063"/>
                    <a:ext cx="80431" cy="858985"/>
                  </a:xfrm>
                  <a:custGeom>
                    <a:rect b="b" l="l" r="r" t="t"/>
                    <a:pathLst>
                      <a:path extrusionOk="0" h="858985" w="80431">
                        <a:moveTo>
                          <a:pt x="61453" y="858986"/>
                        </a:moveTo>
                        <a:lnTo>
                          <a:pt x="18526" y="858986"/>
                        </a:lnTo>
                        <a:lnTo>
                          <a:pt x="0" y="0"/>
                        </a:lnTo>
                        <a:lnTo>
                          <a:pt x="80431" y="0"/>
                        </a:lnTo>
                        <a:close/>
                      </a:path>
                    </a:pathLst>
                  </a:custGeom>
                  <a:solidFill>
                    <a:srgbClr val="D3D2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59" name="Google Shape;859;p85"/>
                  <p:cNvSpPr/>
                  <p:nvPr/>
                </p:nvSpPr>
                <p:spPr>
                  <a:xfrm>
                    <a:off x="2357202" y="5567515"/>
                    <a:ext cx="24400" cy="855370"/>
                  </a:xfrm>
                  <a:custGeom>
                    <a:rect b="b" l="l" r="r" t="t"/>
                    <a:pathLst>
                      <a:path extrusionOk="0" h="855370" w="24400">
                        <a:moveTo>
                          <a:pt x="23045" y="855371"/>
                        </a:moveTo>
                        <a:lnTo>
                          <a:pt x="8585" y="855371"/>
                        </a:lnTo>
                        <a:lnTo>
                          <a:pt x="0" y="0"/>
                        </a:lnTo>
                        <a:lnTo>
                          <a:pt x="24400" y="0"/>
                        </a:lnTo>
                        <a:close/>
                      </a:path>
                    </a:pathLst>
                  </a:custGeom>
                  <a:solidFill>
                    <a:srgbClr val="E9E8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860" name="Google Shape;860;p85"/>
                <p:cNvGrpSpPr/>
                <p:nvPr/>
              </p:nvGrpSpPr>
              <p:grpSpPr>
                <a:xfrm>
                  <a:off x="944233" y="5567063"/>
                  <a:ext cx="92180" cy="858985"/>
                  <a:chOff x="944233" y="5567063"/>
                  <a:chExt cx="92180" cy="858985"/>
                </a:xfrm>
              </p:grpSpPr>
              <p:sp>
                <p:nvSpPr>
                  <p:cNvPr id="861" name="Google Shape;861;p85"/>
                  <p:cNvSpPr/>
                  <p:nvPr/>
                </p:nvSpPr>
                <p:spPr>
                  <a:xfrm>
                    <a:off x="956434" y="5567063"/>
                    <a:ext cx="79979" cy="858985"/>
                  </a:xfrm>
                  <a:custGeom>
                    <a:rect b="b" l="l" r="r" t="t"/>
                    <a:pathLst>
                      <a:path extrusionOk="0" h="858985" w="79979">
                        <a:moveTo>
                          <a:pt x="61453" y="858986"/>
                        </a:moveTo>
                        <a:lnTo>
                          <a:pt x="18526" y="858986"/>
                        </a:lnTo>
                        <a:lnTo>
                          <a:pt x="0" y="0"/>
                        </a:lnTo>
                        <a:lnTo>
                          <a:pt x="79979" y="0"/>
                        </a:lnTo>
                        <a:close/>
                      </a:path>
                    </a:pathLst>
                  </a:custGeom>
                  <a:solidFill>
                    <a:srgbClr val="C1C1C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62" name="Google Shape;862;p85"/>
                  <p:cNvSpPr/>
                  <p:nvPr/>
                </p:nvSpPr>
                <p:spPr>
                  <a:xfrm>
                    <a:off x="944233" y="5567063"/>
                    <a:ext cx="80431" cy="858985"/>
                  </a:xfrm>
                  <a:custGeom>
                    <a:rect b="b" l="l" r="r" t="t"/>
                    <a:pathLst>
                      <a:path extrusionOk="0" h="858985" w="80431">
                        <a:moveTo>
                          <a:pt x="61905" y="858986"/>
                        </a:moveTo>
                        <a:lnTo>
                          <a:pt x="18978" y="858986"/>
                        </a:lnTo>
                        <a:lnTo>
                          <a:pt x="0" y="0"/>
                        </a:lnTo>
                        <a:lnTo>
                          <a:pt x="80431" y="0"/>
                        </a:lnTo>
                        <a:close/>
                      </a:path>
                    </a:pathLst>
                  </a:custGeom>
                  <a:solidFill>
                    <a:srgbClr val="D3D2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63" name="Google Shape;863;p85"/>
                  <p:cNvSpPr/>
                  <p:nvPr/>
                </p:nvSpPr>
                <p:spPr>
                  <a:xfrm>
                    <a:off x="955078" y="5567515"/>
                    <a:ext cx="24400" cy="855370"/>
                  </a:xfrm>
                  <a:custGeom>
                    <a:rect b="b" l="l" r="r" t="t"/>
                    <a:pathLst>
                      <a:path extrusionOk="0" h="855370" w="24400">
                        <a:moveTo>
                          <a:pt x="22593" y="855371"/>
                        </a:moveTo>
                        <a:lnTo>
                          <a:pt x="8585" y="855371"/>
                        </a:lnTo>
                        <a:lnTo>
                          <a:pt x="0" y="0"/>
                        </a:lnTo>
                        <a:lnTo>
                          <a:pt x="24400" y="0"/>
                        </a:lnTo>
                        <a:close/>
                      </a:path>
                    </a:pathLst>
                  </a:custGeom>
                  <a:solidFill>
                    <a:srgbClr val="E9E8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864" name="Google Shape;864;p85"/>
              <p:cNvGrpSpPr/>
              <p:nvPr/>
            </p:nvGrpSpPr>
            <p:grpSpPr>
              <a:xfrm>
                <a:off x="529425" y="5309500"/>
                <a:ext cx="2320757" cy="336186"/>
                <a:chOff x="529425" y="5309500"/>
                <a:chExt cx="2320757" cy="336186"/>
              </a:xfrm>
            </p:grpSpPr>
            <p:sp>
              <p:nvSpPr>
                <p:cNvPr id="865" name="Google Shape;865;p85"/>
                <p:cNvSpPr/>
                <p:nvPr/>
              </p:nvSpPr>
              <p:spPr>
                <a:xfrm>
                  <a:off x="529877" y="5343392"/>
                  <a:ext cx="2320305" cy="302294"/>
                </a:xfrm>
                <a:custGeom>
                  <a:rect b="b" l="l" r="r" t="t"/>
                  <a:pathLst>
                    <a:path extrusionOk="0" h="302294" w="2320305">
                      <a:moveTo>
                        <a:pt x="2320306" y="101669"/>
                      </a:moveTo>
                      <a:cubicBezTo>
                        <a:pt x="2219993" y="40216"/>
                        <a:pt x="1739213" y="0"/>
                        <a:pt x="1160831" y="0"/>
                      </a:cubicBezTo>
                      <a:cubicBezTo>
                        <a:pt x="579286" y="0"/>
                        <a:pt x="96246" y="39764"/>
                        <a:pt x="0" y="101669"/>
                      </a:cubicBezTo>
                      <a:lnTo>
                        <a:pt x="0" y="161314"/>
                      </a:lnTo>
                      <a:cubicBezTo>
                        <a:pt x="96698" y="227737"/>
                        <a:pt x="579738" y="302294"/>
                        <a:pt x="1160831" y="302294"/>
                      </a:cubicBezTo>
                      <a:cubicBezTo>
                        <a:pt x="1739213" y="302294"/>
                        <a:pt x="2219993" y="228189"/>
                        <a:pt x="2320306" y="162218"/>
                      </a:cubicBezTo>
                      <a:lnTo>
                        <a:pt x="2320306" y="101669"/>
                      </a:lnTo>
                      <a:close/>
                    </a:path>
                  </a:pathLst>
                </a:custGeom>
                <a:solidFill>
                  <a:srgbClr val="D87F5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66" name="Google Shape;866;p85"/>
                <p:cNvSpPr/>
                <p:nvPr/>
              </p:nvSpPr>
              <p:spPr>
                <a:xfrm>
                  <a:off x="529425" y="5309500"/>
                  <a:ext cx="2320757" cy="281963"/>
                </a:xfrm>
                <a:custGeom>
                  <a:rect b="b" l="l" r="r" t="t"/>
                  <a:pathLst>
                    <a:path extrusionOk="0" h="281963" w="2320757">
                      <a:moveTo>
                        <a:pt x="2320758" y="128783"/>
                      </a:moveTo>
                      <a:cubicBezTo>
                        <a:pt x="2320758" y="194754"/>
                        <a:pt x="1801118" y="281963"/>
                        <a:pt x="1160379" y="281963"/>
                      </a:cubicBezTo>
                      <a:cubicBezTo>
                        <a:pt x="519640" y="281963"/>
                        <a:pt x="0" y="194754"/>
                        <a:pt x="0" y="128783"/>
                      </a:cubicBezTo>
                      <a:cubicBezTo>
                        <a:pt x="0" y="62811"/>
                        <a:pt x="519640" y="2"/>
                        <a:pt x="1160379" y="2"/>
                      </a:cubicBezTo>
                      <a:cubicBezTo>
                        <a:pt x="1801570" y="-449"/>
                        <a:pt x="2320758" y="62811"/>
                        <a:pt x="2320758" y="128783"/>
                      </a:cubicBezTo>
                      <a:close/>
                    </a:path>
                  </a:pathLst>
                </a:custGeom>
                <a:solidFill>
                  <a:srgbClr val="EFC36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67" name="Google Shape;867;p85"/>
              <p:cNvSpPr/>
              <p:nvPr/>
            </p:nvSpPr>
            <p:spPr>
              <a:xfrm>
                <a:off x="1596269" y="5230879"/>
                <a:ext cx="81269" cy="102120"/>
              </a:xfrm>
              <a:custGeom>
                <a:rect b="b" l="l" r="r" t="t"/>
                <a:pathLst>
                  <a:path extrusionOk="0" h="102120" w="81269">
                    <a:moveTo>
                      <a:pt x="34793" y="0"/>
                    </a:moveTo>
                    <a:cubicBezTo>
                      <a:pt x="34793" y="0"/>
                      <a:pt x="12652" y="4519"/>
                      <a:pt x="0" y="13104"/>
                    </a:cubicBezTo>
                    <a:cubicBezTo>
                      <a:pt x="0" y="13104"/>
                      <a:pt x="90372" y="3163"/>
                      <a:pt x="70038" y="102120"/>
                    </a:cubicBezTo>
                    <a:cubicBezTo>
                      <a:pt x="70038" y="102120"/>
                      <a:pt x="111610" y="20785"/>
                      <a:pt x="34793" y="0"/>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68" name="Google Shape;868;p85"/>
              <p:cNvSpPr/>
              <p:nvPr/>
            </p:nvSpPr>
            <p:spPr>
              <a:xfrm>
                <a:off x="1114585" y="5301821"/>
                <a:ext cx="10392" cy="9037"/>
              </a:xfrm>
              <a:custGeom>
                <a:rect b="b" l="l" r="r" t="t"/>
                <a:pathLst>
                  <a:path extrusionOk="0" h="9037" w="10392">
                    <a:moveTo>
                      <a:pt x="452" y="9037"/>
                    </a:moveTo>
                    <a:cubicBezTo>
                      <a:pt x="2259" y="5874"/>
                      <a:pt x="5874" y="2711"/>
                      <a:pt x="10393" y="0"/>
                    </a:cubicBezTo>
                    <a:lnTo>
                      <a:pt x="0" y="3615"/>
                    </a:lnTo>
                    <a:lnTo>
                      <a:pt x="452" y="9037"/>
                    </a:lnTo>
                    <a:close/>
                  </a:path>
                </a:pathLst>
              </a:custGeom>
              <a:solidFill>
                <a:srgbClr val="9E9E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69" name="Google Shape;869;p85"/>
              <p:cNvSpPr/>
              <p:nvPr/>
            </p:nvSpPr>
            <p:spPr>
              <a:xfrm>
                <a:off x="1124978" y="5290525"/>
                <a:ext cx="77268" cy="26207"/>
              </a:xfrm>
              <a:custGeom>
                <a:rect b="b" l="l" r="r" t="t"/>
                <a:pathLst>
                  <a:path extrusionOk="0" h="26207" w="77268">
                    <a:moveTo>
                      <a:pt x="77268" y="0"/>
                    </a:moveTo>
                    <a:cubicBezTo>
                      <a:pt x="77268" y="0"/>
                      <a:pt x="24401" y="10393"/>
                      <a:pt x="0" y="26208"/>
                    </a:cubicBezTo>
                    <a:lnTo>
                      <a:pt x="77268" y="0"/>
                    </a:ln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870" name="Google Shape;870;p85"/>
              <p:cNvGrpSpPr/>
              <p:nvPr/>
            </p:nvGrpSpPr>
            <p:grpSpPr>
              <a:xfrm>
                <a:off x="1509059" y="5348815"/>
                <a:ext cx="603686" cy="138720"/>
                <a:chOff x="1509059" y="5348815"/>
                <a:chExt cx="603686" cy="138720"/>
              </a:xfrm>
            </p:grpSpPr>
            <p:sp>
              <p:nvSpPr>
                <p:cNvPr id="871" name="Google Shape;871;p85"/>
                <p:cNvSpPr/>
                <p:nvPr/>
              </p:nvSpPr>
              <p:spPr>
                <a:xfrm>
                  <a:off x="1510415" y="5356496"/>
                  <a:ext cx="602330" cy="131039"/>
                </a:xfrm>
                <a:custGeom>
                  <a:rect b="b" l="l" r="r" t="t"/>
                  <a:pathLst>
                    <a:path extrusionOk="0" h="131039" w="602330">
                      <a:moveTo>
                        <a:pt x="127877" y="0"/>
                      </a:moveTo>
                      <a:lnTo>
                        <a:pt x="0" y="131039"/>
                      </a:lnTo>
                      <a:lnTo>
                        <a:pt x="497951" y="131039"/>
                      </a:lnTo>
                      <a:lnTo>
                        <a:pt x="602331" y="0"/>
                      </a:lnTo>
                      <a:close/>
                    </a:path>
                  </a:pathLst>
                </a:custGeom>
                <a:gradFill>
                  <a:gsLst>
                    <a:gs pos="0">
                      <a:srgbClr val="343334"/>
                    </a:gs>
                    <a:gs pos="36970">
                      <a:srgbClr val="343334"/>
                    </a:gs>
                    <a:gs pos="100000">
                      <a:srgbClr val="FFFFFF"/>
                    </a:gs>
                  </a:gsLst>
                  <a:lin ang="52574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872" name="Google Shape;872;p85"/>
                <p:cNvGrpSpPr/>
                <p:nvPr/>
              </p:nvGrpSpPr>
              <p:grpSpPr>
                <a:xfrm>
                  <a:off x="1509059" y="5348815"/>
                  <a:ext cx="601878" cy="131039"/>
                  <a:chOff x="1509059" y="5348815"/>
                  <a:chExt cx="601878" cy="131039"/>
                </a:xfrm>
              </p:grpSpPr>
              <p:sp>
                <p:nvSpPr>
                  <p:cNvPr id="873" name="Google Shape;873;p85"/>
                  <p:cNvSpPr/>
                  <p:nvPr/>
                </p:nvSpPr>
                <p:spPr>
                  <a:xfrm>
                    <a:off x="1509059" y="5348815"/>
                    <a:ext cx="601878" cy="131039"/>
                  </a:xfrm>
                  <a:custGeom>
                    <a:rect b="b" l="l" r="r" t="t"/>
                    <a:pathLst>
                      <a:path extrusionOk="0" h="131039" w="601878">
                        <a:moveTo>
                          <a:pt x="497951" y="131039"/>
                        </a:moveTo>
                        <a:lnTo>
                          <a:pt x="0" y="131039"/>
                        </a:lnTo>
                        <a:lnTo>
                          <a:pt x="127877" y="0"/>
                        </a:lnTo>
                        <a:lnTo>
                          <a:pt x="601879" y="0"/>
                        </a:lnTo>
                        <a:close/>
                      </a:path>
                    </a:pathLst>
                  </a:custGeom>
                  <a:solidFill>
                    <a:srgbClr val="FEFEF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74" name="Google Shape;874;p85"/>
                  <p:cNvSpPr/>
                  <p:nvPr/>
                </p:nvSpPr>
                <p:spPr>
                  <a:xfrm>
                    <a:off x="1756227" y="5353785"/>
                    <a:ext cx="97601" cy="116128"/>
                  </a:xfrm>
                  <a:custGeom>
                    <a:rect b="b" l="l" r="r" t="t"/>
                    <a:pathLst>
                      <a:path extrusionOk="0" h="116128" w="97601">
                        <a:moveTo>
                          <a:pt x="97602" y="0"/>
                        </a:moveTo>
                        <a:lnTo>
                          <a:pt x="0" y="116128"/>
                        </a:lnTo>
                      </a:path>
                    </a:pathLst>
                  </a:custGeom>
                  <a:noFill/>
                  <a:ln cap="flat" cmpd="sng" w="9525">
                    <a:solidFill>
                      <a:srgbClr val="58595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75" name="Google Shape;875;p85"/>
                  <p:cNvSpPr/>
                  <p:nvPr/>
                </p:nvSpPr>
                <p:spPr>
                  <a:xfrm>
                    <a:off x="1811354" y="5447772"/>
                    <a:ext cx="158151" cy="9940"/>
                  </a:xfrm>
                  <a:custGeom>
                    <a:rect b="b" l="l" r="r" t="t"/>
                    <a:pathLst>
                      <a:path extrusionOk="0" h="9940" w="158151">
                        <a:moveTo>
                          <a:pt x="148210" y="9941"/>
                        </a:moveTo>
                        <a:lnTo>
                          <a:pt x="0" y="9941"/>
                        </a:lnTo>
                        <a:lnTo>
                          <a:pt x="13556" y="0"/>
                        </a:lnTo>
                        <a:lnTo>
                          <a:pt x="158151" y="0"/>
                        </a:lnTo>
                        <a:close/>
                      </a:path>
                    </a:pathLst>
                  </a:custGeom>
                  <a:solidFill>
                    <a:srgbClr val="3B231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76" name="Google Shape;876;p85"/>
                  <p:cNvSpPr/>
                  <p:nvPr/>
                </p:nvSpPr>
                <p:spPr>
                  <a:xfrm>
                    <a:off x="1575031" y="5451839"/>
                    <a:ext cx="154536" cy="4970"/>
                  </a:xfrm>
                  <a:custGeom>
                    <a:rect b="b" l="l" r="r" t="t"/>
                    <a:pathLst>
                      <a:path extrusionOk="0" h="4970" w="154536">
                        <a:moveTo>
                          <a:pt x="140981" y="4970"/>
                        </a:moveTo>
                        <a:lnTo>
                          <a:pt x="0" y="4970"/>
                        </a:lnTo>
                        <a:lnTo>
                          <a:pt x="13104" y="0"/>
                        </a:lnTo>
                        <a:lnTo>
                          <a:pt x="154537" y="0"/>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77" name="Google Shape;877;p85"/>
                  <p:cNvSpPr/>
                  <p:nvPr/>
                </p:nvSpPr>
                <p:spPr>
                  <a:xfrm>
                    <a:off x="1592654" y="5434216"/>
                    <a:ext cx="154988" cy="4518"/>
                  </a:xfrm>
                  <a:custGeom>
                    <a:rect b="b" l="l" r="r" t="t"/>
                    <a:pathLst>
                      <a:path extrusionOk="0" h="4518" w="154988">
                        <a:moveTo>
                          <a:pt x="141433" y="4519"/>
                        </a:moveTo>
                        <a:lnTo>
                          <a:pt x="0" y="4519"/>
                        </a:lnTo>
                        <a:lnTo>
                          <a:pt x="13556" y="0"/>
                        </a:lnTo>
                        <a:lnTo>
                          <a:pt x="154988" y="0"/>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78" name="Google Shape;878;p85"/>
                  <p:cNvSpPr/>
                  <p:nvPr/>
                </p:nvSpPr>
                <p:spPr>
                  <a:xfrm>
                    <a:off x="1610728" y="5416142"/>
                    <a:ext cx="154988" cy="4518"/>
                  </a:xfrm>
                  <a:custGeom>
                    <a:rect b="b" l="l" r="r" t="t"/>
                    <a:pathLst>
                      <a:path extrusionOk="0" h="4518" w="154988">
                        <a:moveTo>
                          <a:pt x="141433" y="4519"/>
                        </a:moveTo>
                        <a:lnTo>
                          <a:pt x="0" y="4519"/>
                        </a:lnTo>
                        <a:lnTo>
                          <a:pt x="13556" y="0"/>
                        </a:lnTo>
                        <a:lnTo>
                          <a:pt x="154988" y="0"/>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79" name="Google Shape;879;p85"/>
                  <p:cNvSpPr/>
                  <p:nvPr/>
                </p:nvSpPr>
                <p:spPr>
                  <a:xfrm>
                    <a:off x="1628803" y="5398067"/>
                    <a:ext cx="154536" cy="4970"/>
                  </a:xfrm>
                  <a:custGeom>
                    <a:rect b="b" l="l" r="r" t="t"/>
                    <a:pathLst>
                      <a:path extrusionOk="0" h="4970" w="154536">
                        <a:moveTo>
                          <a:pt x="141433" y="4970"/>
                        </a:moveTo>
                        <a:lnTo>
                          <a:pt x="0" y="4970"/>
                        </a:lnTo>
                        <a:lnTo>
                          <a:pt x="13556" y="0"/>
                        </a:lnTo>
                        <a:lnTo>
                          <a:pt x="154537" y="0"/>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80" name="Google Shape;880;p85"/>
                  <p:cNvSpPr/>
                  <p:nvPr/>
                </p:nvSpPr>
                <p:spPr>
                  <a:xfrm>
                    <a:off x="1649136" y="5360111"/>
                    <a:ext cx="58290" cy="23186"/>
                  </a:xfrm>
                  <a:custGeom>
                    <a:rect b="b" l="l" r="r" t="t"/>
                    <a:pathLst>
                      <a:path extrusionOk="0" h="23186" w="58290">
                        <a:moveTo>
                          <a:pt x="0" y="2259"/>
                        </a:moveTo>
                        <a:cubicBezTo>
                          <a:pt x="11297" y="21237"/>
                          <a:pt x="16267" y="14911"/>
                          <a:pt x="32986" y="15815"/>
                        </a:cubicBezTo>
                        <a:cubicBezTo>
                          <a:pt x="33890" y="10845"/>
                          <a:pt x="38408" y="4970"/>
                          <a:pt x="38860" y="0"/>
                        </a:cubicBezTo>
                        <a:cubicBezTo>
                          <a:pt x="39312" y="12652"/>
                          <a:pt x="51060" y="37956"/>
                          <a:pt x="58290" y="11748"/>
                        </a:cubicBezTo>
                      </a:path>
                    </a:pathLst>
                  </a:custGeom>
                  <a:noFill/>
                  <a:ln cap="flat" cmpd="sng" w="9525">
                    <a:solidFill>
                      <a:srgbClr val="BE1E2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81" name="Google Shape;881;p85"/>
                  <p:cNvSpPr/>
                  <p:nvPr/>
                </p:nvSpPr>
                <p:spPr>
                  <a:xfrm>
                    <a:off x="1842985" y="5431053"/>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82" name="Google Shape;882;p85"/>
                  <p:cNvSpPr/>
                  <p:nvPr/>
                </p:nvSpPr>
                <p:spPr>
                  <a:xfrm>
                    <a:off x="1854281" y="5417497"/>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83" name="Google Shape;883;p85"/>
                  <p:cNvSpPr/>
                  <p:nvPr/>
                </p:nvSpPr>
                <p:spPr>
                  <a:xfrm>
                    <a:off x="1865578" y="5403942"/>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84" name="Google Shape;884;p85"/>
                  <p:cNvSpPr/>
                  <p:nvPr/>
                </p:nvSpPr>
                <p:spPr>
                  <a:xfrm>
                    <a:off x="1876422" y="5390386"/>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85" name="Google Shape;885;p85"/>
                  <p:cNvSpPr/>
                  <p:nvPr/>
                </p:nvSpPr>
                <p:spPr>
                  <a:xfrm>
                    <a:off x="1887719" y="5376830"/>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86" name="Google Shape;886;p85"/>
                  <p:cNvSpPr/>
                  <p:nvPr/>
                </p:nvSpPr>
                <p:spPr>
                  <a:xfrm>
                    <a:off x="1899015" y="5363726"/>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887" name="Google Shape;887;p85"/>
              <p:cNvSpPr/>
              <p:nvPr/>
            </p:nvSpPr>
            <p:spPr>
              <a:xfrm>
                <a:off x="2291231" y="5289378"/>
                <a:ext cx="62475" cy="40910"/>
              </a:xfrm>
              <a:custGeom>
                <a:rect b="b" l="l" r="r" t="t"/>
                <a:pathLst>
                  <a:path extrusionOk="0" h="40910" w="62475">
                    <a:moveTo>
                      <a:pt x="16719" y="25547"/>
                    </a:moveTo>
                    <a:lnTo>
                      <a:pt x="56483" y="21932"/>
                    </a:lnTo>
                    <a:lnTo>
                      <a:pt x="52416" y="30066"/>
                    </a:lnTo>
                    <a:cubicBezTo>
                      <a:pt x="53320" y="30066"/>
                      <a:pt x="54223" y="30518"/>
                      <a:pt x="55579" y="30518"/>
                    </a:cubicBezTo>
                    <a:cubicBezTo>
                      <a:pt x="55579" y="30518"/>
                      <a:pt x="71394" y="19673"/>
                      <a:pt x="55127" y="695"/>
                    </a:cubicBezTo>
                    <a:cubicBezTo>
                      <a:pt x="55127" y="695"/>
                      <a:pt x="30275" y="-3824"/>
                      <a:pt x="17171" y="10184"/>
                    </a:cubicBezTo>
                    <a:cubicBezTo>
                      <a:pt x="17171" y="10184"/>
                      <a:pt x="9941" y="27807"/>
                      <a:pt x="0" y="40911"/>
                    </a:cubicBezTo>
                    <a:cubicBezTo>
                      <a:pt x="7230" y="32325"/>
                      <a:pt x="16719" y="25547"/>
                      <a:pt x="16719" y="25547"/>
                    </a:cubicBezTo>
                    <a:close/>
                  </a:path>
                </a:pathLst>
              </a:cu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88" name="Google Shape;888;p85"/>
              <p:cNvSpPr/>
              <p:nvPr/>
            </p:nvSpPr>
            <p:spPr>
              <a:xfrm>
                <a:off x="2291231" y="5366437"/>
                <a:ext cx="903" cy="903"/>
              </a:xfrm>
              <a:custGeom>
                <a:rect b="b" l="l" r="r" t="t"/>
                <a:pathLst>
                  <a:path extrusionOk="0" h="903" w="903">
                    <a:moveTo>
                      <a:pt x="0" y="904"/>
                    </a:moveTo>
                    <a:cubicBezTo>
                      <a:pt x="452" y="452"/>
                      <a:pt x="452" y="0"/>
                      <a:pt x="904" y="0"/>
                    </a:cubicBezTo>
                    <a:cubicBezTo>
                      <a:pt x="452" y="0"/>
                      <a:pt x="0" y="452"/>
                      <a:pt x="0" y="904"/>
                    </a:cubicBez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889" name="Google Shape;889;p85"/>
              <p:cNvGrpSpPr/>
              <p:nvPr/>
            </p:nvGrpSpPr>
            <p:grpSpPr>
              <a:xfrm>
                <a:off x="1230713" y="5426986"/>
                <a:ext cx="253494" cy="127424"/>
                <a:chOff x="1230713" y="5426986"/>
                <a:chExt cx="253494" cy="127424"/>
              </a:xfrm>
            </p:grpSpPr>
            <p:sp>
              <p:nvSpPr>
                <p:cNvPr id="890" name="Google Shape;890;p85"/>
                <p:cNvSpPr/>
                <p:nvPr/>
              </p:nvSpPr>
              <p:spPr>
                <a:xfrm>
                  <a:off x="1238847" y="5475335"/>
                  <a:ext cx="232708" cy="79075"/>
                </a:xfrm>
                <a:custGeom>
                  <a:rect b="b" l="l" r="r" t="t"/>
                  <a:pathLst>
                    <a:path extrusionOk="0" h="79075" w="232708">
                      <a:moveTo>
                        <a:pt x="23497" y="0"/>
                      </a:moveTo>
                      <a:lnTo>
                        <a:pt x="0" y="65520"/>
                      </a:lnTo>
                      <a:lnTo>
                        <a:pt x="209663" y="79076"/>
                      </a:lnTo>
                      <a:lnTo>
                        <a:pt x="232708" y="14008"/>
                      </a:lnTo>
                      <a:close/>
                    </a:path>
                  </a:pathLst>
                </a:custGeom>
                <a:gradFill>
                  <a:gsLst>
                    <a:gs pos="0">
                      <a:srgbClr val="FFFFFF"/>
                    </a:gs>
                    <a:gs pos="17850">
                      <a:srgbClr val="CBCACB"/>
                    </a:gs>
                    <a:gs pos="38420">
                      <a:srgbClr val="959595"/>
                    </a:gs>
                    <a:gs pos="57650">
                      <a:srgbClr val="6B6B6B"/>
                    </a:gs>
                    <a:gs pos="74920">
                      <a:srgbClr val="4D4C4D"/>
                    </a:gs>
                    <a:gs pos="89620">
                      <a:srgbClr val="3B3A3B"/>
                    </a:gs>
                    <a:gs pos="100000">
                      <a:srgbClr val="343334"/>
                    </a:gs>
                  </a:gsLst>
                  <a:lin ang="1680119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91" name="Google Shape;891;p85"/>
                <p:cNvSpPr/>
                <p:nvPr/>
              </p:nvSpPr>
              <p:spPr>
                <a:xfrm>
                  <a:off x="1237491" y="5427890"/>
                  <a:ext cx="246716" cy="89468"/>
                </a:xfrm>
                <a:custGeom>
                  <a:rect b="b" l="l" r="r" t="t"/>
                  <a:pathLst>
                    <a:path extrusionOk="0" h="89468" w="246716">
                      <a:moveTo>
                        <a:pt x="0" y="26208"/>
                      </a:moveTo>
                      <a:lnTo>
                        <a:pt x="43831" y="89468"/>
                      </a:lnTo>
                      <a:lnTo>
                        <a:pt x="246716" y="63712"/>
                      </a:lnTo>
                      <a:lnTo>
                        <a:pt x="202886" y="0"/>
                      </a:lnTo>
                      <a:close/>
                    </a:path>
                  </a:pathLst>
                </a:custGeom>
                <a:gradFill>
                  <a:gsLst>
                    <a:gs pos="0">
                      <a:srgbClr val="FFFFFF"/>
                    </a:gs>
                    <a:gs pos="17850">
                      <a:srgbClr val="CBCACB"/>
                    </a:gs>
                    <a:gs pos="38420">
                      <a:srgbClr val="959595"/>
                    </a:gs>
                    <a:gs pos="57650">
                      <a:srgbClr val="6B6B6B"/>
                    </a:gs>
                    <a:gs pos="74920">
                      <a:srgbClr val="4D4C4D"/>
                    </a:gs>
                    <a:gs pos="89620">
                      <a:srgbClr val="3B3A3B"/>
                    </a:gs>
                    <a:gs pos="100000">
                      <a:srgbClr val="343334"/>
                    </a:gs>
                  </a:gsLst>
                  <a:lin ang="407354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892" name="Google Shape;892;p85"/>
                <p:cNvGrpSpPr/>
                <p:nvPr/>
              </p:nvGrpSpPr>
              <p:grpSpPr>
                <a:xfrm>
                  <a:off x="1230713" y="5426986"/>
                  <a:ext cx="248975" cy="125165"/>
                  <a:chOff x="1230713" y="5426986"/>
                  <a:chExt cx="248975" cy="125165"/>
                </a:xfrm>
              </p:grpSpPr>
              <p:grpSp>
                <p:nvGrpSpPr>
                  <p:cNvPr id="893" name="Google Shape;893;p85"/>
                  <p:cNvGrpSpPr/>
                  <p:nvPr/>
                </p:nvGrpSpPr>
                <p:grpSpPr>
                  <a:xfrm>
                    <a:off x="1230713" y="5473076"/>
                    <a:ext cx="232708" cy="79075"/>
                    <a:chOff x="1230713" y="5473076"/>
                    <a:chExt cx="232708" cy="79075"/>
                  </a:xfrm>
                </p:grpSpPr>
                <p:sp>
                  <p:nvSpPr>
                    <p:cNvPr id="894" name="Google Shape;894;p85"/>
                    <p:cNvSpPr/>
                    <p:nvPr/>
                  </p:nvSpPr>
                  <p:spPr>
                    <a:xfrm>
                      <a:off x="1230713" y="5473076"/>
                      <a:ext cx="232708" cy="79075"/>
                    </a:xfrm>
                    <a:custGeom>
                      <a:rect b="b" l="l" r="r" t="t"/>
                      <a:pathLst>
                        <a:path extrusionOk="0" h="79075" w="232708">
                          <a:moveTo>
                            <a:pt x="0" y="65520"/>
                          </a:moveTo>
                          <a:lnTo>
                            <a:pt x="23497" y="0"/>
                          </a:lnTo>
                          <a:lnTo>
                            <a:pt x="232708" y="13556"/>
                          </a:lnTo>
                          <a:lnTo>
                            <a:pt x="209212" y="79076"/>
                          </a:lnTo>
                          <a:close/>
                        </a:path>
                      </a:pathLst>
                    </a:custGeom>
                    <a:solidFill>
                      <a:srgbClr val="F1F1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95" name="Google Shape;895;p85"/>
                    <p:cNvSpPr/>
                    <p:nvPr/>
                  </p:nvSpPr>
                  <p:spPr>
                    <a:xfrm>
                      <a:off x="1308885" y="5484824"/>
                      <a:ext cx="21237" cy="51512"/>
                    </a:xfrm>
                    <a:custGeom>
                      <a:rect b="b" l="l" r="r" t="t"/>
                      <a:pathLst>
                        <a:path extrusionOk="0" h="51512" w="21237">
                          <a:moveTo>
                            <a:pt x="0" y="51060"/>
                          </a:moveTo>
                          <a:lnTo>
                            <a:pt x="18074" y="0"/>
                          </a:lnTo>
                          <a:lnTo>
                            <a:pt x="21237" y="0"/>
                          </a:lnTo>
                          <a:lnTo>
                            <a:pt x="2711"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96" name="Google Shape;896;p85"/>
                    <p:cNvSpPr/>
                    <p:nvPr/>
                  </p:nvSpPr>
                  <p:spPr>
                    <a:xfrm>
                      <a:off x="1357686" y="5487084"/>
                      <a:ext cx="10392" cy="20785"/>
                    </a:xfrm>
                    <a:custGeom>
                      <a:rect b="b" l="l" r="r" t="t"/>
                      <a:pathLst>
                        <a:path extrusionOk="0" h="20785" w="10392">
                          <a:moveTo>
                            <a:pt x="0" y="20334"/>
                          </a:moveTo>
                          <a:lnTo>
                            <a:pt x="7230" y="0"/>
                          </a:lnTo>
                          <a:lnTo>
                            <a:pt x="10393" y="452"/>
                          </a:lnTo>
                          <a:lnTo>
                            <a:pt x="3163" y="20786"/>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97" name="Google Shape;897;p85"/>
                    <p:cNvSpPr/>
                    <p:nvPr/>
                  </p:nvSpPr>
                  <p:spPr>
                    <a:xfrm>
                      <a:off x="1346841" y="5486632"/>
                      <a:ext cx="10844" cy="22593"/>
                    </a:xfrm>
                    <a:custGeom>
                      <a:rect b="b" l="l" r="r" t="t"/>
                      <a:pathLst>
                        <a:path extrusionOk="0" h="22593" w="10844">
                          <a:moveTo>
                            <a:pt x="0" y="22141"/>
                          </a:moveTo>
                          <a:lnTo>
                            <a:pt x="7682" y="0"/>
                          </a:lnTo>
                          <a:lnTo>
                            <a:pt x="10845" y="0"/>
                          </a:lnTo>
                          <a:lnTo>
                            <a:pt x="2711" y="22593"/>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98" name="Google Shape;898;p85"/>
                    <p:cNvSpPr/>
                    <p:nvPr/>
                  </p:nvSpPr>
                  <p:spPr>
                    <a:xfrm>
                      <a:off x="1295781" y="5483921"/>
                      <a:ext cx="21237" cy="51512"/>
                    </a:xfrm>
                    <a:custGeom>
                      <a:rect b="b" l="l" r="r" t="t"/>
                      <a:pathLst>
                        <a:path extrusionOk="0" h="51512" w="21237">
                          <a:moveTo>
                            <a:pt x="0" y="51060"/>
                          </a:moveTo>
                          <a:lnTo>
                            <a:pt x="18526" y="0"/>
                          </a:lnTo>
                          <a:lnTo>
                            <a:pt x="21237" y="0"/>
                          </a:lnTo>
                          <a:lnTo>
                            <a:pt x="3163"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99" name="Google Shape;899;p85"/>
                    <p:cNvSpPr/>
                    <p:nvPr/>
                  </p:nvSpPr>
                  <p:spPr>
                    <a:xfrm>
                      <a:off x="1283129" y="5483017"/>
                      <a:ext cx="21237" cy="51512"/>
                    </a:xfrm>
                    <a:custGeom>
                      <a:rect b="b" l="l" r="r" t="t"/>
                      <a:pathLst>
                        <a:path extrusionOk="0" h="51512" w="21237">
                          <a:moveTo>
                            <a:pt x="0" y="51060"/>
                          </a:moveTo>
                          <a:lnTo>
                            <a:pt x="18526" y="0"/>
                          </a:lnTo>
                          <a:lnTo>
                            <a:pt x="21238" y="0"/>
                          </a:lnTo>
                          <a:lnTo>
                            <a:pt x="2711"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00" name="Google Shape;900;p85"/>
                    <p:cNvSpPr/>
                    <p:nvPr/>
                  </p:nvSpPr>
                  <p:spPr>
                    <a:xfrm>
                      <a:off x="1270477" y="5482113"/>
                      <a:ext cx="21237" cy="51512"/>
                    </a:xfrm>
                    <a:custGeom>
                      <a:rect b="b" l="l" r="r" t="t"/>
                      <a:pathLst>
                        <a:path extrusionOk="0" h="51512" w="21237">
                          <a:moveTo>
                            <a:pt x="0" y="51512"/>
                          </a:moveTo>
                          <a:lnTo>
                            <a:pt x="18074" y="0"/>
                          </a:lnTo>
                          <a:lnTo>
                            <a:pt x="21237" y="452"/>
                          </a:lnTo>
                          <a:lnTo>
                            <a:pt x="2711"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01" name="Google Shape;901;p85"/>
                    <p:cNvSpPr/>
                    <p:nvPr/>
                  </p:nvSpPr>
                  <p:spPr>
                    <a:xfrm>
                      <a:off x="1257373" y="5481210"/>
                      <a:ext cx="21237" cy="51512"/>
                    </a:xfrm>
                    <a:custGeom>
                      <a:rect b="b" l="l" r="r" t="t"/>
                      <a:pathLst>
                        <a:path extrusionOk="0" h="51512" w="21237">
                          <a:moveTo>
                            <a:pt x="0" y="51512"/>
                          </a:moveTo>
                          <a:lnTo>
                            <a:pt x="18526" y="0"/>
                          </a:lnTo>
                          <a:lnTo>
                            <a:pt x="21237" y="452"/>
                          </a:lnTo>
                          <a:lnTo>
                            <a:pt x="3163"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02" name="Google Shape;902;p85"/>
                    <p:cNvSpPr/>
                    <p:nvPr/>
                  </p:nvSpPr>
                  <p:spPr>
                    <a:xfrm>
                      <a:off x="1244721" y="5480306"/>
                      <a:ext cx="21237" cy="51512"/>
                    </a:xfrm>
                    <a:custGeom>
                      <a:rect b="b" l="l" r="r" t="t"/>
                      <a:pathLst>
                        <a:path extrusionOk="0" h="51512" w="21237">
                          <a:moveTo>
                            <a:pt x="0" y="51512"/>
                          </a:moveTo>
                          <a:lnTo>
                            <a:pt x="18526" y="0"/>
                          </a:lnTo>
                          <a:lnTo>
                            <a:pt x="21238" y="452"/>
                          </a:lnTo>
                          <a:lnTo>
                            <a:pt x="2711"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03" name="Google Shape;903;p85"/>
                    <p:cNvSpPr/>
                    <p:nvPr/>
                  </p:nvSpPr>
                  <p:spPr>
                    <a:xfrm>
                      <a:off x="1422754" y="5499284"/>
                      <a:ext cx="21237" cy="36600"/>
                    </a:xfrm>
                    <a:custGeom>
                      <a:rect b="b" l="l" r="r" t="t"/>
                      <a:pathLst>
                        <a:path extrusionOk="0" h="36600" w="21237">
                          <a:moveTo>
                            <a:pt x="0" y="36149"/>
                          </a:moveTo>
                          <a:lnTo>
                            <a:pt x="12652" y="0"/>
                          </a:lnTo>
                          <a:lnTo>
                            <a:pt x="21238" y="452"/>
                          </a:lnTo>
                          <a:lnTo>
                            <a:pt x="8585" y="36601"/>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904" name="Google Shape;904;p85"/>
                    <p:cNvGrpSpPr/>
                    <p:nvPr/>
                  </p:nvGrpSpPr>
                  <p:grpSpPr>
                    <a:xfrm>
                      <a:off x="1341030" y="5487987"/>
                      <a:ext cx="73138" cy="52867"/>
                      <a:chOff x="1341030" y="5487987"/>
                      <a:chExt cx="73138" cy="52867"/>
                    </a:xfrm>
                  </p:grpSpPr>
                  <p:grpSp>
                    <p:nvGrpSpPr>
                      <p:cNvPr id="905" name="Google Shape;905;p85"/>
                      <p:cNvGrpSpPr/>
                      <p:nvPr/>
                    </p:nvGrpSpPr>
                    <p:grpSpPr>
                      <a:xfrm>
                        <a:off x="1341030" y="5509110"/>
                        <a:ext cx="62600" cy="26486"/>
                        <a:chOff x="1341030" y="5509110"/>
                        <a:chExt cx="62600" cy="26486"/>
                      </a:xfrm>
                    </p:grpSpPr>
                    <p:sp>
                      <p:nvSpPr>
                        <p:cNvPr id="906" name="Google Shape;906;p85"/>
                        <p:cNvSpPr/>
                        <p:nvPr/>
                      </p:nvSpPr>
                      <p:spPr>
                        <a:xfrm>
                          <a:off x="1342323" y="5509110"/>
                          <a:ext cx="46089" cy="12767"/>
                        </a:xfrm>
                        <a:custGeom>
                          <a:rect b="b" l="l" r="r" t="t"/>
                          <a:pathLst>
                            <a:path extrusionOk="0" h="12767" w="46089">
                              <a:moveTo>
                                <a:pt x="35245" y="115"/>
                              </a:moveTo>
                              <a:cubicBezTo>
                                <a:pt x="18526" y="-789"/>
                                <a:pt x="3163" y="3730"/>
                                <a:pt x="0" y="10508"/>
                              </a:cubicBezTo>
                              <a:lnTo>
                                <a:pt x="31630" y="12767"/>
                              </a:lnTo>
                              <a:lnTo>
                                <a:pt x="46090" y="1922"/>
                              </a:lnTo>
                              <a:cubicBezTo>
                                <a:pt x="42475" y="567"/>
                                <a:pt x="38860" y="115"/>
                                <a:pt x="35245" y="115"/>
                              </a:cubicBezTo>
                              <a:close/>
                            </a:path>
                          </a:pathLst>
                        </a:custGeom>
                        <a:solidFill>
                          <a:srgbClr val="5995C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07" name="Google Shape;907;p85"/>
                        <p:cNvSpPr/>
                        <p:nvPr/>
                      </p:nvSpPr>
                      <p:spPr>
                        <a:xfrm>
                          <a:off x="1373501" y="5510580"/>
                          <a:ext cx="30129" cy="12652"/>
                        </a:xfrm>
                        <a:custGeom>
                          <a:rect b="b" l="l" r="r" t="t"/>
                          <a:pathLst>
                            <a:path extrusionOk="0" h="12652" w="30129">
                              <a:moveTo>
                                <a:pt x="14460" y="0"/>
                              </a:moveTo>
                              <a:lnTo>
                                <a:pt x="0" y="10845"/>
                              </a:lnTo>
                              <a:lnTo>
                                <a:pt x="29823" y="12652"/>
                              </a:lnTo>
                              <a:cubicBezTo>
                                <a:pt x="31630" y="7682"/>
                                <a:pt x="25304" y="2711"/>
                                <a:pt x="14460" y="0"/>
                              </a:cubicBezTo>
                              <a:close/>
                            </a:path>
                          </a:pathLst>
                        </a:custGeom>
                        <a:solidFill>
                          <a:srgbClr val="EF4D4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08" name="Google Shape;908;p85"/>
                        <p:cNvSpPr/>
                        <p:nvPr/>
                      </p:nvSpPr>
                      <p:spPr>
                        <a:xfrm>
                          <a:off x="1341030" y="5519618"/>
                          <a:ext cx="46930" cy="15978"/>
                        </a:xfrm>
                        <a:custGeom>
                          <a:rect b="b" l="l" r="r" t="t"/>
                          <a:pathLst>
                            <a:path extrusionOk="0" h="15978" w="46930">
                              <a:moveTo>
                                <a:pt x="32923" y="2259"/>
                              </a:moveTo>
                              <a:lnTo>
                                <a:pt x="841" y="0"/>
                              </a:lnTo>
                              <a:cubicBezTo>
                                <a:pt x="841" y="0"/>
                                <a:pt x="841" y="452"/>
                                <a:pt x="389" y="452"/>
                              </a:cubicBezTo>
                              <a:cubicBezTo>
                                <a:pt x="-2322" y="7682"/>
                                <a:pt x="9426" y="14459"/>
                                <a:pt x="26597" y="15815"/>
                              </a:cubicBezTo>
                              <a:cubicBezTo>
                                <a:pt x="33827" y="16267"/>
                                <a:pt x="41057" y="15815"/>
                                <a:pt x="46931" y="14008"/>
                              </a:cubicBezTo>
                              <a:lnTo>
                                <a:pt x="32923" y="2259"/>
                              </a:lnTo>
                              <a:close/>
                            </a:path>
                          </a:pathLst>
                        </a:custGeom>
                        <a:solidFill>
                          <a:srgbClr val="F8A71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09" name="Google Shape;909;p85"/>
                        <p:cNvSpPr/>
                        <p:nvPr/>
                      </p:nvSpPr>
                      <p:spPr>
                        <a:xfrm>
                          <a:off x="1373953" y="5521877"/>
                          <a:ext cx="29370" cy="12200"/>
                        </a:xfrm>
                        <a:custGeom>
                          <a:rect b="b" l="l" r="r" t="t"/>
                          <a:pathLst>
                            <a:path extrusionOk="0" h="12200" w="29370">
                              <a:moveTo>
                                <a:pt x="29371" y="2259"/>
                              </a:moveTo>
                              <a:cubicBezTo>
                                <a:pt x="29371" y="2259"/>
                                <a:pt x="29371" y="1807"/>
                                <a:pt x="29371" y="1807"/>
                              </a:cubicBezTo>
                              <a:lnTo>
                                <a:pt x="0" y="0"/>
                              </a:lnTo>
                              <a:lnTo>
                                <a:pt x="14008" y="12200"/>
                              </a:lnTo>
                              <a:cubicBezTo>
                                <a:pt x="22141" y="9941"/>
                                <a:pt x="28015" y="6326"/>
                                <a:pt x="29371" y="2259"/>
                              </a:cubicBezTo>
                              <a:close/>
                            </a:path>
                          </a:pathLst>
                        </a:custGeom>
                        <a:solidFill>
                          <a:srgbClr val="FFCC6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10" name="Google Shape;910;p85"/>
                      <p:cNvSpPr/>
                      <p:nvPr/>
                    </p:nvSpPr>
                    <p:spPr>
                      <a:xfrm>
                        <a:off x="1392479" y="5490699"/>
                        <a:ext cx="21689" cy="26207"/>
                      </a:xfrm>
                      <a:custGeom>
                        <a:rect b="b" l="l" r="r" t="t"/>
                        <a:pathLst>
                          <a:path extrusionOk="0" h="26207" w="21689">
                            <a:moveTo>
                              <a:pt x="0" y="26208"/>
                            </a:moveTo>
                            <a:lnTo>
                              <a:pt x="14008" y="22593"/>
                            </a:lnTo>
                            <a:lnTo>
                              <a:pt x="21689" y="0"/>
                            </a:lnTo>
                          </a:path>
                        </a:pathLst>
                      </a:custGeom>
                      <a:noFill/>
                      <a:ln cap="flat" cmpd="sng" w="9525">
                        <a:solidFill>
                          <a:srgbClr val="A6A8A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11" name="Google Shape;911;p85"/>
                      <p:cNvSpPr/>
                      <p:nvPr/>
                    </p:nvSpPr>
                    <p:spPr>
                      <a:xfrm>
                        <a:off x="1397902" y="5527751"/>
                        <a:ext cx="10392" cy="13103"/>
                      </a:xfrm>
                      <a:custGeom>
                        <a:rect b="b" l="l" r="r" t="t"/>
                        <a:pathLst>
                          <a:path extrusionOk="0" h="13103" w="10392">
                            <a:moveTo>
                              <a:pt x="0" y="0"/>
                            </a:moveTo>
                            <a:lnTo>
                              <a:pt x="10393" y="2711"/>
                            </a:lnTo>
                            <a:lnTo>
                              <a:pt x="6326" y="13104"/>
                            </a:lnTo>
                          </a:path>
                        </a:pathLst>
                      </a:custGeom>
                      <a:noFill/>
                      <a:ln cap="flat" cmpd="sng" w="9525">
                        <a:solidFill>
                          <a:srgbClr val="A6A8A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12" name="Google Shape;912;p85"/>
                      <p:cNvSpPr/>
                      <p:nvPr/>
                    </p:nvSpPr>
                    <p:spPr>
                      <a:xfrm>
                        <a:off x="1347293" y="5525944"/>
                        <a:ext cx="9940" cy="13555"/>
                      </a:xfrm>
                      <a:custGeom>
                        <a:rect b="b" l="l" r="r" t="t"/>
                        <a:pathLst>
                          <a:path extrusionOk="0" h="13555" w="9940">
                            <a:moveTo>
                              <a:pt x="0" y="0"/>
                            </a:moveTo>
                            <a:lnTo>
                              <a:pt x="9941" y="3163"/>
                            </a:lnTo>
                            <a:lnTo>
                              <a:pt x="6326" y="13556"/>
                            </a:lnTo>
                          </a:path>
                        </a:pathLst>
                      </a:custGeom>
                      <a:noFill/>
                      <a:ln cap="flat" cmpd="sng" w="9525">
                        <a:solidFill>
                          <a:srgbClr val="A6A8A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13" name="Google Shape;913;p85"/>
                      <p:cNvSpPr/>
                      <p:nvPr/>
                    </p:nvSpPr>
                    <p:spPr>
                      <a:xfrm>
                        <a:off x="1367175" y="5487987"/>
                        <a:ext cx="22141" cy="26207"/>
                      </a:xfrm>
                      <a:custGeom>
                        <a:rect b="b" l="l" r="r" t="t"/>
                        <a:pathLst>
                          <a:path extrusionOk="0" h="26207" w="22141">
                            <a:moveTo>
                              <a:pt x="0" y="26208"/>
                            </a:moveTo>
                            <a:lnTo>
                              <a:pt x="14008" y="22593"/>
                            </a:lnTo>
                            <a:lnTo>
                              <a:pt x="22141" y="0"/>
                            </a:lnTo>
                          </a:path>
                        </a:pathLst>
                      </a:custGeom>
                      <a:noFill/>
                      <a:ln cap="flat" cmpd="sng" w="9525">
                        <a:solidFill>
                          <a:srgbClr val="A6A8A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914" name="Google Shape;914;p85"/>
                  <p:cNvGrpSpPr/>
                  <p:nvPr/>
                </p:nvGrpSpPr>
                <p:grpSpPr>
                  <a:xfrm>
                    <a:off x="1232972" y="5426986"/>
                    <a:ext cx="246716" cy="89016"/>
                    <a:chOff x="1232972" y="5426986"/>
                    <a:chExt cx="246716" cy="89016"/>
                  </a:xfrm>
                </p:grpSpPr>
                <p:sp>
                  <p:nvSpPr>
                    <p:cNvPr id="915" name="Google Shape;915;p85"/>
                    <p:cNvSpPr/>
                    <p:nvPr/>
                  </p:nvSpPr>
                  <p:spPr>
                    <a:xfrm>
                      <a:off x="1232972" y="5426986"/>
                      <a:ext cx="246716" cy="89016"/>
                    </a:xfrm>
                    <a:custGeom>
                      <a:rect b="b" l="l" r="r" t="t"/>
                      <a:pathLst>
                        <a:path extrusionOk="0" h="89016" w="246716">
                          <a:moveTo>
                            <a:pt x="43831" y="89016"/>
                          </a:moveTo>
                          <a:lnTo>
                            <a:pt x="0" y="25756"/>
                          </a:lnTo>
                          <a:lnTo>
                            <a:pt x="202886" y="0"/>
                          </a:lnTo>
                          <a:lnTo>
                            <a:pt x="246716" y="6326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916" name="Google Shape;916;p85"/>
                    <p:cNvGrpSpPr/>
                    <p:nvPr/>
                  </p:nvGrpSpPr>
                  <p:grpSpPr>
                    <a:xfrm>
                      <a:off x="1321537" y="5440090"/>
                      <a:ext cx="96246" cy="59194"/>
                      <a:chOff x="1321537" y="5440090"/>
                      <a:chExt cx="96246" cy="59194"/>
                    </a:xfrm>
                  </p:grpSpPr>
                  <p:sp>
                    <p:nvSpPr>
                      <p:cNvPr id="917" name="Google Shape;917;p85"/>
                      <p:cNvSpPr/>
                      <p:nvPr/>
                    </p:nvSpPr>
                    <p:spPr>
                      <a:xfrm>
                        <a:off x="1321537" y="5440090"/>
                        <a:ext cx="96246" cy="14007"/>
                      </a:xfrm>
                      <a:custGeom>
                        <a:rect b="b" l="l" r="r" t="t"/>
                        <a:pathLst>
                          <a:path extrusionOk="0" h="14007" w="96246">
                            <a:moveTo>
                              <a:pt x="904" y="14008"/>
                            </a:moveTo>
                            <a:lnTo>
                              <a:pt x="0" y="12200"/>
                            </a:lnTo>
                            <a:lnTo>
                              <a:pt x="95343" y="0"/>
                            </a:lnTo>
                            <a:lnTo>
                              <a:pt x="96246" y="1807"/>
                            </a:lnTo>
                            <a:close/>
                          </a:path>
                        </a:pathLst>
                      </a:custGeom>
                      <a:solidFill>
                        <a:srgbClr val="30313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18" name="Google Shape;918;p85"/>
                      <p:cNvSpPr/>
                      <p:nvPr/>
                    </p:nvSpPr>
                    <p:spPr>
                      <a:xfrm>
                        <a:off x="1326508" y="5448676"/>
                        <a:ext cx="39311" cy="50608"/>
                      </a:xfrm>
                      <a:custGeom>
                        <a:rect b="b" l="l" r="r" t="t"/>
                        <a:pathLst>
                          <a:path extrusionOk="0" h="50608" w="39311">
                            <a:moveTo>
                              <a:pt x="34793" y="50608"/>
                            </a:moveTo>
                            <a:lnTo>
                              <a:pt x="39312" y="50156"/>
                            </a:lnTo>
                            <a:lnTo>
                              <a:pt x="4067" y="0"/>
                            </a:lnTo>
                            <a:lnTo>
                              <a:pt x="0" y="452"/>
                            </a:lnTo>
                            <a:close/>
                          </a:path>
                        </a:pathLst>
                      </a:custGeom>
                      <a:solidFill>
                        <a:srgbClr val="30313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19" name="Google Shape;919;p85"/>
                      <p:cNvSpPr/>
                      <p:nvPr/>
                    </p:nvSpPr>
                    <p:spPr>
                      <a:xfrm>
                        <a:off x="1335997" y="5450483"/>
                        <a:ext cx="49252" cy="11296"/>
                      </a:xfrm>
                      <a:custGeom>
                        <a:rect b="b" l="l" r="r" t="t"/>
                        <a:pathLst>
                          <a:path extrusionOk="0" h="11296" w="49252">
                            <a:moveTo>
                              <a:pt x="3615" y="11297"/>
                            </a:moveTo>
                            <a:lnTo>
                              <a:pt x="0" y="5874"/>
                            </a:lnTo>
                            <a:lnTo>
                              <a:pt x="45638" y="0"/>
                            </a:lnTo>
                            <a:lnTo>
                              <a:pt x="49253" y="5422"/>
                            </a:lnTo>
                            <a:close/>
                          </a:path>
                        </a:pathLst>
                      </a:custGeom>
                      <a:solidFill>
                        <a:srgbClr val="3A63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20" name="Google Shape;920;p85"/>
                      <p:cNvSpPr/>
                      <p:nvPr/>
                    </p:nvSpPr>
                    <p:spPr>
                      <a:xfrm>
                        <a:off x="1341871" y="5460424"/>
                        <a:ext cx="35245" cy="9489"/>
                      </a:xfrm>
                      <a:custGeom>
                        <a:rect b="b" l="l" r="r" t="t"/>
                        <a:pathLst>
                          <a:path extrusionOk="0" h="9489" w="35245">
                            <a:moveTo>
                              <a:pt x="3615" y="9489"/>
                            </a:moveTo>
                            <a:lnTo>
                              <a:pt x="0" y="4067"/>
                            </a:lnTo>
                            <a:lnTo>
                              <a:pt x="31630" y="0"/>
                            </a:lnTo>
                            <a:lnTo>
                              <a:pt x="35245" y="5422"/>
                            </a:lnTo>
                            <a:close/>
                          </a:path>
                        </a:pathLst>
                      </a:custGeom>
                      <a:solidFill>
                        <a:srgbClr val="F7B5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21" name="Google Shape;921;p85"/>
                      <p:cNvSpPr/>
                      <p:nvPr/>
                    </p:nvSpPr>
                    <p:spPr>
                      <a:xfrm>
                        <a:off x="1348197" y="5466298"/>
                        <a:ext cx="65971" cy="13104"/>
                      </a:xfrm>
                      <a:custGeom>
                        <a:rect b="b" l="l" r="r" t="t"/>
                        <a:pathLst>
                          <a:path extrusionOk="0" h="13104" w="65971">
                            <a:moveTo>
                              <a:pt x="4067" y="13104"/>
                            </a:moveTo>
                            <a:lnTo>
                              <a:pt x="0" y="7682"/>
                            </a:lnTo>
                            <a:lnTo>
                              <a:pt x="62357" y="0"/>
                            </a:lnTo>
                            <a:lnTo>
                              <a:pt x="65972" y="4970"/>
                            </a:lnTo>
                            <a:close/>
                          </a:path>
                        </a:pathLst>
                      </a:custGeom>
                      <a:solidFill>
                        <a:srgbClr val="BE1E2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22" name="Google Shape;922;p85"/>
                      <p:cNvSpPr/>
                      <p:nvPr/>
                    </p:nvSpPr>
                    <p:spPr>
                      <a:xfrm>
                        <a:off x="1354975" y="5478498"/>
                        <a:ext cx="50608" cy="11296"/>
                      </a:xfrm>
                      <a:custGeom>
                        <a:rect b="b" l="l" r="r" t="t"/>
                        <a:pathLst>
                          <a:path extrusionOk="0" h="11296" w="50608">
                            <a:moveTo>
                              <a:pt x="3615" y="11297"/>
                            </a:moveTo>
                            <a:lnTo>
                              <a:pt x="0" y="5874"/>
                            </a:lnTo>
                            <a:lnTo>
                              <a:pt x="46994" y="0"/>
                            </a:lnTo>
                            <a:lnTo>
                              <a:pt x="50608" y="5422"/>
                            </a:lnTo>
                            <a:close/>
                          </a:path>
                        </a:pathLst>
                      </a:custGeom>
                      <a:solidFill>
                        <a:srgbClr val="F8A71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923" name="Google Shape;923;p85"/>
                    <p:cNvGrpSpPr/>
                    <p:nvPr/>
                  </p:nvGrpSpPr>
                  <p:grpSpPr>
                    <a:xfrm>
                      <a:off x="1250143" y="5452291"/>
                      <a:ext cx="96698" cy="53770"/>
                      <a:chOff x="1250143" y="5452291"/>
                      <a:chExt cx="96698" cy="53770"/>
                    </a:xfrm>
                  </p:grpSpPr>
                  <p:sp>
                    <p:nvSpPr>
                      <p:cNvPr id="924" name="Google Shape;924;p85"/>
                      <p:cNvSpPr/>
                      <p:nvPr/>
                    </p:nvSpPr>
                    <p:spPr>
                      <a:xfrm>
                        <a:off x="1312500" y="5452291"/>
                        <a:ext cx="34341" cy="45637"/>
                      </a:xfrm>
                      <a:custGeom>
                        <a:rect b="b" l="l" r="r" t="t"/>
                        <a:pathLst>
                          <a:path extrusionOk="0" h="45637" w="34341">
                            <a:moveTo>
                              <a:pt x="31630" y="45638"/>
                            </a:moveTo>
                            <a:lnTo>
                              <a:pt x="0" y="0"/>
                            </a:lnTo>
                            <a:lnTo>
                              <a:pt x="2711" y="0"/>
                            </a:lnTo>
                            <a:lnTo>
                              <a:pt x="34341" y="45186"/>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25" name="Google Shape;925;p85"/>
                      <p:cNvSpPr/>
                      <p:nvPr/>
                    </p:nvSpPr>
                    <p:spPr>
                      <a:xfrm>
                        <a:off x="1299848" y="5453646"/>
                        <a:ext cx="34341" cy="46089"/>
                      </a:xfrm>
                      <a:custGeom>
                        <a:rect b="b" l="l" r="r" t="t"/>
                        <a:pathLst>
                          <a:path extrusionOk="0" h="46089" w="34341">
                            <a:moveTo>
                              <a:pt x="31630" y="46090"/>
                            </a:moveTo>
                            <a:lnTo>
                              <a:pt x="0" y="452"/>
                            </a:lnTo>
                            <a:lnTo>
                              <a:pt x="3163" y="0"/>
                            </a:lnTo>
                            <a:lnTo>
                              <a:pt x="34341" y="45638"/>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26" name="Google Shape;926;p85"/>
                      <p:cNvSpPr/>
                      <p:nvPr/>
                    </p:nvSpPr>
                    <p:spPr>
                      <a:xfrm>
                        <a:off x="1287648" y="5455454"/>
                        <a:ext cx="34341" cy="45637"/>
                      </a:xfrm>
                      <a:custGeom>
                        <a:rect b="b" l="l" r="r" t="t"/>
                        <a:pathLst>
                          <a:path extrusionOk="0" h="45637" w="34341">
                            <a:moveTo>
                              <a:pt x="31630" y="45638"/>
                            </a:moveTo>
                            <a:lnTo>
                              <a:pt x="0" y="0"/>
                            </a:lnTo>
                            <a:lnTo>
                              <a:pt x="2711" y="0"/>
                            </a:lnTo>
                            <a:lnTo>
                              <a:pt x="34341" y="45186"/>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27" name="Google Shape;927;p85"/>
                      <p:cNvSpPr/>
                      <p:nvPr/>
                    </p:nvSpPr>
                    <p:spPr>
                      <a:xfrm>
                        <a:off x="1274995" y="5456809"/>
                        <a:ext cx="34341" cy="46089"/>
                      </a:xfrm>
                      <a:custGeom>
                        <a:rect b="b" l="l" r="r" t="t"/>
                        <a:pathLst>
                          <a:path extrusionOk="0" h="46089" w="34341">
                            <a:moveTo>
                              <a:pt x="31630" y="46090"/>
                            </a:moveTo>
                            <a:lnTo>
                              <a:pt x="0" y="452"/>
                            </a:lnTo>
                            <a:lnTo>
                              <a:pt x="3163" y="0"/>
                            </a:lnTo>
                            <a:lnTo>
                              <a:pt x="34341" y="45638"/>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28" name="Google Shape;928;p85"/>
                      <p:cNvSpPr/>
                      <p:nvPr/>
                    </p:nvSpPr>
                    <p:spPr>
                      <a:xfrm>
                        <a:off x="1262795" y="5458617"/>
                        <a:ext cx="34341" cy="45637"/>
                      </a:xfrm>
                      <a:custGeom>
                        <a:rect b="b" l="l" r="r" t="t"/>
                        <a:pathLst>
                          <a:path extrusionOk="0" h="45637" w="34341">
                            <a:moveTo>
                              <a:pt x="31630" y="45638"/>
                            </a:moveTo>
                            <a:lnTo>
                              <a:pt x="0" y="0"/>
                            </a:lnTo>
                            <a:lnTo>
                              <a:pt x="2711" y="0"/>
                            </a:lnTo>
                            <a:lnTo>
                              <a:pt x="34341" y="45186"/>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29" name="Google Shape;929;p85"/>
                      <p:cNvSpPr/>
                      <p:nvPr/>
                    </p:nvSpPr>
                    <p:spPr>
                      <a:xfrm>
                        <a:off x="1250143" y="5459972"/>
                        <a:ext cx="34341" cy="46089"/>
                      </a:xfrm>
                      <a:custGeom>
                        <a:rect b="b" l="l" r="r" t="t"/>
                        <a:pathLst>
                          <a:path extrusionOk="0" h="46089" w="34341">
                            <a:moveTo>
                              <a:pt x="31630" y="46090"/>
                            </a:moveTo>
                            <a:lnTo>
                              <a:pt x="0" y="452"/>
                            </a:lnTo>
                            <a:lnTo>
                              <a:pt x="3163" y="0"/>
                            </a:lnTo>
                            <a:lnTo>
                              <a:pt x="34341" y="45638"/>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30" name="Google Shape;930;p85"/>
                    <p:cNvSpPr/>
                    <p:nvPr/>
                  </p:nvSpPr>
                  <p:spPr>
                    <a:xfrm>
                      <a:off x="1426369" y="5446416"/>
                      <a:ext cx="29370" cy="31630"/>
                    </a:xfrm>
                    <a:custGeom>
                      <a:rect b="b" l="l" r="r" t="t"/>
                      <a:pathLst>
                        <a:path extrusionOk="0" h="31630" w="29370">
                          <a:moveTo>
                            <a:pt x="21237" y="31630"/>
                          </a:moveTo>
                          <a:lnTo>
                            <a:pt x="0" y="904"/>
                          </a:lnTo>
                          <a:lnTo>
                            <a:pt x="8133" y="0"/>
                          </a:lnTo>
                          <a:lnTo>
                            <a:pt x="29371" y="30727"/>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grpSp>
            <p:nvGrpSpPr>
              <p:cNvPr id="931" name="Google Shape;931;p85"/>
              <p:cNvGrpSpPr/>
              <p:nvPr/>
            </p:nvGrpSpPr>
            <p:grpSpPr>
              <a:xfrm>
                <a:off x="1173327" y="5347459"/>
                <a:ext cx="371881" cy="85853"/>
                <a:chOff x="1173327" y="5347459"/>
                <a:chExt cx="371881" cy="85853"/>
              </a:xfrm>
            </p:grpSpPr>
            <p:sp>
              <p:nvSpPr>
                <p:cNvPr id="932" name="Google Shape;932;p85"/>
                <p:cNvSpPr/>
                <p:nvPr/>
              </p:nvSpPr>
              <p:spPr>
                <a:xfrm>
                  <a:off x="1186883" y="5356496"/>
                  <a:ext cx="358325" cy="76816"/>
                </a:xfrm>
                <a:custGeom>
                  <a:rect b="b" l="l" r="r" t="t"/>
                  <a:pathLst>
                    <a:path extrusionOk="0" h="76816" w="358325">
                      <a:moveTo>
                        <a:pt x="330310" y="0"/>
                      </a:moveTo>
                      <a:lnTo>
                        <a:pt x="17171" y="4067"/>
                      </a:lnTo>
                      <a:lnTo>
                        <a:pt x="0" y="76816"/>
                      </a:lnTo>
                      <a:lnTo>
                        <a:pt x="358326" y="72298"/>
                      </a:lnTo>
                      <a:close/>
                    </a:path>
                  </a:pathLst>
                </a:custGeom>
                <a:gradFill>
                  <a:gsLst>
                    <a:gs pos="0">
                      <a:srgbClr val="FFFFFF"/>
                    </a:gs>
                    <a:gs pos="17850">
                      <a:srgbClr val="CBCACB"/>
                    </a:gs>
                    <a:gs pos="38420">
                      <a:srgbClr val="959595"/>
                    </a:gs>
                    <a:gs pos="57650">
                      <a:srgbClr val="6B6B6B"/>
                    </a:gs>
                    <a:gs pos="74920">
                      <a:srgbClr val="4D4C4D"/>
                    </a:gs>
                    <a:gs pos="89620">
                      <a:srgbClr val="3B3A3B"/>
                    </a:gs>
                    <a:gs pos="100000">
                      <a:srgbClr val="343334"/>
                    </a:gs>
                  </a:gsLst>
                  <a:lin ang="10852083"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933" name="Google Shape;933;p85"/>
                <p:cNvGrpSpPr/>
                <p:nvPr/>
              </p:nvGrpSpPr>
              <p:grpSpPr>
                <a:xfrm>
                  <a:off x="1173327" y="5347459"/>
                  <a:ext cx="358325" cy="76364"/>
                  <a:chOff x="1173327" y="5347459"/>
                  <a:chExt cx="358325" cy="76364"/>
                </a:xfrm>
              </p:grpSpPr>
              <p:sp>
                <p:nvSpPr>
                  <p:cNvPr id="934" name="Google Shape;934;p85"/>
                  <p:cNvSpPr/>
                  <p:nvPr/>
                </p:nvSpPr>
                <p:spPr>
                  <a:xfrm>
                    <a:off x="1173327" y="5347459"/>
                    <a:ext cx="358325" cy="76364"/>
                  </a:xfrm>
                  <a:custGeom>
                    <a:rect b="b" l="l" r="r" t="t"/>
                    <a:pathLst>
                      <a:path extrusionOk="0" h="76364" w="358325">
                        <a:moveTo>
                          <a:pt x="358326" y="71846"/>
                        </a:moveTo>
                        <a:lnTo>
                          <a:pt x="0" y="76364"/>
                        </a:lnTo>
                        <a:lnTo>
                          <a:pt x="17171" y="4067"/>
                        </a:lnTo>
                        <a:lnTo>
                          <a:pt x="330310" y="0"/>
                        </a:lnTo>
                        <a:close/>
                      </a:path>
                    </a:pathLst>
                  </a:custGeom>
                  <a:solidFill>
                    <a:srgbClr val="FEFEFC"/>
                  </a:solidFill>
                  <a:ln cap="flat" cmpd="sng" w="9525">
                    <a:solidFill>
                      <a:srgbClr val="FFFFF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35" name="Google Shape;935;p85"/>
                  <p:cNvSpPr/>
                  <p:nvPr/>
                </p:nvSpPr>
                <p:spPr>
                  <a:xfrm>
                    <a:off x="1190497" y="5361015"/>
                    <a:ext cx="321273" cy="49252"/>
                  </a:xfrm>
                  <a:custGeom>
                    <a:rect b="b" l="l" r="r" t="t"/>
                    <a:pathLst>
                      <a:path extrusionOk="0" h="49252" w="321273">
                        <a:moveTo>
                          <a:pt x="0" y="49253"/>
                        </a:moveTo>
                        <a:lnTo>
                          <a:pt x="10845" y="4067"/>
                        </a:lnTo>
                        <a:lnTo>
                          <a:pt x="304103" y="0"/>
                        </a:lnTo>
                        <a:lnTo>
                          <a:pt x="321273" y="45186"/>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36" name="Google Shape;936;p85"/>
                  <p:cNvSpPr/>
                  <p:nvPr/>
                </p:nvSpPr>
                <p:spPr>
                  <a:xfrm>
                    <a:off x="1334189" y="5350170"/>
                    <a:ext cx="17170" cy="8133"/>
                  </a:xfrm>
                  <a:custGeom>
                    <a:rect b="b" l="l" r="r" t="t"/>
                    <a:pathLst>
                      <a:path extrusionOk="0" h="8133" w="17170">
                        <a:moveTo>
                          <a:pt x="17171" y="4067"/>
                        </a:moveTo>
                        <a:cubicBezTo>
                          <a:pt x="17171" y="6326"/>
                          <a:pt x="13556" y="8133"/>
                          <a:pt x="8585" y="8133"/>
                        </a:cubicBezTo>
                        <a:cubicBezTo>
                          <a:pt x="4067" y="8133"/>
                          <a:pt x="0" y="6326"/>
                          <a:pt x="0" y="4067"/>
                        </a:cubicBezTo>
                        <a:cubicBezTo>
                          <a:pt x="0" y="1807"/>
                          <a:pt x="3615" y="0"/>
                          <a:pt x="8585" y="0"/>
                        </a:cubicBezTo>
                        <a:cubicBezTo>
                          <a:pt x="13556" y="0"/>
                          <a:pt x="17171" y="1807"/>
                          <a:pt x="17171" y="4067"/>
                        </a:cubicBez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937" name="Google Shape;937;p85"/>
              <p:cNvGrpSpPr/>
              <p:nvPr/>
            </p:nvGrpSpPr>
            <p:grpSpPr>
              <a:xfrm>
                <a:off x="1115919" y="5290503"/>
                <a:ext cx="402629" cy="78837"/>
                <a:chOff x="1115919" y="5290503"/>
                <a:chExt cx="402629" cy="78837"/>
              </a:xfrm>
            </p:grpSpPr>
            <p:sp>
              <p:nvSpPr>
                <p:cNvPr id="938" name="Google Shape;938;p85"/>
                <p:cNvSpPr/>
                <p:nvPr/>
              </p:nvSpPr>
              <p:spPr>
                <a:xfrm>
                  <a:off x="1115919" y="5290503"/>
                  <a:ext cx="116515" cy="70857"/>
                </a:xfrm>
                <a:custGeom>
                  <a:rect b="b" l="l" r="r" t="t"/>
                  <a:pathLst>
                    <a:path extrusionOk="0" h="70857" w="116515">
                      <a:moveTo>
                        <a:pt x="86327" y="22"/>
                      </a:moveTo>
                      <a:cubicBezTo>
                        <a:pt x="86327" y="22"/>
                        <a:pt x="128802" y="28941"/>
                        <a:pt x="112987" y="51534"/>
                      </a:cubicBezTo>
                      <a:cubicBezTo>
                        <a:pt x="112987" y="51534"/>
                        <a:pt x="111631" y="77742"/>
                        <a:pt x="93105" y="66445"/>
                      </a:cubicBezTo>
                      <a:cubicBezTo>
                        <a:pt x="93105" y="66445"/>
                        <a:pt x="80904" y="77742"/>
                        <a:pt x="70964" y="64186"/>
                      </a:cubicBezTo>
                      <a:cubicBezTo>
                        <a:pt x="70964" y="64186"/>
                        <a:pt x="54697" y="76386"/>
                        <a:pt x="47467" y="62830"/>
                      </a:cubicBezTo>
                      <a:cubicBezTo>
                        <a:pt x="47467" y="62830"/>
                        <a:pt x="33911" y="79097"/>
                        <a:pt x="25326" y="65090"/>
                      </a:cubicBezTo>
                      <a:cubicBezTo>
                        <a:pt x="25326" y="65090"/>
                        <a:pt x="-9016" y="47919"/>
                        <a:pt x="2281" y="27133"/>
                      </a:cubicBezTo>
                      <a:cubicBezTo>
                        <a:pt x="1829" y="26681"/>
                        <a:pt x="31652" y="-882"/>
                        <a:pt x="86327" y="22"/>
                      </a:cubicBez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39" name="Google Shape;939;p85"/>
                <p:cNvSpPr/>
                <p:nvPr/>
              </p:nvSpPr>
              <p:spPr>
                <a:xfrm>
                  <a:off x="1408446" y="5310858"/>
                  <a:ext cx="110102" cy="58482"/>
                </a:xfrm>
                <a:custGeom>
                  <a:rect b="b" l="l" r="r" t="t"/>
                  <a:pathLst>
                    <a:path extrusionOk="0" h="58482" w="110102">
                      <a:moveTo>
                        <a:pt x="29671" y="0"/>
                      </a:moveTo>
                      <a:cubicBezTo>
                        <a:pt x="29671" y="0"/>
                        <a:pt x="-16870" y="11297"/>
                        <a:pt x="6626" y="51060"/>
                      </a:cubicBezTo>
                      <a:cubicBezTo>
                        <a:pt x="6626" y="51060"/>
                        <a:pt x="22442" y="55579"/>
                        <a:pt x="22442" y="27112"/>
                      </a:cubicBezTo>
                      <a:cubicBezTo>
                        <a:pt x="22442" y="27112"/>
                        <a:pt x="23345" y="30727"/>
                        <a:pt x="31027" y="45638"/>
                      </a:cubicBezTo>
                      <a:cubicBezTo>
                        <a:pt x="31027" y="45638"/>
                        <a:pt x="66724" y="76816"/>
                        <a:pt x="95191" y="42023"/>
                      </a:cubicBezTo>
                      <a:cubicBezTo>
                        <a:pt x="95191" y="42023"/>
                        <a:pt x="108747" y="59194"/>
                        <a:pt x="110103" y="30727"/>
                      </a:cubicBezTo>
                      <a:cubicBezTo>
                        <a:pt x="110103" y="30727"/>
                        <a:pt x="106488" y="14460"/>
                        <a:pt x="93836" y="904"/>
                      </a:cubicBezTo>
                      <a:lnTo>
                        <a:pt x="29671" y="0"/>
                      </a:ln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940" name="Google Shape;940;p85"/>
              <p:cNvGrpSpPr/>
              <p:nvPr/>
            </p:nvGrpSpPr>
            <p:grpSpPr>
              <a:xfrm>
                <a:off x="1001168" y="5403038"/>
                <a:ext cx="142788" cy="34341"/>
                <a:chOff x="1001168" y="5403038"/>
                <a:chExt cx="142788" cy="34341"/>
              </a:xfrm>
            </p:grpSpPr>
            <p:sp>
              <p:nvSpPr>
                <p:cNvPr id="941" name="Google Shape;941;p85"/>
                <p:cNvSpPr/>
                <p:nvPr/>
              </p:nvSpPr>
              <p:spPr>
                <a:xfrm>
                  <a:off x="1001168" y="5403038"/>
                  <a:ext cx="142788" cy="34341"/>
                </a:xfrm>
                <a:custGeom>
                  <a:rect b="b" l="l" r="r" t="t"/>
                  <a:pathLst>
                    <a:path extrusionOk="0" h="34341" w="142788">
                      <a:moveTo>
                        <a:pt x="129684" y="34341"/>
                      </a:moveTo>
                      <a:lnTo>
                        <a:pt x="0" y="34341"/>
                      </a:lnTo>
                      <a:lnTo>
                        <a:pt x="13104" y="0"/>
                      </a:lnTo>
                      <a:lnTo>
                        <a:pt x="142788" y="0"/>
                      </a:lnTo>
                      <a:close/>
                    </a:path>
                  </a:pathLst>
                </a:custGeom>
                <a:solidFill>
                  <a:srgbClr val="3B231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42" name="Google Shape;942;p85"/>
                <p:cNvSpPr/>
                <p:nvPr/>
              </p:nvSpPr>
              <p:spPr>
                <a:xfrm>
                  <a:off x="1016531" y="5407105"/>
                  <a:ext cx="121098" cy="25755"/>
                </a:xfrm>
                <a:custGeom>
                  <a:rect b="b" l="l" r="r" t="t"/>
                  <a:pathLst>
                    <a:path extrusionOk="0" h="25755" w="121098">
                      <a:moveTo>
                        <a:pt x="0" y="25756"/>
                      </a:moveTo>
                      <a:lnTo>
                        <a:pt x="9489" y="0"/>
                      </a:lnTo>
                      <a:lnTo>
                        <a:pt x="121099" y="0"/>
                      </a:lnTo>
                      <a:lnTo>
                        <a:pt x="111610" y="25756"/>
                      </a:ln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43" name="Google Shape;943;p85"/>
                <p:cNvSpPr/>
                <p:nvPr/>
              </p:nvSpPr>
              <p:spPr>
                <a:xfrm>
                  <a:off x="1010205" y="5416594"/>
                  <a:ext cx="8133" cy="6326"/>
                </a:xfrm>
                <a:custGeom>
                  <a:rect b="b" l="l" r="r" t="t"/>
                  <a:pathLst>
                    <a:path extrusionOk="0" h="6326" w="8133">
                      <a:moveTo>
                        <a:pt x="8134" y="3163"/>
                      </a:moveTo>
                      <a:cubicBezTo>
                        <a:pt x="8134" y="4970"/>
                        <a:pt x="6326" y="6326"/>
                        <a:pt x="4067" y="6326"/>
                      </a:cubicBezTo>
                      <a:cubicBezTo>
                        <a:pt x="1807" y="6326"/>
                        <a:pt x="0" y="4970"/>
                        <a:pt x="0" y="3163"/>
                      </a:cubicBezTo>
                      <a:cubicBezTo>
                        <a:pt x="0" y="1356"/>
                        <a:pt x="1807" y="0"/>
                        <a:pt x="4067" y="0"/>
                      </a:cubicBezTo>
                      <a:cubicBezTo>
                        <a:pt x="6326" y="0"/>
                        <a:pt x="8134" y="1356"/>
                        <a:pt x="8134" y="3163"/>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944" name="Google Shape;944;p85"/>
              <p:cNvGrpSpPr/>
              <p:nvPr/>
            </p:nvGrpSpPr>
            <p:grpSpPr>
              <a:xfrm>
                <a:off x="777497" y="5149496"/>
                <a:ext cx="458188" cy="331713"/>
                <a:chOff x="777497" y="5149496"/>
                <a:chExt cx="458188" cy="331713"/>
              </a:xfrm>
            </p:grpSpPr>
            <p:sp>
              <p:nvSpPr>
                <p:cNvPr id="945" name="Google Shape;945;p85"/>
                <p:cNvSpPr/>
                <p:nvPr/>
              </p:nvSpPr>
              <p:spPr>
                <a:xfrm rot="-4588009">
                  <a:off x="1014563" y="5299483"/>
                  <a:ext cx="333461" cy="31629"/>
                </a:xfrm>
                <a:custGeom>
                  <a:rect b="b" l="l" r="r" t="t"/>
                  <a:pathLst>
                    <a:path extrusionOk="0" h="31629" w="333461">
                      <a:moveTo>
                        <a:pt x="0" y="0"/>
                      </a:moveTo>
                      <a:lnTo>
                        <a:pt x="333461" y="0"/>
                      </a:lnTo>
                      <a:lnTo>
                        <a:pt x="333461" y="31629"/>
                      </a:lnTo>
                      <a:lnTo>
                        <a:pt x="0" y="31629"/>
                      </a:lnTo>
                      <a:close/>
                    </a:path>
                  </a:pathLst>
                </a:custGeom>
                <a:solidFill>
                  <a:srgbClr val="6E7C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46" name="Google Shape;946;p85"/>
                <p:cNvSpPr/>
                <p:nvPr/>
              </p:nvSpPr>
              <p:spPr>
                <a:xfrm>
                  <a:off x="777497" y="5438735"/>
                  <a:ext cx="385889" cy="42474"/>
                </a:xfrm>
                <a:custGeom>
                  <a:rect b="b" l="l" r="r" t="t"/>
                  <a:pathLst>
                    <a:path extrusionOk="0" h="42474" w="385889">
                      <a:moveTo>
                        <a:pt x="0" y="0"/>
                      </a:moveTo>
                      <a:lnTo>
                        <a:pt x="385889" y="0"/>
                      </a:lnTo>
                      <a:lnTo>
                        <a:pt x="385889" y="42475"/>
                      </a:lnTo>
                      <a:lnTo>
                        <a:pt x="0" y="42475"/>
                      </a:lnTo>
                      <a:close/>
                    </a:path>
                  </a:pathLst>
                </a:custGeom>
                <a:solidFill>
                  <a:srgbClr val="5A5A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47" name="Google Shape;947;p85"/>
              <p:cNvSpPr/>
              <p:nvPr/>
            </p:nvSpPr>
            <p:spPr>
              <a:xfrm>
                <a:off x="1644166" y="5288265"/>
                <a:ext cx="19881" cy="50156"/>
              </a:xfrm>
              <a:custGeom>
                <a:rect b="b" l="l" r="r" t="t"/>
                <a:pathLst>
                  <a:path extrusionOk="0" h="50156" w="19881">
                    <a:moveTo>
                      <a:pt x="0" y="0"/>
                    </a:moveTo>
                    <a:cubicBezTo>
                      <a:pt x="0" y="0"/>
                      <a:pt x="904" y="46090"/>
                      <a:pt x="11748" y="50156"/>
                    </a:cubicBezTo>
                    <a:lnTo>
                      <a:pt x="19882" y="43379"/>
                    </a:lnTo>
                    <a:lnTo>
                      <a:pt x="0" y="0"/>
                    </a:ln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948" name="Google Shape;948;p85"/>
              <p:cNvGrpSpPr/>
              <p:nvPr/>
            </p:nvGrpSpPr>
            <p:grpSpPr>
              <a:xfrm>
                <a:off x="2041352" y="5372763"/>
                <a:ext cx="71393" cy="116127"/>
                <a:chOff x="2041352" y="5372763"/>
                <a:chExt cx="71393" cy="116127"/>
              </a:xfrm>
            </p:grpSpPr>
            <p:sp>
              <p:nvSpPr>
                <p:cNvPr id="949" name="Google Shape;949;p85"/>
                <p:cNvSpPr/>
                <p:nvPr/>
              </p:nvSpPr>
              <p:spPr>
                <a:xfrm>
                  <a:off x="2043159" y="5412979"/>
                  <a:ext cx="451" cy="1807"/>
                </a:xfrm>
                <a:custGeom>
                  <a:rect b="b" l="l" r="r" t="t"/>
                  <a:pathLst>
                    <a:path extrusionOk="0" h="1807" w="451">
                      <a:moveTo>
                        <a:pt x="0" y="904"/>
                      </a:moveTo>
                      <a:cubicBezTo>
                        <a:pt x="0" y="1356"/>
                        <a:pt x="0" y="1356"/>
                        <a:pt x="452" y="1807"/>
                      </a:cubicBezTo>
                      <a:lnTo>
                        <a:pt x="452" y="0"/>
                      </a:lnTo>
                      <a:cubicBezTo>
                        <a:pt x="0" y="0"/>
                        <a:pt x="0" y="452"/>
                        <a:pt x="0" y="904"/>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50" name="Google Shape;950;p85"/>
                <p:cNvSpPr/>
                <p:nvPr/>
              </p:nvSpPr>
              <p:spPr>
                <a:xfrm>
                  <a:off x="2108227" y="5413431"/>
                  <a:ext cx="4518" cy="903"/>
                </a:xfrm>
                <a:custGeom>
                  <a:rect b="b" l="l" r="r" t="t"/>
                  <a:pathLst>
                    <a:path extrusionOk="0" h="903" w="4518">
                      <a:moveTo>
                        <a:pt x="0" y="0"/>
                      </a:moveTo>
                      <a:cubicBezTo>
                        <a:pt x="0" y="452"/>
                        <a:pt x="0" y="452"/>
                        <a:pt x="0" y="904"/>
                      </a:cubicBezTo>
                      <a:cubicBezTo>
                        <a:pt x="0" y="452"/>
                        <a:pt x="0" y="452"/>
                        <a:pt x="0" y="0"/>
                      </a:cubicBezTo>
                      <a:cubicBezTo>
                        <a:pt x="0" y="0"/>
                        <a:pt x="0" y="0"/>
                        <a:pt x="0" y="0"/>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951" name="Google Shape;951;p85"/>
                <p:cNvGrpSpPr/>
                <p:nvPr/>
              </p:nvGrpSpPr>
              <p:grpSpPr>
                <a:xfrm>
                  <a:off x="2041352" y="5379541"/>
                  <a:ext cx="68682" cy="109349"/>
                  <a:chOff x="2041352" y="5379541"/>
                  <a:chExt cx="68682" cy="109349"/>
                </a:xfrm>
              </p:grpSpPr>
              <p:sp>
                <p:nvSpPr>
                  <p:cNvPr id="952" name="Google Shape;952;p85"/>
                  <p:cNvSpPr/>
                  <p:nvPr/>
                </p:nvSpPr>
                <p:spPr>
                  <a:xfrm>
                    <a:off x="2043611" y="5414334"/>
                    <a:ext cx="64616" cy="74556"/>
                  </a:xfrm>
                  <a:custGeom>
                    <a:rect b="b" l="l" r="r" t="t"/>
                    <a:pathLst>
                      <a:path extrusionOk="0" h="74556" w="64616">
                        <a:moveTo>
                          <a:pt x="32082" y="5874"/>
                        </a:moveTo>
                        <a:cubicBezTo>
                          <a:pt x="15815" y="5874"/>
                          <a:pt x="2259" y="3163"/>
                          <a:pt x="0" y="0"/>
                        </a:cubicBezTo>
                        <a:lnTo>
                          <a:pt x="4067" y="70038"/>
                        </a:lnTo>
                        <a:lnTo>
                          <a:pt x="4519" y="70038"/>
                        </a:lnTo>
                        <a:cubicBezTo>
                          <a:pt x="6778" y="72298"/>
                          <a:pt x="18074" y="74557"/>
                          <a:pt x="32534" y="74557"/>
                        </a:cubicBezTo>
                        <a:cubicBezTo>
                          <a:pt x="48349" y="74557"/>
                          <a:pt x="61001" y="72298"/>
                          <a:pt x="61001" y="69587"/>
                        </a:cubicBezTo>
                        <a:cubicBezTo>
                          <a:pt x="61001" y="69587"/>
                          <a:pt x="63261" y="30275"/>
                          <a:pt x="64616" y="0"/>
                        </a:cubicBezTo>
                        <a:cubicBezTo>
                          <a:pt x="63261" y="3163"/>
                          <a:pt x="49253" y="5874"/>
                          <a:pt x="32082" y="5874"/>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53" name="Google Shape;953;p85"/>
                  <p:cNvSpPr/>
                  <p:nvPr/>
                </p:nvSpPr>
                <p:spPr>
                  <a:xfrm>
                    <a:off x="2045418" y="5417497"/>
                    <a:ext cx="61001" cy="70038"/>
                  </a:xfrm>
                  <a:custGeom>
                    <a:rect b="b" l="l" r="r" t="t"/>
                    <a:pathLst>
                      <a:path extrusionOk="0" h="70038" w="61001">
                        <a:moveTo>
                          <a:pt x="30726" y="70038"/>
                        </a:moveTo>
                        <a:cubicBezTo>
                          <a:pt x="15363" y="70038"/>
                          <a:pt x="5422" y="67779"/>
                          <a:pt x="4067" y="66423"/>
                        </a:cubicBezTo>
                        <a:lnTo>
                          <a:pt x="0" y="452"/>
                        </a:lnTo>
                        <a:cubicBezTo>
                          <a:pt x="5874" y="3163"/>
                          <a:pt x="18526" y="4519"/>
                          <a:pt x="30275" y="4519"/>
                        </a:cubicBezTo>
                        <a:cubicBezTo>
                          <a:pt x="39764" y="4519"/>
                          <a:pt x="54223" y="3615"/>
                          <a:pt x="61001" y="0"/>
                        </a:cubicBezTo>
                        <a:cubicBezTo>
                          <a:pt x="57386" y="65972"/>
                          <a:pt x="57386" y="65972"/>
                          <a:pt x="57386" y="66423"/>
                        </a:cubicBezTo>
                        <a:cubicBezTo>
                          <a:pt x="56483" y="67327"/>
                          <a:pt x="47445" y="70038"/>
                          <a:pt x="30726" y="70038"/>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54" name="Google Shape;954;p85"/>
                  <p:cNvSpPr/>
                  <p:nvPr/>
                </p:nvSpPr>
                <p:spPr>
                  <a:xfrm>
                    <a:off x="2041352" y="5379541"/>
                    <a:ext cx="68682" cy="33889"/>
                  </a:xfrm>
                  <a:custGeom>
                    <a:rect b="b" l="l" r="r" t="t"/>
                    <a:pathLst>
                      <a:path extrusionOk="0" h="33889" w="68682">
                        <a:moveTo>
                          <a:pt x="34341" y="27563"/>
                        </a:moveTo>
                        <a:cubicBezTo>
                          <a:pt x="51964" y="27563"/>
                          <a:pt x="65972" y="30275"/>
                          <a:pt x="66875" y="33890"/>
                        </a:cubicBezTo>
                        <a:cubicBezTo>
                          <a:pt x="67779" y="15363"/>
                          <a:pt x="68683" y="0"/>
                          <a:pt x="68683" y="0"/>
                        </a:cubicBezTo>
                        <a:lnTo>
                          <a:pt x="0" y="0"/>
                        </a:lnTo>
                        <a:lnTo>
                          <a:pt x="1807" y="33438"/>
                        </a:lnTo>
                        <a:cubicBezTo>
                          <a:pt x="4067" y="29823"/>
                          <a:pt x="17623" y="27563"/>
                          <a:pt x="34341" y="27563"/>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55" name="Google Shape;955;p85"/>
                  <p:cNvSpPr/>
                  <p:nvPr/>
                </p:nvSpPr>
                <p:spPr>
                  <a:xfrm>
                    <a:off x="2043611" y="5407105"/>
                    <a:ext cx="64616" cy="13555"/>
                  </a:xfrm>
                  <a:custGeom>
                    <a:rect b="b" l="l" r="r" t="t"/>
                    <a:pathLst>
                      <a:path extrusionOk="0" h="13555" w="64616">
                        <a:moveTo>
                          <a:pt x="32082" y="0"/>
                        </a:moveTo>
                        <a:cubicBezTo>
                          <a:pt x="15363" y="0"/>
                          <a:pt x="1807" y="2711"/>
                          <a:pt x="0" y="5874"/>
                        </a:cubicBezTo>
                        <a:lnTo>
                          <a:pt x="0" y="7682"/>
                        </a:lnTo>
                        <a:cubicBezTo>
                          <a:pt x="2259" y="10845"/>
                          <a:pt x="15815" y="13556"/>
                          <a:pt x="32082" y="13556"/>
                        </a:cubicBezTo>
                        <a:cubicBezTo>
                          <a:pt x="49253" y="13556"/>
                          <a:pt x="63261" y="10845"/>
                          <a:pt x="64616" y="7230"/>
                        </a:cubicBezTo>
                        <a:cubicBezTo>
                          <a:pt x="64616" y="6778"/>
                          <a:pt x="64616" y="6778"/>
                          <a:pt x="64616" y="6326"/>
                        </a:cubicBezTo>
                        <a:cubicBezTo>
                          <a:pt x="63712" y="2711"/>
                          <a:pt x="49705" y="0"/>
                          <a:pt x="32082" y="0"/>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56" name="Google Shape;956;p85"/>
                <p:cNvSpPr/>
                <p:nvPr/>
              </p:nvSpPr>
              <p:spPr>
                <a:xfrm>
                  <a:off x="2041352" y="5372763"/>
                  <a:ext cx="68682" cy="13555"/>
                </a:xfrm>
                <a:custGeom>
                  <a:rect b="b" l="l" r="r" t="t"/>
                  <a:pathLst>
                    <a:path extrusionOk="0" h="13555" w="68682">
                      <a:moveTo>
                        <a:pt x="68683" y="6778"/>
                      </a:moveTo>
                      <a:cubicBezTo>
                        <a:pt x="68683" y="10393"/>
                        <a:pt x="53320" y="13556"/>
                        <a:pt x="34341" y="13556"/>
                      </a:cubicBezTo>
                      <a:cubicBezTo>
                        <a:pt x="15363" y="13556"/>
                        <a:pt x="0" y="10393"/>
                        <a:pt x="0" y="6778"/>
                      </a:cubicBezTo>
                      <a:cubicBezTo>
                        <a:pt x="0" y="3163"/>
                        <a:pt x="15363" y="0"/>
                        <a:pt x="34341" y="0"/>
                      </a:cubicBezTo>
                      <a:cubicBezTo>
                        <a:pt x="53320" y="0"/>
                        <a:pt x="68683" y="3163"/>
                        <a:pt x="68683" y="6778"/>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57" name="Google Shape;957;p85"/>
                <p:cNvSpPr/>
                <p:nvPr/>
              </p:nvSpPr>
              <p:spPr>
                <a:xfrm>
                  <a:off x="2043611" y="5374119"/>
                  <a:ext cx="65067" cy="10844"/>
                </a:xfrm>
                <a:custGeom>
                  <a:rect b="b" l="l" r="r" t="t"/>
                  <a:pathLst>
                    <a:path extrusionOk="0" h="10844" w="65067">
                      <a:moveTo>
                        <a:pt x="65068" y="5422"/>
                      </a:moveTo>
                      <a:cubicBezTo>
                        <a:pt x="65068" y="8585"/>
                        <a:pt x="50608" y="10845"/>
                        <a:pt x="32534" y="10845"/>
                      </a:cubicBezTo>
                      <a:cubicBezTo>
                        <a:pt x="14459" y="10845"/>
                        <a:pt x="0" y="8134"/>
                        <a:pt x="0" y="5422"/>
                      </a:cubicBezTo>
                      <a:cubicBezTo>
                        <a:pt x="0" y="2259"/>
                        <a:pt x="14459" y="0"/>
                        <a:pt x="32534" y="0"/>
                      </a:cubicBezTo>
                      <a:cubicBezTo>
                        <a:pt x="50156" y="0"/>
                        <a:pt x="65068" y="2711"/>
                        <a:pt x="65068" y="5422"/>
                      </a:cubicBezTo>
                      <a:close/>
                    </a:path>
                  </a:pathLst>
                </a:custGeom>
                <a:solidFill>
                  <a:srgbClr val="F1F1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958" name="Google Shape;958;p85"/>
              <p:cNvGrpSpPr/>
              <p:nvPr/>
            </p:nvGrpSpPr>
            <p:grpSpPr>
              <a:xfrm>
                <a:off x="921640" y="5274710"/>
                <a:ext cx="71394" cy="116127"/>
                <a:chOff x="921640" y="5274710"/>
                <a:chExt cx="71394" cy="116127"/>
              </a:xfrm>
            </p:grpSpPr>
            <p:sp>
              <p:nvSpPr>
                <p:cNvPr id="959" name="Google Shape;959;p85"/>
                <p:cNvSpPr/>
                <p:nvPr/>
              </p:nvSpPr>
              <p:spPr>
                <a:xfrm>
                  <a:off x="923448" y="5314473"/>
                  <a:ext cx="451" cy="1807"/>
                </a:xfrm>
                <a:custGeom>
                  <a:rect b="b" l="l" r="r" t="t"/>
                  <a:pathLst>
                    <a:path extrusionOk="0" h="1807" w="451">
                      <a:moveTo>
                        <a:pt x="0" y="904"/>
                      </a:moveTo>
                      <a:cubicBezTo>
                        <a:pt x="0" y="1356"/>
                        <a:pt x="0" y="1356"/>
                        <a:pt x="452" y="1807"/>
                      </a:cubicBezTo>
                      <a:lnTo>
                        <a:pt x="452" y="0"/>
                      </a:lnTo>
                      <a:cubicBezTo>
                        <a:pt x="0" y="452"/>
                        <a:pt x="0" y="904"/>
                        <a:pt x="0" y="904"/>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60" name="Google Shape;960;p85"/>
                <p:cNvSpPr/>
                <p:nvPr/>
              </p:nvSpPr>
              <p:spPr>
                <a:xfrm>
                  <a:off x="988516" y="5314925"/>
                  <a:ext cx="4518" cy="903"/>
                </a:xfrm>
                <a:custGeom>
                  <a:rect b="b" l="l" r="r" t="t"/>
                  <a:pathLst>
                    <a:path extrusionOk="0" h="903" w="4518">
                      <a:moveTo>
                        <a:pt x="0" y="0"/>
                      </a:moveTo>
                      <a:cubicBezTo>
                        <a:pt x="0" y="452"/>
                        <a:pt x="0" y="452"/>
                        <a:pt x="0" y="904"/>
                      </a:cubicBezTo>
                      <a:cubicBezTo>
                        <a:pt x="0" y="904"/>
                        <a:pt x="0" y="904"/>
                        <a:pt x="0" y="0"/>
                      </a:cubicBezTo>
                      <a:cubicBezTo>
                        <a:pt x="0" y="452"/>
                        <a:pt x="0" y="452"/>
                        <a:pt x="0" y="0"/>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961" name="Google Shape;961;p85"/>
                <p:cNvGrpSpPr/>
                <p:nvPr/>
              </p:nvGrpSpPr>
              <p:grpSpPr>
                <a:xfrm>
                  <a:off x="921640" y="5281036"/>
                  <a:ext cx="68682" cy="109801"/>
                  <a:chOff x="921640" y="5281036"/>
                  <a:chExt cx="68682" cy="109801"/>
                </a:xfrm>
              </p:grpSpPr>
              <p:sp>
                <p:nvSpPr>
                  <p:cNvPr id="962" name="Google Shape;962;p85"/>
                  <p:cNvSpPr/>
                  <p:nvPr/>
                </p:nvSpPr>
                <p:spPr>
                  <a:xfrm>
                    <a:off x="923899" y="5316281"/>
                    <a:ext cx="64616" cy="74556"/>
                  </a:xfrm>
                  <a:custGeom>
                    <a:rect b="b" l="l" r="r" t="t"/>
                    <a:pathLst>
                      <a:path extrusionOk="0" h="74556" w="64616">
                        <a:moveTo>
                          <a:pt x="32082" y="5874"/>
                        </a:moveTo>
                        <a:cubicBezTo>
                          <a:pt x="15815" y="5874"/>
                          <a:pt x="2259" y="3163"/>
                          <a:pt x="0" y="0"/>
                        </a:cubicBezTo>
                        <a:lnTo>
                          <a:pt x="4067" y="70038"/>
                        </a:lnTo>
                        <a:lnTo>
                          <a:pt x="4519" y="70038"/>
                        </a:lnTo>
                        <a:cubicBezTo>
                          <a:pt x="6778" y="72298"/>
                          <a:pt x="18074" y="74557"/>
                          <a:pt x="32534" y="74557"/>
                        </a:cubicBezTo>
                        <a:cubicBezTo>
                          <a:pt x="48349" y="74557"/>
                          <a:pt x="61001" y="72298"/>
                          <a:pt x="61001" y="69586"/>
                        </a:cubicBezTo>
                        <a:cubicBezTo>
                          <a:pt x="61001" y="69586"/>
                          <a:pt x="63261" y="30275"/>
                          <a:pt x="64616" y="0"/>
                        </a:cubicBezTo>
                        <a:cubicBezTo>
                          <a:pt x="63261" y="3163"/>
                          <a:pt x="49253" y="5874"/>
                          <a:pt x="32082" y="5874"/>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63" name="Google Shape;963;p85"/>
                  <p:cNvSpPr/>
                  <p:nvPr/>
                </p:nvSpPr>
                <p:spPr>
                  <a:xfrm>
                    <a:off x="925707" y="5318992"/>
                    <a:ext cx="61001" cy="70038"/>
                  </a:xfrm>
                  <a:custGeom>
                    <a:rect b="b" l="l" r="r" t="t"/>
                    <a:pathLst>
                      <a:path extrusionOk="0" h="70038" w="61001">
                        <a:moveTo>
                          <a:pt x="30727" y="70038"/>
                        </a:moveTo>
                        <a:cubicBezTo>
                          <a:pt x="15363" y="70038"/>
                          <a:pt x="5422" y="67779"/>
                          <a:pt x="4067" y="66423"/>
                        </a:cubicBezTo>
                        <a:lnTo>
                          <a:pt x="0" y="452"/>
                        </a:lnTo>
                        <a:cubicBezTo>
                          <a:pt x="5874" y="3163"/>
                          <a:pt x="18526" y="4519"/>
                          <a:pt x="30275" y="4519"/>
                        </a:cubicBezTo>
                        <a:cubicBezTo>
                          <a:pt x="39764" y="4519"/>
                          <a:pt x="54223" y="3615"/>
                          <a:pt x="61001" y="0"/>
                        </a:cubicBezTo>
                        <a:cubicBezTo>
                          <a:pt x="57386" y="65971"/>
                          <a:pt x="57386" y="65971"/>
                          <a:pt x="57386" y="66423"/>
                        </a:cubicBezTo>
                        <a:cubicBezTo>
                          <a:pt x="56483" y="67779"/>
                          <a:pt x="47445" y="70038"/>
                          <a:pt x="30727" y="70038"/>
                        </a:cubicBezTo>
                        <a:close/>
                      </a:path>
                    </a:pathLst>
                  </a:custGeom>
                  <a:solidFill>
                    <a:srgbClr val="EFC36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64" name="Google Shape;964;p85"/>
                  <p:cNvSpPr/>
                  <p:nvPr/>
                </p:nvSpPr>
                <p:spPr>
                  <a:xfrm>
                    <a:off x="921640" y="5281036"/>
                    <a:ext cx="68682" cy="33889"/>
                  </a:xfrm>
                  <a:custGeom>
                    <a:rect b="b" l="l" r="r" t="t"/>
                    <a:pathLst>
                      <a:path extrusionOk="0" h="33889" w="68682">
                        <a:moveTo>
                          <a:pt x="34341" y="27563"/>
                        </a:moveTo>
                        <a:cubicBezTo>
                          <a:pt x="51964" y="27563"/>
                          <a:pt x="65972" y="30275"/>
                          <a:pt x="66875" y="33890"/>
                        </a:cubicBezTo>
                        <a:cubicBezTo>
                          <a:pt x="67779" y="15363"/>
                          <a:pt x="68683" y="0"/>
                          <a:pt x="68683" y="0"/>
                        </a:cubicBezTo>
                        <a:lnTo>
                          <a:pt x="0" y="0"/>
                        </a:lnTo>
                        <a:lnTo>
                          <a:pt x="1807" y="33438"/>
                        </a:lnTo>
                        <a:cubicBezTo>
                          <a:pt x="4067" y="30275"/>
                          <a:pt x="17623" y="27563"/>
                          <a:pt x="34341" y="27563"/>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65" name="Google Shape;965;p85"/>
                  <p:cNvSpPr/>
                  <p:nvPr/>
                </p:nvSpPr>
                <p:spPr>
                  <a:xfrm>
                    <a:off x="923899" y="5308599"/>
                    <a:ext cx="64616" cy="13555"/>
                  </a:xfrm>
                  <a:custGeom>
                    <a:rect b="b" l="l" r="r" t="t"/>
                    <a:pathLst>
                      <a:path extrusionOk="0" h="13555" w="64616">
                        <a:moveTo>
                          <a:pt x="32082" y="0"/>
                        </a:moveTo>
                        <a:cubicBezTo>
                          <a:pt x="15363" y="0"/>
                          <a:pt x="1807" y="2711"/>
                          <a:pt x="0" y="5874"/>
                        </a:cubicBezTo>
                        <a:lnTo>
                          <a:pt x="0" y="7682"/>
                        </a:lnTo>
                        <a:cubicBezTo>
                          <a:pt x="2259" y="10845"/>
                          <a:pt x="15815" y="13556"/>
                          <a:pt x="32082" y="13556"/>
                        </a:cubicBezTo>
                        <a:cubicBezTo>
                          <a:pt x="49253" y="13556"/>
                          <a:pt x="63261" y="10845"/>
                          <a:pt x="64616" y="7230"/>
                        </a:cubicBezTo>
                        <a:cubicBezTo>
                          <a:pt x="64616" y="6778"/>
                          <a:pt x="64616" y="6778"/>
                          <a:pt x="64616" y="6326"/>
                        </a:cubicBezTo>
                        <a:cubicBezTo>
                          <a:pt x="63712" y="3163"/>
                          <a:pt x="49705" y="0"/>
                          <a:pt x="32082" y="0"/>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66" name="Google Shape;966;p85"/>
                <p:cNvSpPr/>
                <p:nvPr/>
              </p:nvSpPr>
              <p:spPr>
                <a:xfrm>
                  <a:off x="921640" y="5274710"/>
                  <a:ext cx="68682" cy="13555"/>
                </a:xfrm>
                <a:custGeom>
                  <a:rect b="b" l="l" r="r" t="t"/>
                  <a:pathLst>
                    <a:path extrusionOk="0" h="13555" w="68682">
                      <a:moveTo>
                        <a:pt x="68683" y="6778"/>
                      </a:moveTo>
                      <a:cubicBezTo>
                        <a:pt x="68683" y="10393"/>
                        <a:pt x="53320" y="13556"/>
                        <a:pt x="34341" y="13556"/>
                      </a:cubicBezTo>
                      <a:cubicBezTo>
                        <a:pt x="15363" y="13556"/>
                        <a:pt x="0" y="10393"/>
                        <a:pt x="0" y="6778"/>
                      </a:cubicBezTo>
                      <a:cubicBezTo>
                        <a:pt x="0" y="3163"/>
                        <a:pt x="15363" y="0"/>
                        <a:pt x="34341" y="0"/>
                      </a:cubicBezTo>
                      <a:cubicBezTo>
                        <a:pt x="53320" y="0"/>
                        <a:pt x="68683" y="2711"/>
                        <a:pt x="68683" y="6778"/>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67" name="Google Shape;967;p85"/>
                <p:cNvSpPr/>
                <p:nvPr/>
              </p:nvSpPr>
              <p:spPr>
                <a:xfrm>
                  <a:off x="923899" y="5276065"/>
                  <a:ext cx="65068" cy="10844"/>
                </a:xfrm>
                <a:custGeom>
                  <a:rect b="b" l="l" r="r" t="t"/>
                  <a:pathLst>
                    <a:path extrusionOk="0" h="10844" w="65068">
                      <a:moveTo>
                        <a:pt x="65068" y="5422"/>
                      </a:moveTo>
                      <a:cubicBezTo>
                        <a:pt x="65068" y="8585"/>
                        <a:pt x="50608" y="10845"/>
                        <a:pt x="32534" y="10845"/>
                      </a:cubicBezTo>
                      <a:cubicBezTo>
                        <a:pt x="14460" y="10845"/>
                        <a:pt x="0" y="8133"/>
                        <a:pt x="0" y="5422"/>
                      </a:cubicBezTo>
                      <a:cubicBezTo>
                        <a:pt x="0" y="2259"/>
                        <a:pt x="14460" y="0"/>
                        <a:pt x="32534" y="0"/>
                      </a:cubicBezTo>
                      <a:cubicBezTo>
                        <a:pt x="50157" y="0"/>
                        <a:pt x="65068" y="2259"/>
                        <a:pt x="65068" y="5422"/>
                      </a:cubicBezTo>
                      <a:close/>
                    </a:path>
                  </a:pathLst>
                </a:custGeom>
                <a:solidFill>
                  <a:srgbClr val="F1F1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68" name="Google Shape;968;p85"/>
              <p:cNvSpPr/>
              <p:nvPr/>
            </p:nvSpPr>
            <p:spPr>
              <a:xfrm>
                <a:off x="538914" y="5367793"/>
                <a:ext cx="15815" cy="7229"/>
              </a:xfrm>
              <a:custGeom>
                <a:rect b="b" l="l" r="r" t="t"/>
                <a:pathLst>
                  <a:path extrusionOk="0" h="7229" w="15815">
                    <a:moveTo>
                      <a:pt x="15815" y="0"/>
                    </a:moveTo>
                    <a:cubicBezTo>
                      <a:pt x="10393" y="2259"/>
                      <a:pt x="4970" y="4970"/>
                      <a:pt x="0" y="7230"/>
                    </a:cubicBezTo>
                    <a:cubicBezTo>
                      <a:pt x="4519" y="4970"/>
                      <a:pt x="10393" y="2711"/>
                      <a:pt x="15815" y="0"/>
                    </a:cubicBezTo>
                    <a:close/>
                  </a:path>
                </a:pathLst>
              </a:custGeom>
              <a:solidFill>
                <a:srgbClr val="3F3F3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69" name="Google Shape;969;p85"/>
              <p:cNvSpPr/>
              <p:nvPr/>
            </p:nvSpPr>
            <p:spPr>
              <a:xfrm>
                <a:off x="2386095" y="5325254"/>
                <a:ext cx="51538" cy="24966"/>
              </a:xfrm>
              <a:custGeom>
                <a:rect b="b" l="l" r="r" t="t"/>
                <a:pathLst>
                  <a:path extrusionOk="0" h="24966" w="51538">
                    <a:moveTo>
                      <a:pt x="1382" y="22657"/>
                    </a:moveTo>
                    <a:cubicBezTo>
                      <a:pt x="11775" y="23560"/>
                      <a:pt x="13131" y="21753"/>
                      <a:pt x="23071" y="23560"/>
                    </a:cubicBezTo>
                    <a:cubicBezTo>
                      <a:pt x="32561" y="25368"/>
                      <a:pt x="37983" y="24916"/>
                      <a:pt x="43405" y="24916"/>
                    </a:cubicBezTo>
                    <a:lnTo>
                      <a:pt x="51539" y="516"/>
                    </a:lnTo>
                    <a:cubicBezTo>
                      <a:pt x="-13077" y="-4003"/>
                      <a:pt x="1382" y="22657"/>
                      <a:pt x="1382" y="22657"/>
                    </a:cubicBezTo>
                    <a:close/>
                  </a:path>
                </a:pathLst>
              </a:custGeom>
              <a:solidFill>
                <a:srgbClr val="F4C48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970" name="Google Shape;970;p85"/>
              <p:cNvGrpSpPr/>
              <p:nvPr/>
            </p:nvGrpSpPr>
            <p:grpSpPr>
              <a:xfrm>
                <a:off x="1545495" y="5174050"/>
                <a:ext cx="124704" cy="184313"/>
                <a:chOff x="1545495" y="5174050"/>
                <a:chExt cx="124704" cy="184313"/>
              </a:xfrm>
            </p:grpSpPr>
            <p:sp>
              <p:nvSpPr>
                <p:cNvPr id="971" name="Google Shape;971;p85"/>
                <p:cNvSpPr/>
                <p:nvPr/>
              </p:nvSpPr>
              <p:spPr>
                <a:xfrm>
                  <a:off x="1545495" y="5242914"/>
                  <a:ext cx="124704" cy="99599"/>
                </a:xfrm>
                <a:custGeom>
                  <a:rect b="b" l="l" r="r" t="t"/>
                  <a:pathLst>
                    <a:path extrusionOk="0" h="99599" w="124704">
                      <a:moveTo>
                        <a:pt x="50774" y="1069"/>
                      </a:moveTo>
                      <a:cubicBezTo>
                        <a:pt x="50774" y="1069"/>
                        <a:pt x="2424" y="33151"/>
                        <a:pt x="165" y="54388"/>
                      </a:cubicBezTo>
                      <a:cubicBezTo>
                        <a:pt x="165" y="54388"/>
                        <a:pt x="-2094" y="96411"/>
                        <a:pt x="10106" y="96411"/>
                      </a:cubicBezTo>
                      <a:cubicBezTo>
                        <a:pt x="10106" y="96411"/>
                        <a:pt x="26373" y="98671"/>
                        <a:pt x="37218" y="94152"/>
                      </a:cubicBezTo>
                      <a:cubicBezTo>
                        <a:pt x="37218" y="94152"/>
                        <a:pt x="65685" y="102737"/>
                        <a:pt x="74270" y="94152"/>
                      </a:cubicBezTo>
                      <a:cubicBezTo>
                        <a:pt x="74270" y="94152"/>
                        <a:pt x="87826" y="105449"/>
                        <a:pt x="97767" y="95508"/>
                      </a:cubicBezTo>
                      <a:cubicBezTo>
                        <a:pt x="97767" y="95508"/>
                        <a:pt x="114938" y="102737"/>
                        <a:pt x="122619" y="85567"/>
                      </a:cubicBezTo>
                      <a:cubicBezTo>
                        <a:pt x="122619" y="85115"/>
                        <a:pt x="143857" y="-11131"/>
                        <a:pt x="50774" y="1069"/>
                      </a:cubicBez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72" name="Google Shape;972;p85"/>
                <p:cNvSpPr/>
                <p:nvPr/>
              </p:nvSpPr>
              <p:spPr>
                <a:xfrm>
                  <a:off x="1587683" y="5272450"/>
                  <a:ext cx="32082" cy="64170"/>
                </a:xfrm>
                <a:custGeom>
                  <a:rect b="b" l="l" r="r" t="t"/>
                  <a:pathLst>
                    <a:path extrusionOk="0" h="64170" w="32082">
                      <a:moveTo>
                        <a:pt x="0" y="0"/>
                      </a:moveTo>
                      <a:cubicBezTo>
                        <a:pt x="0" y="0"/>
                        <a:pt x="7230" y="58290"/>
                        <a:pt x="32082" y="64164"/>
                      </a:cubicBezTo>
                      <a:cubicBezTo>
                        <a:pt x="32082" y="64616"/>
                        <a:pt x="8585" y="39764"/>
                        <a:pt x="0" y="0"/>
                      </a:cubicBezTo>
                      <a:close/>
                    </a:path>
                  </a:pathLst>
                </a:custGeom>
                <a:solidFill>
                  <a:srgbClr val="EAB5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73" name="Google Shape;973;p85"/>
                <p:cNvSpPr/>
                <p:nvPr/>
              </p:nvSpPr>
              <p:spPr>
                <a:xfrm>
                  <a:off x="1623832" y="5271998"/>
                  <a:ext cx="22095" cy="51512"/>
                </a:xfrm>
                <a:custGeom>
                  <a:rect b="b" l="l" r="r" t="t"/>
                  <a:pathLst>
                    <a:path extrusionOk="0" h="51512" w="22095">
                      <a:moveTo>
                        <a:pt x="0" y="6778"/>
                      </a:moveTo>
                      <a:cubicBezTo>
                        <a:pt x="0" y="6778"/>
                        <a:pt x="4519" y="46542"/>
                        <a:pt x="16267" y="51512"/>
                      </a:cubicBezTo>
                      <a:cubicBezTo>
                        <a:pt x="13104" y="50156"/>
                        <a:pt x="16267" y="27112"/>
                        <a:pt x="17623" y="23949"/>
                      </a:cubicBezTo>
                      <a:cubicBezTo>
                        <a:pt x="20786" y="15815"/>
                        <a:pt x="23949" y="9037"/>
                        <a:pt x="20786" y="0"/>
                      </a:cubicBezTo>
                      <a:cubicBezTo>
                        <a:pt x="20334" y="0"/>
                        <a:pt x="14008" y="18526"/>
                        <a:pt x="0" y="6778"/>
                      </a:cubicBezTo>
                      <a:close/>
                    </a:path>
                  </a:pathLst>
                </a:custGeom>
                <a:solidFill>
                  <a:srgbClr val="EAB5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974" name="Google Shape;974;p85"/>
                <p:cNvGrpSpPr/>
                <p:nvPr/>
              </p:nvGrpSpPr>
              <p:grpSpPr>
                <a:xfrm>
                  <a:off x="1603455" y="5174050"/>
                  <a:ext cx="52459" cy="184313"/>
                  <a:chOff x="1603455" y="5174050"/>
                  <a:chExt cx="52459" cy="184313"/>
                </a:xfrm>
              </p:grpSpPr>
              <p:sp>
                <p:nvSpPr>
                  <p:cNvPr id="975" name="Google Shape;975;p85"/>
                  <p:cNvSpPr/>
                  <p:nvPr/>
                </p:nvSpPr>
                <p:spPr>
                  <a:xfrm>
                    <a:off x="1648032" y="5349718"/>
                    <a:ext cx="4719" cy="8645"/>
                  </a:xfrm>
                  <a:custGeom>
                    <a:rect b="b" l="l" r="r" t="t"/>
                    <a:pathLst>
                      <a:path extrusionOk="0" h="8645" w="4719">
                        <a:moveTo>
                          <a:pt x="201" y="1356"/>
                        </a:moveTo>
                        <a:cubicBezTo>
                          <a:pt x="653" y="904"/>
                          <a:pt x="2008" y="4067"/>
                          <a:pt x="2008" y="4067"/>
                        </a:cubicBezTo>
                        <a:cubicBezTo>
                          <a:pt x="1104" y="1356"/>
                          <a:pt x="1556" y="0"/>
                          <a:pt x="1556" y="0"/>
                        </a:cubicBezTo>
                        <a:cubicBezTo>
                          <a:pt x="2008" y="0"/>
                          <a:pt x="2912" y="3615"/>
                          <a:pt x="2912" y="3615"/>
                        </a:cubicBezTo>
                        <a:cubicBezTo>
                          <a:pt x="2460" y="1807"/>
                          <a:pt x="2912" y="904"/>
                          <a:pt x="2912" y="904"/>
                        </a:cubicBezTo>
                        <a:cubicBezTo>
                          <a:pt x="3364" y="452"/>
                          <a:pt x="3816" y="2259"/>
                          <a:pt x="4719" y="4067"/>
                        </a:cubicBezTo>
                        <a:lnTo>
                          <a:pt x="4719" y="4970"/>
                        </a:lnTo>
                        <a:lnTo>
                          <a:pt x="4268" y="6778"/>
                        </a:lnTo>
                        <a:cubicBezTo>
                          <a:pt x="4268" y="6778"/>
                          <a:pt x="3816" y="9037"/>
                          <a:pt x="3816" y="8585"/>
                        </a:cubicBezTo>
                        <a:cubicBezTo>
                          <a:pt x="3364" y="8133"/>
                          <a:pt x="2912" y="7682"/>
                          <a:pt x="2460" y="7230"/>
                        </a:cubicBezTo>
                        <a:lnTo>
                          <a:pt x="1104" y="5422"/>
                        </a:lnTo>
                        <a:lnTo>
                          <a:pt x="201" y="4067"/>
                        </a:lnTo>
                        <a:cubicBezTo>
                          <a:pt x="-251" y="1356"/>
                          <a:pt x="201" y="1356"/>
                          <a:pt x="201" y="1356"/>
                        </a:cubicBezTo>
                        <a:close/>
                      </a:path>
                    </a:pathLst>
                  </a:custGeom>
                  <a:solidFill>
                    <a:srgbClr val="BE1E2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76" name="Google Shape;976;p85"/>
                  <p:cNvSpPr/>
                  <p:nvPr/>
                </p:nvSpPr>
                <p:spPr>
                  <a:xfrm>
                    <a:off x="1604854" y="5182982"/>
                    <a:ext cx="41119" cy="159054"/>
                  </a:xfrm>
                  <a:custGeom>
                    <a:rect b="b" l="l" r="r" t="t"/>
                    <a:pathLst>
                      <a:path extrusionOk="0" h="159054" w="41119">
                        <a:moveTo>
                          <a:pt x="41119" y="150921"/>
                        </a:moveTo>
                        <a:cubicBezTo>
                          <a:pt x="40667" y="151373"/>
                          <a:pt x="39312" y="152729"/>
                          <a:pt x="40216" y="157247"/>
                        </a:cubicBezTo>
                        <a:cubicBezTo>
                          <a:pt x="39764" y="155892"/>
                          <a:pt x="37956" y="153181"/>
                          <a:pt x="36149" y="153632"/>
                        </a:cubicBezTo>
                        <a:cubicBezTo>
                          <a:pt x="34341" y="154084"/>
                          <a:pt x="34341" y="157247"/>
                          <a:pt x="34341" y="159055"/>
                        </a:cubicBezTo>
                        <a:lnTo>
                          <a:pt x="0" y="4067"/>
                        </a:lnTo>
                        <a:cubicBezTo>
                          <a:pt x="1356" y="2259"/>
                          <a:pt x="4067" y="452"/>
                          <a:pt x="7230" y="0"/>
                        </a:cubicBezTo>
                        <a:cubicBezTo>
                          <a:pt x="7230" y="0"/>
                          <a:pt x="7230" y="0"/>
                          <a:pt x="7230" y="0"/>
                        </a:cubicBezTo>
                        <a:lnTo>
                          <a:pt x="41119" y="150921"/>
                        </a:lnTo>
                        <a:close/>
                      </a:path>
                    </a:pathLst>
                  </a:custGeom>
                  <a:solidFill>
                    <a:srgbClr val="F8B3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77" name="Google Shape;977;p85"/>
                  <p:cNvSpPr/>
                  <p:nvPr/>
                </p:nvSpPr>
                <p:spPr>
                  <a:xfrm>
                    <a:off x="1603950" y="5177108"/>
                    <a:ext cx="8585" cy="9489"/>
                  </a:xfrm>
                  <a:custGeom>
                    <a:rect b="b" l="l" r="r" t="t"/>
                    <a:pathLst>
                      <a:path extrusionOk="0" h="9489" w="8585">
                        <a:moveTo>
                          <a:pt x="4519" y="904"/>
                        </a:moveTo>
                        <a:cubicBezTo>
                          <a:pt x="4970" y="904"/>
                          <a:pt x="4970" y="904"/>
                          <a:pt x="5422" y="452"/>
                        </a:cubicBezTo>
                        <a:cubicBezTo>
                          <a:pt x="5422" y="452"/>
                          <a:pt x="5874" y="452"/>
                          <a:pt x="5874" y="452"/>
                        </a:cubicBezTo>
                        <a:cubicBezTo>
                          <a:pt x="6326" y="452"/>
                          <a:pt x="6778" y="0"/>
                          <a:pt x="7230" y="0"/>
                        </a:cubicBezTo>
                        <a:cubicBezTo>
                          <a:pt x="7230" y="0"/>
                          <a:pt x="7230" y="0"/>
                          <a:pt x="7230" y="0"/>
                        </a:cubicBezTo>
                        <a:lnTo>
                          <a:pt x="8585" y="5422"/>
                        </a:lnTo>
                        <a:cubicBezTo>
                          <a:pt x="8585" y="5422"/>
                          <a:pt x="8585" y="5422"/>
                          <a:pt x="8585" y="5422"/>
                        </a:cubicBezTo>
                        <a:cubicBezTo>
                          <a:pt x="8585" y="5422"/>
                          <a:pt x="8585" y="5422"/>
                          <a:pt x="8585" y="5422"/>
                        </a:cubicBezTo>
                        <a:cubicBezTo>
                          <a:pt x="8585" y="5422"/>
                          <a:pt x="8585" y="5422"/>
                          <a:pt x="8585" y="5422"/>
                        </a:cubicBezTo>
                        <a:cubicBezTo>
                          <a:pt x="5422" y="6326"/>
                          <a:pt x="2711" y="7682"/>
                          <a:pt x="1356" y="9489"/>
                        </a:cubicBezTo>
                        <a:lnTo>
                          <a:pt x="0" y="4067"/>
                        </a:lnTo>
                        <a:cubicBezTo>
                          <a:pt x="0" y="4067"/>
                          <a:pt x="0" y="4067"/>
                          <a:pt x="0" y="4067"/>
                        </a:cubicBezTo>
                        <a:cubicBezTo>
                          <a:pt x="0" y="4067"/>
                          <a:pt x="0" y="4519"/>
                          <a:pt x="452" y="4519"/>
                        </a:cubicBezTo>
                        <a:cubicBezTo>
                          <a:pt x="452" y="3163"/>
                          <a:pt x="2259" y="1808"/>
                          <a:pt x="4519" y="904"/>
                        </a:cubicBezTo>
                        <a:close/>
                      </a:path>
                    </a:pathLst>
                  </a:custGeom>
                  <a:solidFill>
                    <a:srgbClr val="CE304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78" name="Google Shape;978;p85"/>
                  <p:cNvSpPr/>
                  <p:nvPr/>
                </p:nvSpPr>
                <p:spPr>
                  <a:xfrm>
                    <a:off x="1603455" y="5174397"/>
                    <a:ext cx="7724" cy="6777"/>
                  </a:xfrm>
                  <a:custGeom>
                    <a:rect b="b" l="l" r="r" t="t"/>
                    <a:pathLst>
                      <a:path extrusionOk="0" h="6777" w="7724">
                        <a:moveTo>
                          <a:pt x="7725" y="2711"/>
                        </a:moveTo>
                        <a:cubicBezTo>
                          <a:pt x="7273" y="2711"/>
                          <a:pt x="6821" y="3163"/>
                          <a:pt x="6369" y="3163"/>
                        </a:cubicBezTo>
                        <a:cubicBezTo>
                          <a:pt x="6369" y="3163"/>
                          <a:pt x="5917" y="3163"/>
                          <a:pt x="5917" y="3163"/>
                        </a:cubicBezTo>
                        <a:cubicBezTo>
                          <a:pt x="5465" y="3163"/>
                          <a:pt x="5465" y="3163"/>
                          <a:pt x="5013" y="3615"/>
                        </a:cubicBezTo>
                        <a:cubicBezTo>
                          <a:pt x="3658" y="4067"/>
                          <a:pt x="2754" y="4519"/>
                          <a:pt x="1850" y="5422"/>
                        </a:cubicBezTo>
                        <a:cubicBezTo>
                          <a:pt x="1399" y="5874"/>
                          <a:pt x="495" y="6326"/>
                          <a:pt x="495" y="6778"/>
                        </a:cubicBezTo>
                        <a:cubicBezTo>
                          <a:pt x="495" y="6326"/>
                          <a:pt x="43" y="6326"/>
                          <a:pt x="43" y="5874"/>
                        </a:cubicBezTo>
                        <a:cubicBezTo>
                          <a:pt x="-409" y="3615"/>
                          <a:pt x="2754" y="904"/>
                          <a:pt x="7273" y="0"/>
                        </a:cubicBezTo>
                        <a:cubicBezTo>
                          <a:pt x="7273" y="0"/>
                          <a:pt x="7273" y="0"/>
                          <a:pt x="7273" y="0"/>
                        </a:cubicBezTo>
                        <a:lnTo>
                          <a:pt x="7725" y="2711"/>
                        </a:lnTo>
                        <a:cubicBezTo>
                          <a:pt x="7725" y="2711"/>
                          <a:pt x="7725" y="2711"/>
                          <a:pt x="7725" y="2711"/>
                        </a:cubicBezTo>
                        <a:close/>
                      </a:path>
                    </a:pathLst>
                  </a:custGeom>
                  <a:solidFill>
                    <a:srgbClr val="70431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79" name="Google Shape;979;p85"/>
                  <p:cNvSpPr/>
                  <p:nvPr/>
                </p:nvSpPr>
                <p:spPr>
                  <a:xfrm>
                    <a:off x="1639195" y="5333903"/>
                    <a:ext cx="10844" cy="20333"/>
                  </a:xfrm>
                  <a:custGeom>
                    <a:rect b="b" l="l" r="r" t="t"/>
                    <a:pathLst>
                      <a:path extrusionOk="0" h="20333" w="10844">
                        <a:moveTo>
                          <a:pt x="6778" y="0"/>
                        </a:moveTo>
                        <a:lnTo>
                          <a:pt x="8133" y="6778"/>
                        </a:lnTo>
                        <a:lnTo>
                          <a:pt x="10393" y="15815"/>
                        </a:lnTo>
                        <a:cubicBezTo>
                          <a:pt x="10393" y="15815"/>
                          <a:pt x="10393" y="15815"/>
                          <a:pt x="10393" y="15815"/>
                        </a:cubicBezTo>
                        <a:cubicBezTo>
                          <a:pt x="10393" y="15815"/>
                          <a:pt x="9941" y="17171"/>
                          <a:pt x="10845" y="19882"/>
                        </a:cubicBezTo>
                        <a:cubicBezTo>
                          <a:pt x="10845" y="19882"/>
                          <a:pt x="9489" y="16719"/>
                          <a:pt x="9037" y="17171"/>
                        </a:cubicBezTo>
                        <a:cubicBezTo>
                          <a:pt x="9037" y="17171"/>
                          <a:pt x="8585" y="17171"/>
                          <a:pt x="8585" y="20334"/>
                        </a:cubicBezTo>
                        <a:lnTo>
                          <a:pt x="0" y="8585"/>
                        </a:lnTo>
                        <a:cubicBezTo>
                          <a:pt x="0" y="8585"/>
                          <a:pt x="0" y="8133"/>
                          <a:pt x="0" y="8133"/>
                        </a:cubicBezTo>
                        <a:cubicBezTo>
                          <a:pt x="0" y="6326"/>
                          <a:pt x="452" y="3615"/>
                          <a:pt x="1807" y="2711"/>
                        </a:cubicBezTo>
                        <a:cubicBezTo>
                          <a:pt x="3615" y="2259"/>
                          <a:pt x="5422" y="4970"/>
                          <a:pt x="5874" y="6326"/>
                        </a:cubicBezTo>
                        <a:cubicBezTo>
                          <a:pt x="5422" y="1807"/>
                          <a:pt x="6326" y="452"/>
                          <a:pt x="6778" y="0"/>
                        </a:cubicBezTo>
                        <a:close/>
                      </a:path>
                    </a:pathLst>
                  </a:custGeom>
                  <a:solidFill>
                    <a:srgbClr val="F9CDB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80" name="Google Shape;980;p85"/>
                  <p:cNvSpPr/>
                  <p:nvPr/>
                </p:nvSpPr>
                <p:spPr>
                  <a:xfrm>
                    <a:off x="1612536" y="5181608"/>
                    <a:ext cx="42926" cy="157265"/>
                  </a:xfrm>
                  <a:custGeom>
                    <a:rect b="b" l="l" r="r" t="t"/>
                    <a:pathLst>
                      <a:path extrusionOk="0" h="157265" w="42926">
                        <a:moveTo>
                          <a:pt x="38860" y="152747"/>
                        </a:moveTo>
                        <a:cubicBezTo>
                          <a:pt x="38860" y="152747"/>
                          <a:pt x="37956" y="153651"/>
                          <a:pt x="37956" y="157266"/>
                        </a:cubicBezTo>
                        <a:cubicBezTo>
                          <a:pt x="37956" y="157266"/>
                          <a:pt x="36149" y="150940"/>
                          <a:pt x="34341" y="151843"/>
                        </a:cubicBezTo>
                        <a:cubicBezTo>
                          <a:pt x="34341" y="151843"/>
                          <a:pt x="34341" y="151843"/>
                          <a:pt x="33890" y="151843"/>
                        </a:cubicBezTo>
                        <a:lnTo>
                          <a:pt x="0" y="470"/>
                        </a:lnTo>
                        <a:cubicBezTo>
                          <a:pt x="3163" y="-434"/>
                          <a:pt x="6326" y="18"/>
                          <a:pt x="8134" y="1374"/>
                        </a:cubicBezTo>
                        <a:lnTo>
                          <a:pt x="8134" y="1374"/>
                        </a:lnTo>
                        <a:cubicBezTo>
                          <a:pt x="8134" y="1374"/>
                          <a:pt x="8134" y="1374"/>
                          <a:pt x="8134" y="1374"/>
                        </a:cubicBezTo>
                        <a:lnTo>
                          <a:pt x="42927" y="156814"/>
                        </a:lnTo>
                        <a:cubicBezTo>
                          <a:pt x="42927" y="156362"/>
                          <a:pt x="39764" y="151391"/>
                          <a:pt x="38860" y="152747"/>
                        </a:cubicBezTo>
                        <a:close/>
                      </a:path>
                    </a:pathLst>
                  </a:custGeom>
                  <a:solidFill>
                    <a:srgbClr val="FAAF4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81" name="Google Shape;981;p85"/>
                  <p:cNvSpPr/>
                  <p:nvPr/>
                </p:nvSpPr>
                <p:spPr>
                  <a:xfrm>
                    <a:off x="1611180" y="5176656"/>
                    <a:ext cx="9489" cy="6326"/>
                  </a:xfrm>
                  <a:custGeom>
                    <a:rect b="b" l="l" r="r" t="t"/>
                    <a:pathLst>
                      <a:path extrusionOk="0" h="6326" w="9489">
                        <a:moveTo>
                          <a:pt x="0" y="452"/>
                        </a:moveTo>
                        <a:cubicBezTo>
                          <a:pt x="452" y="452"/>
                          <a:pt x="904" y="452"/>
                          <a:pt x="1356" y="0"/>
                        </a:cubicBezTo>
                        <a:cubicBezTo>
                          <a:pt x="1356" y="0"/>
                          <a:pt x="1807" y="0"/>
                          <a:pt x="1807" y="0"/>
                        </a:cubicBezTo>
                        <a:cubicBezTo>
                          <a:pt x="2259" y="0"/>
                          <a:pt x="2259" y="0"/>
                          <a:pt x="2711" y="0"/>
                        </a:cubicBezTo>
                        <a:cubicBezTo>
                          <a:pt x="4970" y="0"/>
                          <a:pt x="7230" y="452"/>
                          <a:pt x="8133" y="1356"/>
                        </a:cubicBezTo>
                        <a:cubicBezTo>
                          <a:pt x="8133" y="1356"/>
                          <a:pt x="8133" y="904"/>
                          <a:pt x="8133" y="904"/>
                        </a:cubicBezTo>
                        <a:cubicBezTo>
                          <a:pt x="8133" y="904"/>
                          <a:pt x="8133" y="904"/>
                          <a:pt x="8133" y="904"/>
                        </a:cubicBezTo>
                        <a:lnTo>
                          <a:pt x="9489" y="6326"/>
                        </a:lnTo>
                        <a:cubicBezTo>
                          <a:pt x="7682" y="5422"/>
                          <a:pt x="4519" y="4970"/>
                          <a:pt x="1356" y="5874"/>
                        </a:cubicBezTo>
                        <a:lnTo>
                          <a:pt x="0" y="452"/>
                        </a:lnTo>
                        <a:close/>
                      </a:path>
                    </a:pathLst>
                  </a:custGeom>
                  <a:solidFill>
                    <a:srgbClr val="BE1E2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82" name="Google Shape;982;p85"/>
                  <p:cNvSpPr/>
                  <p:nvPr/>
                </p:nvSpPr>
                <p:spPr>
                  <a:xfrm>
                    <a:off x="1611180" y="5174050"/>
                    <a:ext cx="8585" cy="3509"/>
                  </a:xfrm>
                  <a:custGeom>
                    <a:rect b="b" l="l" r="r" t="t"/>
                    <a:pathLst>
                      <a:path extrusionOk="0" h="3509" w="8585">
                        <a:moveTo>
                          <a:pt x="8585" y="2606"/>
                        </a:moveTo>
                        <a:cubicBezTo>
                          <a:pt x="8585" y="3057"/>
                          <a:pt x="8585" y="3057"/>
                          <a:pt x="8585" y="3509"/>
                        </a:cubicBezTo>
                        <a:cubicBezTo>
                          <a:pt x="8133" y="3057"/>
                          <a:pt x="7230" y="3057"/>
                          <a:pt x="6778" y="3057"/>
                        </a:cubicBezTo>
                        <a:cubicBezTo>
                          <a:pt x="5874" y="3057"/>
                          <a:pt x="4519" y="2606"/>
                          <a:pt x="3163" y="2606"/>
                        </a:cubicBezTo>
                        <a:cubicBezTo>
                          <a:pt x="2711" y="2606"/>
                          <a:pt x="2711" y="2606"/>
                          <a:pt x="2259" y="2606"/>
                        </a:cubicBezTo>
                        <a:cubicBezTo>
                          <a:pt x="2259" y="2606"/>
                          <a:pt x="1807" y="2606"/>
                          <a:pt x="1807" y="2606"/>
                        </a:cubicBezTo>
                        <a:cubicBezTo>
                          <a:pt x="1356" y="2606"/>
                          <a:pt x="904" y="2606"/>
                          <a:pt x="452" y="3057"/>
                        </a:cubicBezTo>
                        <a:lnTo>
                          <a:pt x="0" y="346"/>
                        </a:lnTo>
                        <a:cubicBezTo>
                          <a:pt x="4067" y="-557"/>
                          <a:pt x="7682" y="346"/>
                          <a:pt x="8585" y="2606"/>
                        </a:cubicBezTo>
                        <a:close/>
                      </a:path>
                    </a:pathLst>
                  </a:custGeom>
                  <a:solidFill>
                    <a:srgbClr val="60381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83" name="Google Shape;983;p85"/>
                  <p:cNvSpPr/>
                  <p:nvPr/>
                </p:nvSpPr>
                <p:spPr>
                  <a:xfrm>
                    <a:off x="1646425" y="5332999"/>
                    <a:ext cx="9489" cy="19881"/>
                  </a:xfrm>
                  <a:custGeom>
                    <a:rect b="b" l="l" r="r" t="t"/>
                    <a:pathLst>
                      <a:path extrusionOk="0" h="19881" w="9489">
                        <a:moveTo>
                          <a:pt x="452" y="452"/>
                        </a:moveTo>
                        <a:cubicBezTo>
                          <a:pt x="2259" y="-452"/>
                          <a:pt x="4067" y="5874"/>
                          <a:pt x="4067" y="5874"/>
                        </a:cubicBezTo>
                        <a:cubicBezTo>
                          <a:pt x="4067" y="2259"/>
                          <a:pt x="4970" y="1356"/>
                          <a:pt x="4970" y="1356"/>
                        </a:cubicBezTo>
                        <a:cubicBezTo>
                          <a:pt x="6326" y="0"/>
                          <a:pt x="9037" y="4970"/>
                          <a:pt x="9489" y="5422"/>
                        </a:cubicBezTo>
                        <a:lnTo>
                          <a:pt x="9489" y="5422"/>
                        </a:lnTo>
                        <a:lnTo>
                          <a:pt x="9489" y="5422"/>
                        </a:lnTo>
                        <a:lnTo>
                          <a:pt x="6778" y="19882"/>
                        </a:lnTo>
                        <a:cubicBezTo>
                          <a:pt x="6326" y="18526"/>
                          <a:pt x="5422" y="16719"/>
                          <a:pt x="4970" y="16719"/>
                        </a:cubicBezTo>
                        <a:cubicBezTo>
                          <a:pt x="4970" y="16719"/>
                          <a:pt x="4519" y="17623"/>
                          <a:pt x="4970" y="19430"/>
                        </a:cubicBezTo>
                        <a:cubicBezTo>
                          <a:pt x="4970" y="19430"/>
                          <a:pt x="4067" y="16719"/>
                          <a:pt x="3615" y="15815"/>
                        </a:cubicBezTo>
                        <a:lnTo>
                          <a:pt x="1356" y="6778"/>
                        </a:lnTo>
                        <a:lnTo>
                          <a:pt x="0" y="0"/>
                        </a:lnTo>
                        <a:cubicBezTo>
                          <a:pt x="0" y="452"/>
                          <a:pt x="452" y="452"/>
                          <a:pt x="452" y="452"/>
                        </a:cubicBezTo>
                        <a:close/>
                      </a:path>
                    </a:pathLst>
                  </a:custGeom>
                  <a:solidFill>
                    <a:srgbClr val="F6C5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984" name="Google Shape;984;p85"/>
              <p:cNvSpPr/>
              <p:nvPr/>
            </p:nvSpPr>
            <p:spPr>
              <a:xfrm>
                <a:off x="666339" y="5071373"/>
                <a:ext cx="193769" cy="391310"/>
              </a:xfrm>
              <a:custGeom>
                <a:rect b="b" l="l" r="r" t="t"/>
                <a:pathLst>
                  <a:path extrusionOk="0" h="391310" w="193769">
                    <a:moveTo>
                      <a:pt x="176678" y="168544"/>
                    </a:moveTo>
                    <a:cubicBezTo>
                      <a:pt x="164929" y="133751"/>
                      <a:pt x="144144" y="52416"/>
                      <a:pt x="130136" y="0"/>
                    </a:cubicBezTo>
                    <a:cubicBezTo>
                      <a:pt x="88565" y="12200"/>
                      <a:pt x="81335" y="77720"/>
                      <a:pt x="89468" y="115676"/>
                    </a:cubicBezTo>
                    <a:cubicBezTo>
                      <a:pt x="93987" y="133751"/>
                      <a:pt x="116580" y="151825"/>
                      <a:pt x="116580" y="169899"/>
                    </a:cubicBezTo>
                    <a:cubicBezTo>
                      <a:pt x="122454" y="226382"/>
                      <a:pt x="75913" y="253493"/>
                      <a:pt x="25304" y="272020"/>
                    </a:cubicBezTo>
                    <a:cubicBezTo>
                      <a:pt x="13104" y="281961"/>
                      <a:pt x="452" y="287383"/>
                      <a:pt x="0" y="305457"/>
                    </a:cubicBezTo>
                    <a:cubicBezTo>
                      <a:pt x="0" y="366007"/>
                      <a:pt x="33438" y="387244"/>
                      <a:pt x="33438" y="387244"/>
                    </a:cubicBezTo>
                    <a:lnTo>
                      <a:pt x="74557" y="391311"/>
                    </a:lnTo>
                    <a:cubicBezTo>
                      <a:pt x="74557" y="391311"/>
                      <a:pt x="166737" y="309524"/>
                      <a:pt x="184359" y="279250"/>
                    </a:cubicBezTo>
                    <a:cubicBezTo>
                      <a:pt x="201530" y="248975"/>
                      <a:pt x="192945" y="216893"/>
                      <a:pt x="176678" y="168544"/>
                    </a:cubicBezTo>
                    <a:close/>
                  </a:path>
                </a:pathLst>
              </a:custGeom>
              <a:solidFill>
                <a:srgbClr val="A6A6A6"/>
              </a:solidFill>
              <a:ln cap="flat" cmpd="sng" w="9525">
                <a:solidFill>
                  <a:srgbClr val="1B1E3E"/>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85" name="Google Shape;985;p85"/>
              <p:cNvSpPr/>
              <p:nvPr/>
            </p:nvSpPr>
            <p:spPr>
              <a:xfrm>
                <a:off x="717399" y="5112492"/>
                <a:ext cx="124261" cy="309386"/>
              </a:xfrm>
              <a:custGeom>
                <a:rect b="b" l="l" r="r" t="t"/>
                <a:pathLst>
                  <a:path extrusionOk="0" h="309386" w="124261">
                    <a:moveTo>
                      <a:pt x="44282" y="0"/>
                    </a:moveTo>
                    <a:cubicBezTo>
                      <a:pt x="44282" y="0"/>
                      <a:pt x="24852" y="32082"/>
                      <a:pt x="39764" y="66875"/>
                    </a:cubicBezTo>
                    <a:cubicBezTo>
                      <a:pt x="47445" y="84498"/>
                      <a:pt x="51060" y="116580"/>
                      <a:pt x="56935" y="134202"/>
                    </a:cubicBezTo>
                    <a:cubicBezTo>
                      <a:pt x="73201" y="184359"/>
                      <a:pt x="0" y="308620"/>
                      <a:pt x="0" y="308620"/>
                    </a:cubicBezTo>
                    <a:cubicBezTo>
                      <a:pt x="25304" y="317206"/>
                      <a:pt x="41119" y="251234"/>
                      <a:pt x="59194" y="228641"/>
                    </a:cubicBezTo>
                    <a:cubicBezTo>
                      <a:pt x="68231" y="217345"/>
                      <a:pt x="79979" y="207856"/>
                      <a:pt x="121099" y="216893"/>
                    </a:cubicBezTo>
                    <a:cubicBezTo>
                      <a:pt x="95795" y="198367"/>
                      <a:pt x="72298" y="211470"/>
                      <a:pt x="73201" y="210115"/>
                    </a:cubicBezTo>
                    <a:cubicBezTo>
                      <a:pt x="82239" y="200174"/>
                      <a:pt x="96698" y="189781"/>
                      <a:pt x="124262" y="190685"/>
                    </a:cubicBezTo>
                    <a:cubicBezTo>
                      <a:pt x="117936" y="183455"/>
                      <a:pt x="90824" y="183003"/>
                      <a:pt x="74557" y="196107"/>
                    </a:cubicBezTo>
                    <a:cubicBezTo>
                      <a:pt x="89468" y="135106"/>
                      <a:pt x="55127" y="97602"/>
                      <a:pt x="46090" y="71846"/>
                    </a:cubicBezTo>
                    <a:cubicBezTo>
                      <a:pt x="36601" y="43830"/>
                      <a:pt x="44282" y="0"/>
                      <a:pt x="44282" y="0"/>
                    </a:cubicBezTo>
                    <a:close/>
                  </a:path>
                </a:pathLst>
              </a:custGeom>
              <a:solidFill>
                <a:srgbClr val="A6A6A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986" name="Google Shape;986;p85"/>
              <p:cNvGrpSpPr/>
              <p:nvPr/>
            </p:nvGrpSpPr>
            <p:grpSpPr>
              <a:xfrm>
                <a:off x="420914" y="5067428"/>
                <a:ext cx="549978" cy="396445"/>
                <a:chOff x="420914" y="5067428"/>
                <a:chExt cx="549978" cy="396445"/>
              </a:xfrm>
            </p:grpSpPr>
            <p:sp>
              <p:nvSpPr>
                <p:cNvPr id="987" name="Google Shape;987;p85"/>
                <p:cNvSpPr/>
                <p:nvPr/>
              </p:nvSpPr>
              <p:spPr>
                <a:xfrm>
                  <a:off x="710169" y="5382999"/>
                  <a:ext cx="260723" cy="70163"/>
                </a:xfrm>
                <a:custGeom>
                  <a:rect b="b" l="l" r="r" t="t"/>
                  <a:pathLst>
                    <a:path extrusionOk="0" h="70163" w="260723">
                      <a:moveTo>
                        <a:pt x="13556" y="157"/>
                      </a:moveTo>
                      <a:cubicBezTo>
                        <a:pt x="13556" y="157"/>
                        <a:pt x="113417" y="19135"/>
                        <a:pt x="136010" y="12809"/>
                      </a:cubicBezTo>
                      <a:cubicBezTo>
                        <a:pt x="150922" y="6031"/>
                        <a:pt x="182552" y="-4362"/>
                        <a:pt x="197463" y="1964"/>
                      </a:cubicBezTo>
                      <a:cubicBezTo>
                        <a:pt x="197463" y="1964"/>
                        <a:pt x="258916" y="31787"/>
                        <a:pt x="260724" y="67032"/>
                      </a:cubicBezTo>
                      <a:cubicBezTo>
                        <a:pt x="257561" y="74714"/>
                        <a:pt x="228642" y="66128"/>
                        <a:pt x="203337" y="63869"/>
                      </a:cubicBezTo>
                      <a:cubicBezTo>
                        <a:pt x="188878" y="62514"/>
                        <a:pt x="174870" y="68388"/>
                        <a:pt x="168544" y="67032"/>
                      </a:cubicBezTo>
                      <a:cubicBezTo>
                        <a:pt x="147759" y="63869"/>
                        <a:pt x="153633" y="56187"/>
                        <a:pt x="140981" y="57091"/>
                      </a:cubicBezTo>
                      <a:cubicBezTo>
                        <a:pt x="103928" y="59351"/>
                        <a:pt x="6778" y="74262"/>
                        <a:pt x="0" y="65677"/>
                      </a:cubicBezTo>
                      <a:lnTo>
                        <a:pt x="13556" y="157"/>
                      </a:lnTo>
                      <a:close/>
                    </a:path>
                  </a:pathLst>
                </a:custGeom>
                <a:solidFill>
                  <a:srgbClr val="C2730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88" name="Google Shape;988;p85"/>
                <p:cNvSpPr/>
                <p:nvPr/>
              </p:nvSpPr>
              <p:spPr>
                <a:xfrm>
                  <a:off x="708234" y="5380371"/>
                  <a:ext cx="61129" cy="73178"/>
                </a:xfrm>
                <a:custGeom>
                  <a:rect b="b" l="l" r="r" t="t"/>
                  <a:pathLst>
                    <a:path extrusionOk="0" h="73178" w="61129">
                      <a:moveTo>
                        <a:pt x="15491" y="2785"/>
                      </a:moveTo>
                      <a:cubicBezTo>
                        <a:pt x="-7554" y="9563"/>
                        <a:pt x="1935" y="67853"/>
                        <a:pt x="1935" y="67853"/>
                      </a:cubicBezTo>
                      <a:cubicBezTo>
                        <a:pt x="4646" y="71468"/>
                        <a:pt x="21365" y="74179"/>
                        <a:pt x="42151" y="72824"/>
                      </a:cubicBezTo>
                      <a:cubicBezTo>
                        <a:pt x="42151" y="48423"/>
                        <a:pt x="50284" y="27186"/>
                        <a:pt x="61129" y="10467"/>
                      </a:cubicBezTo>
                      <a:cubicBezTo>
                        <a:pt x="45314" y="2785"/>
                        <a:pt x="38536" y="-3993"/>
                        <a:pt x="15491" y="2785"/>
                      </a:cubicBezTo>
                      <a:close/>
                    </a:path>
                  </a:pathLst>
                </a:custGeom>
                <a:solidFill>
                  <a:srgbClr val="FFF67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89" name="Google Shape;989;p85"/>
                <p:cNvSpPr/>
                <p:nvPr/>
              </p:nvSpPr>
              <p:spPr>
                <a:xfrm>
                  <a:off x="420914" y="5067880"/>
                  <a:ext cx="340767" cy="395993"/>
                </a:xfrm>
                <a:custGeom>
                  <a:rect b="b" l="l" r="r" t="t"/>
                  <a:pathLst>
                    <a:path extrusionOk="0" h="395993" w="340767">
                      <a:moveTo>
                        <a:pt x="10457" y="179266"/>
                      </a:moveTo>
                      <a:cubicBezTo>
                        <a:pt x="10457" y="179266"/>
                        <a:pt x="13168" y="314373"/>
                        <a:pt x="72814" y="375374"/>
                      </a:cubicBezTo>
                      <a:cubicBezTo>
                        <a:pt x="102185" y="405648"/>
                        <a:pt x="305974" y="396611"/>
                        <a:pt x="324049" y="385766"/>
                      </a:cubicBezTo>
                      <a:cubicBezTo>
                        <a:pt x="320886" y="378537"/>
                        <a:pt x="301004" y="369499"/>
                        <a:pt x="301004" y="355040"/>
                      </a:cubicBezTo>
                      <a:cubicBezTo>
                        <a:pt x="301456" y="334706"/>
                        <a:pt x="332634" y="326121"/>
                        <a:pt x="340768" y="319795"/>
                      </a:cubicBezTo>
                      <a:cubicBezTo>
                        <a:pt x="318627" y="308498"/>
                        <a:pt x="191202" y="298557"/>
                        <a:pt x="175838" y="288165"/>
                      </a:cubicBezTo>
                      <a:cubicBezTo>
                        <a:pt x="160475" y="277772"/>
                        <a:pt x="148727" y="133629"/>
                        <a:pt x="148727" y="133629"/>
                      </a:cubicBezTo>
                      <a:cubicBezTo>
                        <a:pt x="148727" y="133629"/>
                        <a:pt x="140141" y="46871"/>
                        <a:pt x="105348" y="17500"/>
                      </a:cubicBezTo>
                      <a:cubicBezTo>
                        <a:pt x="70555" y="-11870"/>
                        <a:pt x="45702" y="-1026"/>
                        <a:pt x="22658" y="26086"/>
                      </a:cubicBezTo>
                      <a:cubicBezTo>
                        <a:pt x="-19817" y="76242"/>
                        <a:pt x="10457" y="179266"/>
                        <a:pt x="10457" y="179266"/>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90" name="Google Shape;990;p85"/>
                <p:cNvSpPr/>
                <p:nvPr/>
              </p:nvSpPr>
              <p:spPr>
                <a:xfrm>
                  <a:off x="423061" y="5067428"/>
                  <a:ext cx="338620" cy="392883"/>
                </a:xfrm>
                <a:custGeom>
                  <a:rect b="b" l="l" r="r" t="t"/>
                  <a:pathLst>
                    <a:path extrusionOk="0" h="392883" w="338620">
                      <a:moveTo>
                        <a:pt x="15088" y="173844"/>
                      </a:moveTo>
                      <a:cubicBezTo>
                        <a:pt x="15088" y="173844"/>
                        <a:pt x="30452" y="337417"/>
                        <a:pt x="70215" y="364529"/>
                      </a:cubicBezTo>
                      <a:cubicBezTo>
                        <a:pt x="105460" y="388478"/>
                        <a:pt x="302924" y="399774"/>
                        <a:pt x="320998" y="388478"/>
                      </a:cubicBezTo>
                      <a:cubicBezTo>
                        <a:pt x="321902" y="378988"/>
                        <a:pt x="311057" y="369499"/>
                        <a:pt x="311057" y="354588"/>
                      </a:cubicBezTo>
                      <a:cubicBezTo>
                        <a:pt x="311509" y="334254"/>
                        <a:pt x="330487" y="326573"/>
                        <a:pt x="338621" y="319795"/>
                      </a:cubicBezTo>
                      <a:cubicBezTo>
                        <a:pt x="301116" y="284550"/>
                        <a:pt x="189055" y="298557"/>
                        <a:pt x="173691" y="288165"/>
                      </a:cubicBezTo>
                      <a:cubicBezTo>
                        <a:pt x="158328" y="277772"/>
                        <a:pt x="136639" y="133629"/>
                        <a:pt x="136639" y="133629"/>
                      </a:cubicBezTo>
                      <a:cubicBezTo>
                        <a:pt x="136639" y="133629"/>
                        <a:pt x="137994" y="46871"/>
                        <a:pt x="102749" y="17500"/>
                      </a:cubicBezTo>
                      <a:cubicBezTo>
                        <a:pt x="67956" y="-11870"/>
                        <a:pt x="43104" y="-1026"/>
                        <a:pt x="20059" y="26086"/>
                      </a:cubicBezTo>
                      <a:cubicBezTo>
                        <a:pt x="-21964" y="76694"/>
                        <a:pt x="15088" y="173844"/>
                        <a:pt x="15088" y="173844"/>
                      </a:cubicBezTo>
                      <a:close/>
                    </a:path>
                  </a:pathLst>
                </a:custGeom>
                <a:solidFill>
                  <a:srgbClr val="A6A6A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91" name="Google Shape;991;p85"/>
                <p:cNvSpPr/>
                <p:nvPr/>
              </p:nvSpPr>
              <p:spPr>
                <a:xfrm>
                  <a:off x="493728" y="5347844"/>
                  <a:ext cx="106187" cy="63326"/>
                </a:xfrm>
                <a:custGeom>
                  <a:rect b="b" l="l" r="r" t="t"/>
                  <a:pathLst>
                    <a:path extrusionOk="0" h="63326" w="106187">
                      <a:moveTo>
                        <a:pt x="0" y="22659"/>
                      </a:moveTo>
                      <a:cubicBezTo>
                        <a:pt x="27112" y="18141"/>
                        <a:pt x="49705" y="13622"/>
                        <a:pt x="76816" y="13622"/>
                      </a:cubicBezTo>
                      <a:cubicBezTo>
                        <a:pt x="72298" y="18141"/>
                        <a:pt x="48801" y="32600"/>
                        <a:pt x="53320" y="63327"/>
                      </a:cubicBezTo>
                      <a:cubicBezTo>
                        <a:pt x="57838" y="35312"/>
                        <a:pt x="90824" y="12719"/>
                        <a:pt x="106187" y="8652"/>
                      </a:cubicBezTo>
                      <a:cubicBezTo>
                        <a:pt x="105284" y="8200"/>
                        <a:pt x="103928" y="7748"/>
                        <a:pt x="103476" y="7296"/>
                      </a:cubicBezTo>
                      <a:cubicBezTo>
                        <a:pt x="102121" y="6393"/>
                        <a:pt x="100765" y="4133"/>
                        <a:pt x="98958" y="970"/>
                      </a:cubicBezTo>
                      <a:cubicBezTo>
                        <a:pt x="64616" y="-2645"/>
                        <a:pt x="30727" y="3681"/>
                        <a:pt x="0" y="22659"/>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992" name="Google Shape;992;p85"/>
            <p:cNvGrpSpPr/>
            <p:nvPr/>
          </p:nvGrpSpPr>
          <p:grpSpPr>
            <a:xfrm>
              <a:off x="2424507" y="3878816"/>
              <a:ext cx="710860" cy="715480"/>
              <a:chOff x="1631062" y="4626105"/>
              <a:chExt cx="710860" cy="715480"/>
            </a:xfrm>
          </p:grpSpPr>
          <p:sp>
            <p:nvSpPr>
              <p:cNvPr id="993" name="Google Shape;993;p85"/>
              <p:cNvSpPr/>
              <p:nvPr/>
            </p:nvSpPr>
            <p:spPr>
              <a:xfrm>
                <a:off x="1631062" y="4846346"/>
                <a:ext cx="579285" cy="488153"/>
              </a:xfrm>
              <a:custGeom>
                <a:rect b="b" l="l" r="r" t="t"/>
                <a:pathLst>
                  <a:path extrusionOk="0" h="488153" w="579285">
                    <a:moveTo>
                      <a:pt x="239486" y="67327"/>
                    </a:moveTo>
                    <a:cubicBezTo>
                      <a:pt x="239486" y="67327"/>
                      <a:pt x="176226" y="79979"/>
                      <a:pt x="155892" y="103476"/>
                    </a:cubicBezTo>
                    <a:cubicBezTo>
                      <a:pt x="132847" y="129684"/>
                      <a:pt x="126069" y="230900"/>
                      <a:pt x="126069" y="230900"/>
                    </a:cubicBezTo>
                    <a:cubicBezTo>
                      <a:pt x="126069" y="230900"/>
                      <a:pt x="77720" y="349740"/>
                      <a:pt x="0" y="384985"/>
                    </a:cubicBezTo>
                    <a:cubicBezTo>
                      <a:pt x="0" y="384985"/>
                      <a:pt x="74105" y="398089"/>
                      <a:pt x="35245" y="487105"/>
                    </a:cubicBezTo>
                    <a:cubicBezTo>
                      <a:pt x="35245" y="487105"/>
                      <a:pt x="102121" y="472194"/>
                      <a:pt x="192945" y="371881"/>
                    </a:cubicBezTo>
                    <a:lnTo>
                      <a:pt x="198367" y="481231"/>
                    </a:lnTo>
                    <a:cubicBezTo>
                      <a:pt x="198367" y="481231"/>
                      <a:pt x="501114" y="497950"/>
                      <a:pt x="519640" y="479424"/>
                    </a:cubicBezTo>
                    <a:cubicBezTo>
                      <a:pt x="538166" y="460897"/>
                      <a:pt x="553078" y="245360"/>
                      <a:pt x="553078" y="245360"/>
                    </a:cubicBezTo>
                    <a:cubicBezTo>
                      <a:pt x="553078" y="245360"/>
                      <a:pt x="516025" y="136010"/>
                      <a:pt x="579286" y="76364"/>
                    </a:cubicBezTo>
                    <a:cubicBezTo>
                      <a:pt x="579286" y="76364"/>
                      <a:pt x="528677" y="52868"/>
                      <a:pt x="479425" y="33438"/>
                    </a:cubicBezTo>
                    <a:cubicBezTo>
                      <a:pt x="438305" y="17171"/>
                      <a:pt x="398090" y="4970"/>
                      <a:pt x="395378" y="0"/>
                    </a:cubicBezTo>
                    <a:cubicBezTo>
                      <a:pt x="395378" y="452"/>
                      <a:pt x="314043" y="128328"/>
                      <a:pt x="239486" y="67327"/>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94" name="Google Shape;994;p85"/>
              <p:cNvSpPr/>
              <p:nvPr/>
            </p:nvSpPr>
            <p:spPr>
              <a:xfrm>
                <a:off x="2101901" y="4910510"/>
                <a:ext cx="240021" cy="411192"/>
              </a:xfrm>
              <a:custGeom>
                <a:rect b="b" l="l" r="r" t="t"/>
                <a:pathLst>
                  <a:path extrusionOk="0" h="411192" w="240021">
                    <a:moveTo>
                      <a:pt x="80431" y="0"/>
                    </a:moveTo>
                    <a:cubicBezTo>
                      <a:pt x="86305" y="2259"/>
                      <a:pt x="116128" y="12652"/>
                      <a:pt x="121099" y="15363"/>
                    </a:cubicBezTo>
                    <a:cubicBezTo>
                      <a:pt x="140077" y="24852"/>
                      <a:pt x="154988" y="43379"/>
                      <a:pt x="178485" y="140528"/>
                    </a:cubicBezTo>
                    <a:cubicBezTo>
                      <a:pt x="178485" y="140528"/>
                      <a:pt x="258916" y="274731"/>
                      <a:pt x="235871" y="310880"/>
                    </a:cubicBezTo>
                    <a:cubicBezTo>
                      <a:pt x="179389" y="399896"/>
                      <a:pt x="66875" y="411193"/>
                      <a:pt x="66875" y="411193"/>
                    </a:cubicBezTo>
                    <a:cubicBezTo>
                      <a:pt x="66875" y="411193"/>
                      <a:pt x="53771" y="368266"/>
                      <a:pt x="0" y="360132"/>
                    </a:cubicBezTo>
                    <a:cubicBezTo>
                      <a:pt x="61453" y="310880"/>
                      <a:pt x="116580" y="307717"/>
                      <a:pt x="124714" y="273827"/>
                    </a:cubicBezTo>
                    <a:cubicBezTo>
                      <a:pt x="102572" y="234967"/>
                      <a:pt x="69135" y="171255"/>
                      <a:pt x="69135" y="171255"/>
                    </a:cubicBezTo>
                    <a:cubicBezTo>
                      <a:pt x="69135" y="171255"/>
                      <a:pt x="-26208" y="52868"/>
                      <a:pt x="80431" y="0"/>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95" name="Google Shape;995;p85"/>
              <p:cNvSpPr/>
              <p:nvPr/>
            </p:nvSpPr>
            <p:spPr>
              <a:xfrm>
                <a:off x="2203570" y="5165618"/>
                <a:ext cx="106639" cy="59386"/>
              </a:xfrm>
              <a:custGeom>
                <a:rect b="b" l="l" r="r" t="t"/>
                <a:pathLst>
                  <a:path extrusionOk="0" h="59386" w="106639">
                    <a:moveTo>
                      <a:pt x="34341" y="12845"/>
                    </a:moveTo>
                    <a:cubicBezTo>
                      <a:pt x="61453" y="8327"/>
                      <a:pt x="79528" y="6067"/>
                      <a:pt x="106639" y="6067"/>
                    </a:cubicBezTo>
                    <a:cubicBezTo>
                      <a:pt x="75009" y="-2066"/>
                      <a:pt x="46542" y="-2970"/>
                      <a:pt x="18526" y="9230"/>
                    </a:cubicBezTo>
                    <a:cubicBezTo>
                      <a:pt x="20334" y="12393"/>
                      <a:pt x="22141" y="15556"/>
                      <a:pt x="23497" y="18267"/>
                    </a:cubicBezTo>
                    <a:cubicBezTo>
                      <a:pt x="20786" y="30016"/>
                      <a:pt x="12200" y="38149"/>
                      <a:pt x="0" y="45831"/>
                    </a:cubicBezTo>
                    <a:cubicBezTo>
                      <a:pt x="28919" y="31823"/>
                      <a:pt x="79528" y="25497"/>
                      <a:pt x="103928" y="59387"/>
                    </a:cubicBezTo>
                    <a:cubicBezTo>
                      <a:pt x="84046" y="18719"/>
                      <a:pt x="61453" y="26401"/>
                      <a:pt x="34341" y="12845"/>
                    </a:cubicBezTo>
                    <a:close/>
                  </a:path>
                </a:pathLst>
              </a:custGeom>
              <a:solidFill>
                <a:srgbClr val="231F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96" name="Google Shape;996;p85"/>
              <p:cNvSpPr/>
              <p:nvPr/>
            </p:nvSpPr>
            <p:spPr>
              <a:xfrm>
                <a:off x="1902178" y="4919096"/>
                <a:ext cx="126069" cy="422489"/>
              </a:xfrm>
              <a:custGeom>
                <a:rect b="b" l="l" r="r" t="t"/>
                <a:pathLst>
                  <a:path extrusionOk="0" h="422489" w="126069">
                    <a:moveTo>
                      <a:pt x="0" y="31178"/>
                    </a:moveTo>
                    <a:lnTo>
                      <a:pt x="0" y="422489"/>
                    </a:lnTo>
                    <a:lnTo>
                      <a:pt x="126069" y="422489"/>
                    </a:lnTo>
                    <a:lnTo>
                      <a:pt x="120647" y="0"/>
                    </a:lnTo>
                    <a:cubicBezTo>
                      <a:pt x="120647" y="0"/>
                      <a:pt x="44282" y="90824"/>
                      <a:pt x="0" y="31178"/>
                    </a:cubicBezTo>
                    <a:close/>
                  </a:path>
                </a:pathLst>
              </a:custGeom>
              <a:solidFill>
                <a:srgbClr val="9E9E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97" name="Google Shape;997;p85"/>
              <p:cNvSpPr/>
              <p:nvPr/>
            </p:nvSpPr>
            <p:spPr>
              <a:xfrm>
                <a:off x="1907601" y="4965185"/>
                <a:ext cx="67779" cy="77719"/>
              </a:xfrm>
              <a:custGeom>
                <a:rect b="b" l="l" r="r" t="t"/>
                <a:pathLst>
                  <a:path extrusionOk="0" h="77719" w="67779">
                    <a:moveTo>
                      <a:pt x="22141" y="0"/>
                    </a:moveTo>
                    <a:lnTo>
                      <a:pt x="0" y="15815"/>
                    </a:lnTo>
                    <a:lnTo>
                      <a:pt x="22141" y="77720"/>
                    </a:lnTo>
                    <a:lnTo>
                      <a:pt x="51060" y="73653"/>
                    </a:lnTo>
                    <a:lnTo>
                      <a:pt x="67779" y="20334"/>
                    </a:lnTo>
                    <a:close/>
                  </a:path>
                </a:pathLst>
              </a:custGeom>
              <a:solidFill>
                <a:srgbClr val="99221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98" name="Google Shape;998;p85"/>
              <p:cNvSpPr/>
              <p:nvPr/>
            </p:nvSpPr>
            <p:spPr>
              <a:xfrm>
                <a:off x="1919028" y="5013986"/>
                <a:ext cx="76233" cy="309975"/>
              </a:xfrm>
              <a:custGeom>
                <a:rect b="b" l="l" r="r" t="t"/>
                <a:pathLst>
                  <a:path extrusionOk="0" h="309975" w="76233">
                    <a:moveTo>
                      <a:pt x="12521" y="2711"/>
                    </a:moveTo>
                    <a:cubicBezTo>
                      <a:pt x="12521" y="2711"/>
                      <a:pt x="-4650" y="289642"/>
                      <a:pt x="1224" y="307717"/>
                    </a:cubicBezTo>
                    <a:lnTo>
                      <a:pt x="76233" y="309976"/>
                    </a:lnTo>
                    <a:cubicBezTo>
                      <a:pt x="76233" y="309976"/>
                      <a:pt x="49574" y="28467"/>
                      <a:pt x="32403" y="0"/>
                    </a:cubicBezTo>
                    <a:lnTo>
                      <a:pt x="12521" y="2711"/>
                    </a:lnTo>
                    <a:close/>
                  </a:path>
                </a:pathLst>
              </a:custGeom>
              <a:solidFill>
                <a:srgbClr val="99221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99" name="Google Shape;999;p85"/>
              <p:cNvSpPr/>
              <p:nvPr/>
            </p:nvSpPr>
            <p:spPr>
              <a:xfrm>
                <a:off x="1894045" y="4831887"/>
                <a:ext cx="132395" cy="136009"/>
              </a:xfrm>
              <a:custGeom>
                <a:rect b="b" l="l" r="r" t="t"/>
                <a:pathLst>
                  <a:path extrusionOk="0" h="136009" w="132395">
                    <a:moveTo>
                      <a:pt x="0" y="74105"/>
                    </a:moveTo>
                    <a:cubicBezTo>
                      <a:pt x="0" y="74105"/>
                      <a:pt x="15815" y="104380"/>
                      <a:pt x="13556" y="136010"/>
                    </a:cubicBezTo>
                    <a:cubicBezTo>
                      <a:pt x="45186" y="131943"/>
                      <a:pt x="113869" y="111609"/>
                      <a:pt x="132395" y="14911"/>
                    </a:cubicBezTo>
                    <a:cubicBezTo>
                      <a:pt x="132395" y="14911"/>
                      <a:pt x="122906" y="11748"/>
                      <a:pt x="115676" y="0"/>
                    </a:cubicBezTo>
                    <a:cubicBezTo>
                      <a:pt x="49705" y="97150"/>
                      <a:pt x="0" y="74105"/>
                      <a:pt x="0" y="74105"/>
                    </a:cubicBezTo>
                    <a:close/>
                  </a:path>
                </a:pathLst>
              </a:custGeom>
              <a:solidFill>
                <a:srgbClr val="EAB5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00" name="Google Shape;1000;p85"/>
              <p:cNvSpPr/>
              <p:nvPr/>
            </p:nvSpPr>
            <p:spPr>
              <a:xfrm>
                <a:off x="1778369" y="5085832"/>
                <a:ext cx="47445" cy="132394"/>
              </a:xfrm>
              <a:custGeom>
                <a:rect b="b" l="l" r="r" t="t"/>
                <a:pathLst>
                  <a:path extrusionOk="0" h="132394" w="47445">
                    <a:moveTo>
                      <a:pt x="0" y="0"/>
                    </a:moveTo>
                    <a:cubicBezTo>
                      <a:pt x="0" y="0"/>
                      <a:pt x="47445" y="75009"/>
                      <a:pt x="47445" y="132395"/>
                    </a:cubicBezTo>
                  </a:path>
                </a:pathLst>
              </a:custGeom>
              <a:noFill/>
              <a:ln cap="flat" cmpd="sng" w="9525">
                <a:solidFill>
                  <a:srgbClr val="231F2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01" name="Google Shape;1001;p85"/>
              <p:cNvSpPr/>
              <p:nvPr/>
            </p:nvSpPr>
            <p:spPr>
              <a:xfrm>
                <a:off x="1831236" y="4910510"/>
                <a:ext cx="78658" cy="396733"/>
              </a:xfrm>
              <a:custGeom>
                <a:rect b="b" l="l" r="r" t="t"/>
                <a:pathLst>
                  <a:path extrusionOk="0" h="396733" w="78658">
                    <a:moveTo>
                      <a:pt x="70942" y="0"/>
                    </a:moveTo>
                    <a:lnTo>
                      <a:pt x="25756" y="59194"/>
                    </a:lnTo>
                    <a:lnTo>
                      <a:pt x="44734" y="104832"/>
                    </a:lnTo>
                    <a:lnTo>
                      <a:pt x="0" y="111158"/>
                    </a:lnTo>
                    <a:cubicBezTo>
                      <a:pt x="0" y="111158"/>
                      <a:pt x="73201" y="375948"/>
                      <a:pt x="70490" y="396733"/>
                    </a:cubicBezTo>
                    <a:cubicBezTo>
                      <a:pt x="70490" y="396733"/>
                      <a:pt x="77720" y="193848"/>
                      <a:pt x="78624" y="51512"/>
                    </a:cubicBezTo>
                    <a:cubicBezTo>
                      <a:pt x="79076" y="28467"/>
                      <a:pt x="75009" y="17171"/>
                      <a:pt x="70942" y="0"/>
                    </a:cubicBezTo>
                    <a:close/>
                  </a:path>
                </a:pathLst>
              </a:custGeom>
              <a:solidFill>
                <a:srgbClr val="17171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02" name="Google Shape;1002;p85"/>
              <p:cNvSpPr/>
              <p:nvPr/>
            </p:nvSpPr>
            <p:spPr>
              <a:xfrm>
                <a:off x="2006252" y="4846798"/>
                <a:ext cx="88871" cy="464071"/>
              </a:xfrm>
              <a:custGeom>
                <a:rect b="b" l="l" r="r" t="t"/>
                <a:pathLst>
                  <a:path extrusionOk="0" h="464071" w="88871">
                    <a:moveTo>
                      <a:pt x="20189" y="0"/>
                    </a:moveTo>
                    <a:cubicBezTo>
                      <a:pt x="20189" y="0"/>
                      <a:pt x="-31775" y="466771"/>
                      <a:pt x="31033" y="464060"/>
                    </a:cubicBezTo>
                    <a:cubicBezTo>
                      <a:pt x="31033" y="464060"/>
                      <a:pt x="9344" y="434237"/>
                      <a:pt x="32841" y="385888"/>
                    </a:cubicBezTo>
                    <a:cubicBezTo>
                      <a:pt x="32841" y="385888"/>
                      <a:pt x="86160" y="217796"/>
                      <a:pt x="86160" y="173062"/>
                    </a:cubicBezTo>
                    <a:lnTo>
                      <a:pt x="59049" y="161766"/>
                    </a:lnTo>
                    <a:lnTo>
                      <a:pt x="88871" y="129684"/>
                    </a:lnTo>
                    <a:cubicBezTo>
                      <a:pt x="88871" y="130136"/>
                      <a:pt x="33293" y="36149"/>
                      <a:pt x="20189" y="0"/>
                    </a:cubicBezTo>
                    <a:close/>
                  </a:path>
                </a:pathLst>
              </a:custGeom>
              <a:solidFill>
                <a:srgbClr val="17171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03" name="Google Shape;1003;p85"/>
              <p:cNvSpPr/>
              <p:nvPr/>
            </p:nvSpPr>
            <p:spPr>
              <a:xfrm>
                <a:off x="1902178" y="4846798"/>
                <a:ext cx="134662" cy="157247"/>
              </a:xfrm>
              <a:custGeom>
                <a:rect b="b" l="l" r="r" t="t"/>
                <a:pathLst>
                  <a:path extrusionOk="0" h="157247" w="134662">
                    <a:moveTo>
                      <a:pt x="0" y="85853"/>
                    </a:moveTo>
                    <a:lnTo>
                      <a:pt x="3163" y="157247"/>
                    </a:lnTo>
                    <a:lnTo>
                      <a:pt x="25304" y="126521"/>
                    </a:lnTo>
                    <a:cubicBezTo>
                      <a:pt x="25304" y="126521"/>
                      <a:pt x="90372" y="154536"/>
                      <a:pt x="102121" y="157247"/>
                    </a:cubicBezTo>
                    <a:cubicBezTo>
                      <a:pt x="115225" y="136010"/>
                      <a:pt x="135106" y="22141"/>
                      <a:pt x="134655" y="7230"/>
                    </a:cubicBezTo>
                    <a:lnTo>
                      <a:pt x="124262" y="0"/>
                    </a:lnTo>
                    <a:cubicBezTo>
                      <a:pt x="93535" y="98505"/>
                      <a:pt x="24852" y="112513"/>
                      <a:pt x="24852" y="112513"/>
                    </a:cubicBezTo>
                    <a:lnTo>
                      <a:pt x="5422" y="85402"/>
                    </a:lnTo>
                    <a:lnTo>
                      <a:pt x="0" y="85853"/>
                    </a:ln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04" name="Google Shape;1004;p85"/>
              <p:cNvGrpSpPr/>
              <p:nvPr/>
            </p:nvGrpSpPr>
            <p:grpSpPr>
              <a:xfrm>
                <a:off x="1776460" y="4626105"/>
                <a:ext cx="256021" cy="306629"/>
                <a:chOff x="1776460" y="4626105"/>
                <a:chExt cx="256021" cy="306629"/>
              </a:xfrm>
            </p:grpSpPr>
            <p:sp>
              <p:nvSpPr>
                <p:cNvPr id="1005" name="Google Shape;1005;p85"/>
                <p:cNvSpPr/>
                <p:nvPr/>
              </p:nvSpPr>
              <p:spPr>
                <a:xfrm>
                  <a:off x="1808555" y="4701086"/>
                  <a:ext cx="223926" cy="231648"/>
                </a:xfrm>
                <a:custGeom>
                  <a:rect b="b" l="l" r="r" t="t"/>
                  <a:pathLst>
                    <a:path extrusionOk="0" h="231648" w="223926">
                      <a:moveTo>
                        <a:pt x="5511" y="25066"/>
                      </a:moveTo>
                      <a:cubicBezTo>
                        <a:pt x="5511" y="25066"/>
                        <a:pt x="-815" y="43592"/>
                        <a:pt x="88" y="71607"/>
                      </a:cubicBezTo>
                      <a:cubicBezTo>
                        <a:pt x="540" y="81548"/>
                        <a:pt x="1444" y="76126"/>
                        <a:pt x="3251" y="87874"/>
                      </a:cubicBezTo>
                      <a:cubicBezTo>
                        <a:pt x="4155" y="94200"/>
                        <a:pt x="9126" y="100075"/>
                        <a:pt x="10481" y="106401"/>
                      </a:cubicBezTo>
                      <a:cubicBezTo>
                        <a:pt x="12289" y="114534"/>
                        <a:pt x="13644" y="124927"/>
                        <a:pt x="15904" y="134416"/>
                      </a:cubicBezTo>
                      <a:cubicBezTo>
                        <a:pt x="19518" y="147972"/>
                        <a:pt x="29007" y="162431"/>
                        <a:pt x="34882" y="175083"/>
                      </a:cubicBezTo>
                      <a:cubicBezTo>
                        <a:pt x="48889" y="204002"/>
                        <a:pt x="61993" y="224336"/>
                        <a:pt x="85490" y="230210"/>
                      </a:cubicBezTo>
                      <a:cubicBezTo>
                        <a:pt x="108083" y="235633"/>
                        <a:pt x="139261" y="227047"/>
                        <a:pt x="174055" y="181409"/>
                      </a:cubicBezTo>
                      <a:cubicBezTo>
                        <a:pt x="185351" y="166046"/>
                        <a:pt x="189870" y="161528"/>
                        <a:pt x="199359" y="132157"/>
                      </a:cubicBezTo>
                      <a:cubicBezTo>
                        <a:pt x="221048" y="134416"/>
                        <a:pt x="246353" y="36362"/>
                        <a:pt x="188062" y="59859"/>
                      </a:cubicBezTo>
                      <a:cubicBezTo>
                        <a:pt x="188062" y="59859"/>
                        <a:pt x="157788" y="-47232"/>
                        <a:pt x="5511" y="25066"/>
                      </a:cubicBez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06" name="Google Shape;1006;p85"/>
                <p:cNvSpPr/>
                <p:nvPr/>
              </p:nvSpPr>
              <p:spPr>
                <a:xfrm>
                  <a:off x="1776460" y="4626105"/>
                  <a:ext cx="244296" cy="194033"/>
                </a:xfrm>
                <a:custGeom>
                  <a:rect b="b" l="l" r="r" t="t"/>
                  <a:pathLst>
                    <a:path extrusionOk="0" h="194033" w="244296">
                      <a:moveTo>
                        <a:pt x="231906" y="53957"/>
                      </a:moveTo>
                      <a:cubicBezTo>
                        <a:pt x="170453" y="-63075"/>
                        <a:pt x="23598" y="46727"/>
                        <a:pt x="23598" y="46727"/>
                      </a:cubicBezTo>
                      <a:cubicBezTo>
                        <a:pt x="-36500" y="72483"/>
                        <a:pt x="37154" y="170537"/>
                        <a:pt x="37154" y="170537"/>
                      </a:cubicBezTo>
                      <a:cubicBezTo>
                        <a:pt x="32635" y="140262"/>
                        <a:pt x="53421" y="105017"/>
                        <a:pt x="53421" y="105017"/>
                      </a:cubicBezTo>
                      <a:cubicBezTo>
                        <a:pt x="67428" y="114506"/>
                        <a:pt x="159156" y="95528"/>
                        <a:pt x="159156" y="95528"/>
                      </a:cubicBezTo>
                      <a:cubicBezTo>
                        <a:pt x="196661" y="114054"/>
                        <a:pt x="182201" y="152914"/>
                        <a:pt x="182201" y="152914"/>
                      </a:cubicBezTo>
                      <a:cubicBezTo>
                        <a:pt x="182201" y="152914"/>
                        <a:pt x="212024" y="166922"/>
                        <a:pt x="214283" y="193582"/>
                      </a:cubicBezTo>
                      <a:lnTo>
                        <a:pt x="220157" y="194034"/>
                      </a:lnTo>
                      <a:lnTo>
                        <a:pt x="221513" y="164211"/>
                      </a:lnTo>
                      <a:cubicBezTo>
                        <a:pt x="226032" y="146588"/>
                        <a:pt x="239136" y="131677"/>
                        <a:pt x="239136" y="131677"/>
                      </a:cubicBezTo>
                      <a:cubicBezTo>
                        <a:pt x="254047" y="81520"/>
                        <a:pt x="231906" y="53957"/>
                        <a:pt x="231906" y="53957"/>
                      </a:cubicBezTo>
                      <a:close/>
                    </a:path>
                  </a:pathLst>
                </a:custGeom>
                <a:solidFill>
                  <a:srgbClr val="A853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07" name="Google Shape;1007;p85"/>
                <p:cNvSpPr/>
                <p:nvPr/>
              </p:nvSpPr>
              <p:spPr>
                <a:xfrm>
                  <a:off x="2004000" y="4780744"/>
                  <a:ext cx="13096" cy="34429"/>
                </a:xfrm>
                <a:custGeom>
                  <a:rect b="b" l="l" r="r" t="t"/>
                  <a:pathLst>
                    <a:path extrusionOk="0" h="34429" w="13096">
                      <a:moveTo>
                        <a:pt x="4366" y="1438"/>
                      </a:moveTo>
                      <a:cubicBezTo>
                        <a:pt x="11595" y="-6696"/>
                        <a:pt x="19729" y="21771"/>
                        <a:pt x="4366" y="34424"/>
                      </a:cubicBezTo>
                      <a:cubicBezTo>
                        <a:pt x="751" y="34875"/>
                        <a:pt x="-3316" y="9571"/>
                        <a:pt x="4366" y="1438"/>
                      </a:cubicBezTo>
                      <a:close/>
                    </a:path>
                  </a:pathLst>
                </a:custGeom>
                <a:solidFill>
                  <a:srgbClr val="EAB5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08" name="Google Shape;1008;p85"/>
              <p:cNvSpPr/>
              <p:nvPr/>
            </p:nvSpPr>
            <p:spPr>
              <a:xfrm>
                <a:off x="2170092" y="5051039"/>
                <a:ext cx="12240" cy="64164"/>
              </a:xfrm>
              <a:custGeom>
                <a:rect b="b" l="l" r="r" t="t"/>
                <a:pathLst>
                  <a:path extrusionOk="0" h="64164" w="12240">
                    <a:moveTo>
                      <a:pt x="12240" y="64164"/>
                    </a:moveTo>
                    <a:cubicBezTo>
                      <a:pt x="12240" y="64164"/>
                      <a:pt x="-8094" y="31630"/>
                      <a:pt x="3655" y="0"/>
                    </a:cubicBezTo>
                    <a:cubicBezTo>
                      <a:pt x="5462" y="13104"/>
                      <a:pt x="1847" y="15363"/>
                      <a:pt x="5914" y="27563"/>
                    </a:cubicBezTo>
                    <a:cubicBezTo>
                      <a:pt x="10433" y="39764"/>
                      <a:pt x="12240" y="64164"/>
                      <a:pt x="12240" y="64164"/>
                    </a:cubicBezTo>
                    <a:close/>
                  </a:path>
                </a:pathLst>
              </a:custGeom>
              <a:solidFill>
                <a:srgbClr val="231F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1009" name="Google Shape;1009;p85"/>
          <p:cNvSpPr/>
          <p:nvPr/>
        </p:nvSpPr>
        <p:spPr>
          <a:xfrm>
            <a:off x="1476659" y="3686588"/>
            <a:ext cx="880860" cy="981276"/>
          </a:xfrm>
          <a:custGeom>
            <a:rect b="b" l="l" r="r" t="t"/>
            <a:pathLst>
              <a:path extrusionOk="0" h="1079957" w="839184">
                <a:moveTo>
                  <a:pt x="839184" y="0"/>
                </a:moveTo>
                <a:lnTo>
                  <a:pt x="839184" y="1079957"/>
                </a:lnTo>
                <a:lnTo>
                  <a:pt x="33080" y="1079957"/>
                </a:lnTo>
                <a:cubicBezTo>
                  <a:pt x="25639" y="1079936"/>
                  <a:pt x="18418" y="1077414"/>
                  <a:pt x="12579" y="1072790"/>
                </a:cubicBezTo>
                <a:cubicBezTo>
                  <a:pt x="-1782" y="1061419"/>
                  <a:pt x="-4207" y="1040558"/>
                  <a:pt x="7165" y="1026191"/>
                </a:cubicBezTo>
                <a:lnTo>
                  <a:pt x="803710" y="28184"/>
                </a:lnTo>
                <a:lnTo>
                  <a:pt x="839184" y="0"/>
                </a:lnTo>
                <a:close/>
              </a:path>
            </a:pathLst>
          </a:custGeom>
          <a:solidFill>
            <a:srgbClr val="63B7FF">
              <a:alpha val="80784"/>
            </a:srgbClr>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10" name="Google Shape;1010;p85"/>
          <p:cNvSpPr/>
          <p:nvPr/>
        </p:nvSpPr>
        <p:spPr>
          <a:xfrm>
            <a:off x="1486539" y="1356293"/>
            <a:ext cx="880860" cy="981276"/>
          </a:xfrm>
          <a:custGeom>
            <a:rect b="b" l="l" r="r" t="t"/>
            <a:pathLst>
              <a:path extrusionOk="0" h="1079957" w="839184">
                <a:moveTo>
                  <a:pt x="839184" y="0"/>
                </a:moveTo>
                <a:lnTo>
                  <a:pt x="839184" y="1079957"/>
                </a:lnTo>
                <a:lnTo>
                  <a:pt x="33080" y="1079957"/>
                </a:lnTo>
                <a:cubicBezTo>
                  <a:pt x="25639" y="1079936"/>
                  <a:pt x="18418" y="1077414"/>
                  <a:pt x="12579" y="1072790"/>
                </a:cubicBezTo>
                <a:cubicBezTo>
                  <a:pt x="-1782" y="1061419"/>
                  <a:pt x="-4207" y="1040558"/>
                  <a:pt x="7165" y="1026191"/>
                </a:cubicBezTo>
                <a:lnTo>
                  <a:pt x="803710" y="28184"/>
                </a:lnTo>
                <a:lnTo>
                  <a:pt x="839184" y="0"/>
                </a:lnTo>
                <a:close/>
              </a:path>
            </a:pathLst>
          </a:custGeom>
          <a:solidFill>
            <a:srgbClr val="63B7FF">
              <a:alpha val="80784"/>
            </a:srgbClr>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86"/>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4400"/>
              <a:buFont typeface="Calibri"/>
              <a:buNone/>
            </a:pPr>
            <a:r>
              <a:rPr lang="en-US" sz="4400"/>
              <a:t>Record Review</a:t>
            </a:r>
            <a:endParaRPr/>
          </a:p>
        </p:txBody>
      </p:sp>
      <p:grpSp>
        <p:nvGrpSpPr>
          <p:cNvPr id="1017" name="Google Shape;1017;p86"/>
          <p:cNvGrpSpPr/>
          <p:nvPr/>
        </p:nvGrpSpPr>
        <p:grpSpPr>
          <a:xfrm>
            <a:off x="4745457" y="2887719"/>
            <a:ext cx="2785889" cy="1825159"/>
            <a:chOff x="69932" y="4763521"/>
            <a:chExt cx="2963485" cy="1825159"/>
          </a:xfrm>
        </p:grpSpPr>
        <p:sp>
          <p:nvSpPr>
            <p:cNvPr id="1018" name="Google Shape;1018;p86"/>
            <p:cNvSpPr/>
            <p:nvPr/>
          </p:nvSpPr>
          <p:spPr>
            <a:xfrm>
              <a:off x="69932" y="5959049"/>
              <a:ext cx="2963485" cy="629631"/>
            </a:xfrm>
            <a:custGeom>
              <a:rect b="b" l="l" r="r" t="t"/>
              <a:pathLst>
                <a:path extrusionOk="0" h="520356" w="3020690">
                  <a:moveTo>
                    <a:pt x="2590067" y="208122"/>
                  </a:moveTo>
                  <a:cubicBezTo>
                    <a:pt x="2534940" y="208122"/>
                    <a:pt x="2482072" y="210381"/>
                    <a:pt x="2433723" y="214900"/>
                  </a:cubicBezTo>
                  <a:cubicBezTo>
                    <a:pt x="2377692" y="188692"/>
                    <a:pt x="2295906" y="164743"/>
                    <a:pt x="2195592" y="144861"/>
                  </a:cubicBezTo>
                  <a:cubicBezTo>
                    <a:pt x="2198304" y="140343"/>
                    <a:pt x="2200111" y="135372"/>
                    <a:pt x="2200563" y="130402"/>
                  </a:cubicBezTo>
                  <a:cubicBezTo>
                    <a:pt x="2205082" y="76178"/>
                    <a:pt x="2063197" y="19244"/>
                    <a:pt x="1883356" y="3881"/>
                  </a:cubicBezTo>
                  <a:cubicBezTo>
                    <a:pt x="1703516" y="-11482"/>
                    <a:pt x="1553950" y="20148"/>
                    <a:pt x="1548979" y="74371"/>
                  </a:cubicBezTo>
                  <a:cubicBezTo>
                    <a:pt x="1548979" y="76631"/>
                    <a:pt x="1548979" y="79342"/>
                    <a:pt x="1549431" y="81601"/>
                  </a:cubicBezTo>
                  <a:cubicBezTo>
                    <a:pt x="1500630" y="80245"/>
                    <a:pt x="1450925" y="79793"/>
                    <a:pt x="1400769" y="79793"/>
                  </a:cubicBezTo>
                  <a:cubicBezTo>
                    <a:pt x="862151" y="79793"/>
                    <a:pt x="412549" y="154350"/>
                    <a:pt x="305006" y="254211"/>
                  </a:cubicBezTo>
                  <a:cubicBezTo>
                    <a:pt x="128780" y="266412"/>
                    <a:pt x="0" y="304368"/>
                    <a:pt x="0" y="348650"/>
                  </a:cubicBezTo>
                  <a:cubicBezTo>
                    <a:pt x="0" y="403325"/>
                    <a:pt x="192493" y="447607"/>
                    <a:pt x="430172" y="447607"/>
                  </a:cubicBezTo>
                  <a:cubicBezTo>
                    <a:pt x="472195" y="447607"/>
                    <a:pt x="512410" y="446252"/>
                    <a:pt x="550819" y="443541"/>
                  </a:cubicBezTo>
                  <a:cubicBezTo>
                    <a:pt x="756415" y="490534"/>
                    <a:pt x="1060970" y="520357"/>
                    <a:pt x="1400769" y="520357"/>
                  </a:cubicBezTo>
                  <a:cubicBezTo>
                    <a:pt x="1843593" y="520357"/>
                    <a:pt x="2226319" y="469749"/>
                    <a:pt x="2408419" y="396547"/>
                  </a:cubicBezTo>
                  <a:cubicBezTo>
                    <a:pt x="2463546" y="402421"/>
                    <a:pt x="2525451" y="406036"/>
                    <a:pt x="2590519" y="406036"/>
                  </a:cubicBezTo>
                  <a:cubicBezTo>
                    <a:pt x="2828198" y="406036"/>
                    <a:pt x="3020691" y="361754"/>
                    <a:pt x="3020691" y="307079"/>
                  </a:cubicBezTo>
                  <a:cubicBezTo>
                    <a:pt x="3020691" y="252404"/>
                    <a:pt x="2827746" y="208122"/>
                    <a:pt x="2590067" y="208122"/>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19" name="Google Shape;1019;p86"/>
            <p:cNvGrpSpPr/>
            <p:nvPr/>
          </p:nvGrpSpPr>
          <p:grpSpPr>
            <a:xfrm>
              <a:off x="782015" y="5392645"/>
              <a:ext cx="1817384" cy="797532"/>
              <a:chOff x="782015" y="5392645"/>
              <a:chExt cx="1817384" cy="797532"/>
            </a:xfrm>
          </p:grpSpPr>
          <p:grpSp>
            <p:nvGrpSpPr>
              <p:cNvPr id="1020" name="Google Shape;1020;p86"/>
              <p:cNvGrpSpPr/>
              <p:nvPr/>
            </p:nvGrpSpPr>
            <p:grpSpPr>
              <a:xfrm>
                <a:off x="782015" y="5392645"/>
                <a:ext cx="92180" cy="797532"/>
                <a:chOff x="782015" y="5392645"/>
                <a:chExt cx="92180" cy="797532"/>
              </a:xfrm>
            </p:grpSpPr>
            <p:sp>
              <p:nvSpPr>
                <p:cNvPr id="1021" name="Google Shape;1021;p86"/>
                <p:cNvSpPr/>
                <p:nvPr/>
              </p:nvSpPr>
              <p:spPr>
                <a:xfrm>
                  <a:off x="793764" y="5392645"/>
                  <a:ext cx="80431" cy="797532"/>
                </a:xfrm>
                <a:custGeom>
                  <a:rect b="b" l="l" r="r" t="t"/>
                  <a:pathLst>
                    <a:path extrusionOk="0" h="797532" w="80431">
                      <a:moveTo>
                        <a:pt x="61905" y="797533"/>
                      </a:moveTo>
                      <a:lnTo>
                        <a:pt x="18978" y="797533"/>
                      </a:lnTo>
                      <a:lnTo>
                        <a:pt x="0" y="0"/>
                      </a:lnTo>
                      <a:lnTo>
                        <a:pt x="80431" y="0"/>
                      </a:lnTo>
                      <a:close/>
                    </a:path>
                  </a:pathLst>
                </a:custGeom>
                <a:solidFill>
                  <a:srgbClr val="C1C1C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22" name="Google Shape;1022;p86"/>
                <p:cNvSpPr/>
                <p:nvPr/>
              </p:nvSpPr>
              <p:spPr>
                <a:xfrm>
                  <a:off x="782015" y="5392645"/>
                  <a:ext cx="80431" cy="797532"/>
                </a:xfrm>
                <a:custGeom>
                  <a:rect b="b" l="l" r="r" t="t"/>
                  <a:pathLst>
                    <a:path extrusionOk="0" h="797532" w="80431">
                      <a:moveTo>
                        <a:pt x="61453" y="797533"/>
                      </a:moveTo>
                      <a:lnTo>
                        <a:pt x="18526" y="797533"/>
                      </a:lnTo>
                      <a:lnTo>
                        <a:pt x="0" y="0"/>
                      </a:lnTo>
                      <a:lnTo>
                        <a:pt x="80431" y="0"/>
                      </a:lnTo>
                      <a:close/>
                    </a:path>
                  </a:pathLst>
                </a:custGeom>
                <a:solidFill>
                  <a:srgbClr val="D3D2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23" name="Google Shape;1023;p86"/>
                <p:cNvSpPr/>
                <p:nvPr/>
              </p:nvSpPr>
              <p:spPr>
                <a:xfrm>
                  <a:off x="792408" y="5393097"/>
                  <a:ext cx="24852" cy="794369"/>
                </a:xfrm>
                <a:custGeom>
                  <a:rect b="b" l="l" r="r" t="t"/>
                  <a:pathLst>
                    <a:path extrusionOk="0" h="794369" w="24852">
                      <a:moveTo>
                        <a:pt x="23045" y="794370"/>
                      </a:moveTo>
                      <a:lnTo>
                        <a:pt x="8585" y="794370"/>
                      </a:lnTo>
                      <a:lnTo>
                        <a:pt x="0" y="0"/>
                      </a:lnTo>
                      <a:lnTo>
                        <a:pt x="24852" y="0"/>
                      </a:lnTo>
                      <a:close/>
                    </a:path>
                  </a:pathLst>
                </a:custGeom>
                <a:solidFill>
                  <a:srgbClr val="E9E8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024" name="Google Shape;1024;p86"/>
              <p:cNvGrpSpPr/>
              <p:nvPr/>
            </p:nvGrpSpPr>
            <p:grpSpPr>
              <a:xfrm>
                <a:off x="2507220" y="5392645"/>
                <a:ext cx="92179" cy="797532"/>
                <a:chOff x="2507220" y="5392645"/>
                <a:chExt cx="92179" cy="797532"/>
              </a:xfrm>
            </p:grpSpPr>
            <p:sp>
              <p:nvSpPr>
                <p:cNvPr id="1025" name="Google Shape;1025;p86"/>
                <p:cNvSpPr/>
                <p:nvPr/>
              </p:nvSpPr>
              <p:spPr>
                <a:xfrm>
                  <a:off x="2519420" y="5392645"/>
                  <a:ext cx="79979" cy="797532"/>
                </a:xfrm>
                <a:custGeom>
                  <a:rect b="b" l="l" r="r" t="t"/>
                  <a:pathLst>
                    <a:path extrusionOk="0" h="797532" w="79979">
                      <a:moveTo>
                        <a:pt x="61453" y="797533"/>
                      </a:moveTo>
                      <a:lnTo>
                        <a:pt x="18526" y="797533"/>
                      </a:lnTo>
                      <a:lnTo>
                        <a:pt x="0" y="0"/>
                      </a:lnTo>
                      <a:lnTo>
                        <a:pt x="79979" y="0"/>
                      </a:lnTo>
                      <a:close/>
                    </a:path>
                  </a:pathLst>
                </a:custGeom>
                <a:solidFill>
                  <a:srgbClr val="C1C1C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26" name="Google Shape;1026;p86"/>
                <p:cNvSpPr/>
                <p:nvPr/>
              </p:nvSpPr>
              <p:spPr>
                <a:xfrm>
                  <a:off x="2507220" y="5392645"/>
                  <a:ext cx="80431" cy="797532"/>
                </a:xfrm>
                <a:custGeom>
                  <a:rect b="b" l="l" r="r" t="t"/>
                  <a:pathLst>
                    <a:path extrusionOk="0" h="797532" w="80431">
                      <a:moveTo>
                        <a:pt x="61905" y="797533"/>
                      </a:moveTo>
                      <a:lnTo>
                        <a:pt x="18978" y="797533"/>
                      </a:lnTo>
                      <a:lnTo>
                        <a:pt x="0" y="0"/>
                      </a:lnTo>
                      <a:lnTo>
                        <a:pt x="80431" y="0"/>
                      </a:lnTo>
                      <a:close/>
                    </a:path>
                  </a:pathLst>
                </a:custGeom>
                <a:solidFill>
                  <a:srgbClr val="D3D2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27" name="Google Shape;1027;p86"/>
                <p:cNvSpPr/>
                <p:nvPr/>
              </p:nvSpPr>
              <p:spPr>
                <a:xfrm>
                  <a:off x="2518065" y="5393097"/>
                  <a:ext cx="24400" cy="794369"/>
                </a:xfrm>
                <a:custGeom>
                  <a:rect b="b" l="l" r="r" t="t"/>
                  <a:pathLst>
                    <a:path extrusionOk="0" h="794369" w="24400">
                      <a:moveTo>
                        <a:pt x="22593" y="794370"/>
                      </a:moveTo>
                      <a:lnTo>
                        <a:pt x="8133" y="794370"/>
                      </a:lnTo>
                      <a:lnTo>
                        <a:pt x="0" y="0"/>
                      </a:lnTo>
                      <a:lnTo>
                        <a:pt x="24400" y="0"/>
                      </a:lnTo>
                      <a:close/>
                    </a:path>
                  </a:pathLst>
                </a:custGeom>
                <a:solidFill>
                  <a:srgbClr val="E9E8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1028" name="Google Shape;1028;p86"/>
            <p:cNvGrpSpPr/>
            <p:nvPr/>
          </p:nvGrpSpPr>
          <p:grpSpPr>
            <a:xfrm>
              <a:off x="72594" y="5019861"/>
              <a:ext cx="854468" cy="1339312"/>
              <a:chOff x="72594" y="5019861"/>
              <a:chExt cx="854468" cy="1339312"/>
            </a:xfrm>
          </p:grpSpPr>
          <p:sp>
            <p:nvSpPr>
              <p:cNvPr id="1029" name="Google Shape;1029;p86"/>
              <p:cNvSpPr/>
              <p:nvPr/>
            </p:nvSpPr>
            <p:spPr>
              <a:xfrm>
                <a:off x="463905" y="6028864"/>
                <a:ext cx="74105" cy="22593"/>
              </a:xfrm>
              <a:custGeom>
                <a:rect b="b" l="l" r="r" t="t"/>
                <a:pathLst>
                  <a:path extrusionOk="0" h="22593" w="74105">
                    <a:moveTo>
                      <a:pt x="74105" y="11296"/>
                    </a:moveTo>
                    <a:cubicBezTo>
                      <a:pt x="74105" y="17535"/>
                      <a:pt x="57516" y="22593"/>
                      <a:pt x="37053" y="22593"/>
                    </a:cubicBezTo>
                    <a:cubicBezTo>
                      <a:pt x="16589" y="22593"/>
                      <a:pt x="0" y="17535"/>
                      <a:pt x="0" y="11296"/>
                    </a:cubicBezTo>
                    <a:cubicBezTo>
                      <a:pt x="0" y="5057"/>
                      <a:pt x="16589" y="0"/>
                      <a:pt x="37053" y="0"/>
                    </a:cubicBezTo>
                    <a:cubicBezTo>
                      <a:pt x="57516" y="0"/>
                      <a:pt x="74105" y="5057"/>
                      <a:pt x="74105" y="11296"/>
                    </a:cubicBez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30" name="Google Shape;1030;p86"/>
              <p:cNvSpPr/>
              <p:nvPr/>
            </p:nvSpPr>
            <p:spPr>
              <a:xfrm>
                <a:off x="475202" y="5844957"/>
                <a:ext cx="51060" cy="288738"/>
              </a:xfrm>
              <a:custGeom>
                <a:rect b="b" l="l" r="r" t="t"/>
                <a:pathLst>
                  <a:path extrusionOk="0" h="288738" w="51060">
                    <a:moveTo>
                      <a:pt x="0" y="0"/>
                    </a:moveTo>
                    <a:lnTo>
                      <a:pt x="51060" y="0"/>
                    </a:lnTo>
                    <a:lnTo>
                      <a:pt x="51060" y="288739"/>
                    </a:lnTo>
                    <a:lnTo>
                      <a:pt x="0" y="288739"/>
                    </a:lnTo>
                    <a:close/>
                  </a:path>
                </a:pathLst>
              </a:custGeom>
              <a:solidFill>
                <a:srgbClr val="D3D2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31" name="Google Shape;1031;p86"/>
              <p:cNvSpPr/>
              <p:nvPr/>
            </p:nvSpPr>
            <p:spPr>
              <a:xfrm>
                <a:off x="512254" y="5844957"/>
                <a:ext cx="12200" cy="288738"/>
              </a:xfrm>
              <a:custGeom>
                <a:rect b="b" l="l" r="r" t="t"/>
                <a:pathLst>
                  <a:path extrusionOk="0" h="288738" w="12200">
                    <a:moveTo>
                      <a:pt x="0" y="0"/>
                    </a:moveTo>
                    <a:lnTo>
                      <a:pt x="12200" y="0"/>
                    </a:lnTo>
                    <a:lnTo>
                      <a:pt x="12200" y="288739"/>
                    </a:lnTo>
                    <a:lnTo>
                      <a:pt x="0" y="288739"/>
                    </a:lnTo>
                    <a:close/>
                  </a:path>
                </a:pathLst>
              </a:custGeom>
              <a:solidFill>
                <a:srgbClr val="E9E8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32" name="Google Shape;1032;p86"/>
              <p:cNvSpPr/>
              <p:nvPr/>
            </p:nvSpPr>
            <p:spPr>
              <a:xfrm>
                <a:off x="463905" y="6038353"/>
                <a:ext cx="74105" cy="123357"/>
              </a:xfrm>
              <a:custGeom>
                <a:rect b="b" l="l" r="r" t="t"/>
                <a:pathLst>
                  <a:path extrusionOk="0" h="123357" w="74105">
                    <a:moveTo>
                      <a:pt x="74105" y="118839"/>
                    </a:moveTo>
                    <a:cubicBezTo>
                      <a:pt x="74105" y="118839"/>
                      <a:pt x="55127" y="123358"/>
                      <a:pt x="37053" y="123358"/>
                    </a:cubicBezTo>
                    <a:cubicBezTo>
                      <a:pt x="18978" y="123358"/>
                      <a:pt x="0" y="118839"/>
                      <a:pt x="0" y="118839"/>
                    </a:cubicBezTo>
                    <a:lnTo>
                      <a:pt x="0" y="0"/>
                    </a:lnTo>
                    <a:cubicBezTo>
                      <a:pt x="0" y="0"/>
                      <a:pt x="12200" y="7230"/>
                      <a:pt x="37053" y="7230"/>
                    </a:cubicBezTo>
                    <a:cubicBezTo>
                      <a:pt x="61905" y="7230"/>
                      <a:pt x="74105" y="0"/>
                      <a:pt x="74105" y="0"/>
                    </a:cubicBezTo>
                    <a:lnTo>
                      <a:pt x="74105" y="118839"/>
                    </a:ln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33" name="Google Shape;1033;p86"/>
              <p:cNvSpPr/>
              <p:nvPr/>
            </p:nvSpPr>
            <p:spPr>
              <a:xfrm>
                <a:off x="103320" y="6130984"/>
                <a:ext cx="795275" cy="183003"/>
              </a:xfrm>
              <a:custGeom>
                <a:rect b="b" l="l" r="r" t="t"/>
                <a:pathLst>
                  <a:path extrusionOk="0" h="183003" w="795275">
                    <a:moveTo>
                      <a:pt x="751897" y="66423"/>
                    </a:moveTo>
                    <a:cubicBezTo>
                      <a:pt x="722978" y="45186"/>
                      <a:pt x="512410" y="44734"/>
                      <a:pt x="467676" y="32082"/>
                    </a:cubicBezTo>
                    <a:cubicBezTo>
                      <a:pt x="428816" y="21237"/>
                      <a:pt x="423846" y="0"/>
                      <a:pt x="423846" y="0"/>
                    </a:cubicBezTo>
                    <a:lnTo>
                      <a:pt x="370978" y="0"/>
                    </a:lnTo>
                    <a:cubicBezTo>
                      <a:pt x="370978" y="0"/>
                      <a:pt x="366007" y="21237"/>
                      <a:pt x="327147" y="32082"/>
                    </a:cubicBezTo>
                    <a:cubicBezTo>
                      <a:pt x="282865" y="44282"/>
                      <a:pt x="71846" y="44734"/>
                      <a:pt x="42927" y="66423"/>
                    </a:cubicBezTo>
                    <a:cubicBezTo>
                      <a:pt x="14008" y="87661"/>
                      <a:pt x="0" y="155892"/>
                      <a:pt x="0" y="155892"/>
                    </a:cubicBezTo>
                    <a:lnTo>
                      <a:pt x="28015" y="163121"/>
                    </a:lnTo>
                    <a:cubicBezTo>
                      <a:pt x="28015" y="163121"/>
                      <a:pt x="43831" y="120646"/>
                      <a:pt x="78624" y="95342"/>
                    </a:cubicBezTo>
                    <a:cubicBezTo>
                      <a:pt x="101217" y="78623"/>
                      <a:pt x="349289" y="97602"/>
                      <a:pt x="349289" y="97602"/>
                    </a:cubicBezTo>
                    <a:lnTo>
                      <a:pt x="378659" y="183003"/>
                    </a:lnTo>
                    <a:lnTo>
                      <a:pt x="384082" y="183003"/>
                    </a:lnTo>
                    <a:lnTo>
                      <a:pt x="397638" y="183003"/>
                    </a:lnTo>
                    <a:lnTo>
                      <a:pt x="397638" y="183003"/>
                    </a:lnTo>
                    <a:lnTo>
                      <a:pt x="416616" y="183003"/>
                    </a:lnTo>
                    <a:lnTo>
                      <a:pt x="445987" y="97602"/>
                    </a:lnTo>
                    <a:cubicBezTo>
                      <a:pt x="445987" y="97602"/>
                      <a:pt x="694058" y="79076"/>
                      <a:pt x="716651" y="95342"/>
                    </a:cubicBezTo>
                    <a:cubicBezTo>
                      <a:pt x="751445" y="120646"/>
                      <a:pt x="767260" y="163121"/>
                      <a:pt x="767260" y="163121"/>
                    </a:cubicBezTo>
                    <a:lnTo>
                      <a:pt x="795275" y="155892"/>
                    </a:lnTo>
                    <a:cubicBezTo>
                      <a:pt x="795275" y="155892"/>
                      <a:pt x="780816" y="87661"/>
                      <a:pt x="751897" y="66423"/>
                    </a:cubicBez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34" name="Google Shape;1034;p86"/>
              <p:cNvSpPr/>
              <p:nvPr/>
            </p:nvSpPr>
            <p:spPr>
              <a:xfrm>
                <a:off x="457579" y="6273320"/>
                <a:ext cx="85853" cy="85853"/>
              </a:xfrm>
              <a:custGeom>
                <a:rect b="b" l="l" r="r" t="t"/>
                <a:pathLst>
                  <a:path extrusionOk="0" h="85853" w="85853">
                    <a:moveTo>
                      <a:pt x="85854" y="42927"/>
                    </a:moveTo>
                    <a:cubicBezTo>
                      <a:pt x="85854" y="66423"/>
                      <a:pt x="66424" y="85853"/>
                      <a:pt x="42927" y="85853"/>
                    </a:cubicBezTo>
                    <a:cubicBezTo>
                      <a:pt x="19430" y="85853"/>
                      <a:pt x="0" y="66423"/>
                      <a:pt x="0" y="42927"/>
                    </a:cubicBezTo>
                    <a:cubicBezTo>
                      <a:pt x="0" y="19430"/>
                      <a:pt x="19430" y="0"/>
                      <a:pt x="42927" y="0"/>
                    </a:cubicBezTo>
                    <a:cubicBezTo>
                      <a:pt x="66875" y="0"/>
                      <a:pt x="85854" y="19430"/>
                      <a:pt x="85854" y="42927"/>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35" name="Google Shape;1035;p86"/>
              <p:cNvSpPr/>
              <p:nvPr/>
            </p:nvSpPr>
            <p:spPr>
              <a:xfrm>
                <a:off x="72594" y="6273320"/>
                <a:ext cx="85853" cy="85853"/>
              </a:xfrm>
              <a:custGeom>
                <a:rect b="b" l="l" r="r" t="t"/>
                <a:pathLst>
                  <a:path extrusionOk="0" h="85853" w="85853">
                    <a:moveTo>
                      <a:pt x="85854" y="42927"/>
                    </a:moveTo>
                    <a:cubicBezTo>
                      <a:pt x="85854" y="66423"/>
                      <a:pt x="66424" y="85853"/>
                      <a:pt x="42927" y="85853"/>
                    </a:cubicBezTo>
                    <a:cubicBezTo>
                      <a:pt x="19430" y="85853"/>
                      <a:pt x="0" y="66423"/>
                      <a:pt x="0" y="42927"/>
                    </a:cubicBezTo>
                    <a:cubicBezTo>
                      <a:pt x="0" y="19430"/>
                      <a:pt x="19430" y="0"/>
                      <a:pt x="42927" y="0"/>
                    </a:cubicBezTo>
                    <a:cubicBezTo>
                      <a:pt x="66424" y="0"/>
                      <a:pt x="85854" y="19430"/>
                      <a:pt x="85854" y="42927"/>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36" name="Google Shape;1036;p86"/>
              <p:cNvSpPr/>
              <p:nvPr/>
            </p:nvSpPr>
            <p:spPr>
              <a:xfrm>
                <a:off x="841209" y="6273320"/>
                <a:ext cx="85853" cy="85853"/>
              </a:xfrm>
              <a:custGeom>
                <a:rect b="b" l="l" r="r" t="t"/>
                <a:pathLst>
                  <a:path extrusionOk="0" h="85853" w="85853">
                    <a:moveTo>
                      <a:pt x="85854" y="42927"/>
                    </a:moveTo>
                    <a:cubicBezTo>
                      <a:pt x="85854" y="66635"/>
                      <a:pt x="66635" y="85854"/>
                      <a:pt x="42927" y="85854"/>
                    </a:cubicBezTo>
                    <a:cubicBezTo>
                      <a:pt x="19219" y="85854"/>
                      <a:pt x="0" y="66635"/>
                      <a:pt x="0" y="42927"/>
                    </a:cubicBezTo>
                    <a:cubicBezTo>
                      <a:pt x="0" y="19219"/>
                      <a:pt x="19219" y="0"/>
                      <a:pt x="42927" y="0"/>
                    </a:cubicBezTo>
                    <a:cubicBezTo>
                      <a:pt x="66635" y="0"/>
                      <a:pt x="85854" y="19219"/>
                      <a:pt x="85854" y="42927"/>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37" name="Google Shape;1037;p86"/>
              <p:cNvSpPr/>
              <p:nvPr/>
            </p:nvSpPr>
            <p:spPr>
              <a:xfrm>
                <a:off x="402000" y="5810164"/>
                <a:ext cx="197463" cy="52415"/>
              </a:xfrm>
              <a:custGeom>
                <a:rect b="b" l="l" r="r" t="t"/>
                <a:pathLst>
                  <a:path extrusionOk="0" h="52415" w="197463">
                    <a:moveTo>
                      <a:pt x="182552" y="52416"/>
                    </a:moveTo>
                    <a:lnTo>
                      <a:pt x="14460" y="51512"/>
                    </a:lnTo>
                    <a:lnTo>
                      <a:pt x="0" y="452"/>
                    </a:lnTo>
                    <a:lnTo>
                      <a:pt x="197463" y="0"/>
                    </a:ln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38" name="Google Shape;1038;p86"/>
              <p:cNvSpPr/>
              <p:nvPr/>
            </p:nvSpPr>
            <p:spPr>
              <a:xfrm>
                <a:off x="259664" y="5789830"/>
                <a:ext cx="515121" cy="28918"/>
              </a:xfrm>
              <a:custGeom>
                <a:rect b="b" l="l" r="r" t="t"/>
                <a:pathLst>
                  <a:path extrusionOk="0" h="28918" w="515121">
                    <a:moveTo>
                      <a:pt x="515121" y="14459"/>
                    </a:moveTo>
                    <a:cubicBezTo>
                      <a:pt x="515121" y="22593"/>
                      <a:pt x="506988" y="28919"/>
                      <a:pt x="496595" y="28919"/>
                    </a:cubicBezTo>
                    <a:lnTo>
                      <a:pt x="18526" y="28919"/>
                    </a:lnTo>
                    <a:cubicBezTo>
                      <a:pt x="8133" y="28919"/>
                      <a:pt x="0" y="22593"/>
                      <a:pt x="0" y="14459"/>
                    </a:cubicBezTo>
                    <a:lnTo>
                      <a:pt x="0" y="14459"/>
                    </a:lnTo>
                    <a:cubicBezTo>
                      <a:pt x="0" y="6326"/>
                      <a:pt x="8133" y="0"/>
                      <a:pt x="18526" y="0"/>
                    </a:cubicBezTo>
                    <a:lnTo>
                      <a:pt x="496143" y="0"/>
                    </a:lnTo>
                    <a:cubicBezTo>
                      <a:pt x="506536" y="0"/>
                      <a:pt x="515121" y="6778"/>
                      <a:pt x="515121" y="14459"/>
                    </a:cubicBezTo>
                    <a:lnTo>
                      <a:pt x="515121" y="14459"/>
                    </a:lnTo>
                    <a:close/>
                  </a:path>
                </a:pathLst>
              </a:custGeom>
              <a:solidFill>
                <a:srgbClr val="5A5A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39" name="Google Shape;1039;p86"/>
              <p:cNvSpPr/>
              <p:nvPr/>
            </p:nvSpPr>
            <p:spPr>
              <a:xfrm>
                <a:off x="116079" y="5201508"/>
                <a:ext cx="145844" cy="596937"/>
              </a:xfrm>
              <a:custGeom>
                <a:rect b="b" l="l" r="r" t="t"/>
                <a:pathLst>
                  <a:path extrusionOk="0" h="596937" w="145844">
                    <a:moveTo>
                      <a:pt x="7123" y="10393"/>
                    </a:moveTo>
                    <a:cubicBezTo>
                      <a:pt x="1701" y="14459"/>
                      <a:pt x="-1010" y="26660"/>
                      <a:pt x="345" y="50608"/>
                    </a:cubicBezTo>
                    <a:cubicBezTo>
                      <a:pt x="1701" y="74105"/>
                      <a:pt x="8027" y="252590"/>
                      <a:pt x="15257" y="276990"/>
                    </a:cubicBezTo>
                    <a:cubicBezTo>
                      <a:pt x="22938" y="472645"/>
                      <a:pt x="69480" y="529580"/>
                      <a:pt x="97044" y="564825"/>
                    </a:cubicBezTo>
                    <a:cubicBezTo>
                      <a:pt x="107437" y="578381"/>
                      <a:pt x="114666" y="597811"/>
                      <a:pt x="145845" y="596907"/>
                    </a:cubicBezTo>
                    <a:cubicBezTo>
                      <a:pt x="140422" y="583803"/>
                      <a:pt x="131837" y="531387"/>
                      <a:pt x="131837" y="503824"/>
                    </a:cubicBezTo>
                    <a:cubicBezTo>
                      <a:pt x="87555" y="497950"/>
                      <a:pt x="64510" y="372785"/>
                      <a:pt x="65865" y="305457"/>
                    </a:cubicBezTo>
                    <a:cubicBezTo>
                      <a:pt x="66769" y="253042"/>
                      <a:pt x="40109" y="0"/>
                      <a:pt x="40109" y="0"/>
                    </a:cubicBezTo>
                    <a:cubicBezTo>
                      <a:pt x="40109" y="0"/>
                      <a:pt x="20227" y="452"/>
                      <a:pt x="7123" y="10393"/>
                    </a:cubicBezTo>
                    <a:close/>
                  </a:path>
                </a:pathLst>
              </a:custGeom>
              <a:solidFill>
                <a:srgbClr val="5A5A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40" name="Google Shape;1040;p86"/>
              <p:cNvSpPr/>
              <p:nvPr/>
            </p:nvSpPr>
            <p:spPr>
              <a:xfrm>
                <a:off x="128525" y="5019861"/>
                <a:ext cx="150629" cy="527243"/>
              </a:xfrm>
              <a:custGeom>
                <a:rect b="b" l="l" r="r" t="t"/>
                <a:pathLst>
                  <a:path extrusionOk="0" h="527243" w="150629">
                    <a:moveTo>
                      <a:pt x="42574" y="515572"/>
                    </a:moveTo>
                    <a:cubicBezTo>
                      <a:pt x="47545" y="539973"/>
                      <a:pt x="130687" y="521446"/>
                      <a:pt x="138369" y="502468"/>
                    </a:cubicBezTo>
                    <a:cubicBezTo>
                      <a:pt x="157799" y="452764"/>
                      <a:pt x="151925" y="414356"/>
                      <a:pt x="136109" y="344769"/>
                    </a:cubicBezTo>
                    <a:cubicBezTo>
                      <a:pt x="123457" y="289642"/>
                      <a:pt x="102220" y="89468"/>
                      <a:pt x="99057" y="64164"/>
                    </a:cubicBezTo>
                    <a:cubicBezTo>
                      <a:pt x="92279" y="5874"/>
                      <a:pt x="85049" y="0"/>
                      <a:pt x="62908" y="0"/>
                    </a:cubicBezTo>
                    <a:cubicBezTo>
                      <a:pt x="40767" y="0"/>
                      <a:pt x="4618" y="7230"/>
                      <a:pt x="551" y="27563"/>
                    </a:cubicBezTo>
                    <a:cubicBezTo>
                      <a:pt x="-3516" y="48349"/>
                      <a:pt x="15914" y="225478"/>
                      <a:pt x="26307" y="295516"/>
                    </a:cubicBezTo>
                    <a:cubicBezTo>
                      <a:pt x="28567" y="311783"/>
                      <a:pt x="29922" y="325791"/>
                      <a:pt x="29922" y="335280"/>
                    </a:cubicBezTo>
                    <a:cubicBezTo>
                      <a:pt x="29922" y="386340"/>
                      <a:pt x="40767" y="504728"/>
                      <a:pt x="42574" y="515572"/>
                    </a:cubicBezTo>
                    <a:close/>
                  </a:path>
                </a:pathLst>
              </a:custGeom>
              <a:solidFill>
                <a:srgbClr val="6E7C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41" name="Google Shape;1041;p86"/>
              <p:cNvSpPr/>
              <p:nvPr/>
            </p:nvSpPr>
            <p:spPr>
              <a:xfrm>
                <a:off x="247916" y="5686940"/>
                <a:ext cx="553077" cy="112830"/>
              </a:xfrm>
              <a:custGeom>
                <a:rect b="b" l="l" r="r" t="t"/>
                <a:pathLst>
                  <a:path extrusionOk="0" h="112830" w="553077">
                    <a:moveTo>
                      <a:pt x="553078" y="95660"/>
                    </a:moveTo>
                    <a:cubicBezTo>
                      <a:pt x="553078" y="105149"/>
                      <a:pt x="543137" y="112831"/>
                      <a:pt x="531388" y="112831"/>
                    </a:cubicBezTo>
                    <a:lnTo>
                      <a:pt x="21689" y="112831"/>
                    </a:lnTo>
                    <a:cubicBezTo>
                      <a:pt x="9489" y="112831"/>
                      <a:pt x="0" y="105149"/>
                      <a:pt x="0" y="95660"/>
                    </a:cubicBezTo>
                    <a:lnTo>
                      <a:pt x="0" y="21103"/>
                    </a:lnTo>
                    <a:cubicBezTo>
                      <a:pt x="0" y="11614"/>
                      <a:pt x="5422" y="-134"/>
                      <a:pt x="46542" y="3481"/>
                    </a:cubicBezTo>
                    <a:cubicBezTo>
                      <a:pt x="98054" y="7547"/>
                      <a:pt x="140981" y="17037"/>
                      <a:pt x="291450" y="12518"/>
                    </a:cubicBezTo>
                    <a:cubicBezTo>
                      <a:pt x="441920" y="8451"/>
                      <a:pt x="458187" y="-1942"/>
                      <a:pt x="503825" y="318"/>
                    </a:cubicBezTo>
                    <a:cubicBezTo>
                      <a:pt x="540878" y="1673"/>
                      <a:pt x="553078" y="11614"/>
                      <a:pt x="553078" y="21103"/>
                    </a:cubicBezTo>
                    <a:lnTo>
                      <a:pt x="553078" y="95660"/>
                    </a:lnTo>
                    <a:close/>
                  </a:path>
                </a:pathLst>
              </a:custGeom>
              <a:solidFill>
                <a:srgbClr val="6E7C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042" name="Google Shape;1042;p86"/>
            <p:cNvGrpSpPr/>
            <p:nvPr/>
          </p:nvGrpSpPr>
          <p:grpSpPr>
            <a:xfrm>
              <a:off x="774334" y="6137725"/>
              <a:ext cx="381433" cy="243108"/>
              <a:chOff x="774334" y="6137725"/>
              <a:chExt cx="381433" cy="243108"/>
            </a:xfrm>
          </p:grpSpPr>
          <p:sp>
            <p:nvSpPr>
              <p:cNvPr id="1043" name="Google Shape;1043;p86"/>
              <p:cNvSpPr/>
              <p:nvPr/>
            </p:nvSpPr>
            <p:spPr>
              <a:xfrm>
                <a:off x="912288" y="6137725"/>
                <a:ext cx="210957" cy="201716"/>
              </a:xfrm>
              <a:custGeom>
                <a:rect b="b" l="l" r="r" t="t"/>
                <a:pathLst>
                  <a:path extrusionOk="0" h="201716" w="210957">
                    <a:moveTo>
                      <a:pt x="9804" y="14949"/>
                    </a:moveTo>
                    <a:cubicBezTo>
                      <a:pt x="9804" y="14949"/>
                      <a:pt x="57249" y="-866"/>
                      <a:pt x="68094" y="37"/>
                    </a:cubicBezTo>
                    <a:cubicBezTo>
                      <a:pt x="63123" y="35734"/>
                      <a:pt x="85717" y="40705"/>
                      <a:pt x="116443" y="89957"/>
                    </a:cubicBezTo>
                    <a:cubicBezTo>
                      <a:pt x="153947" y="150055"/>
                      <a:pt x="229408" y="181233"/>
                      <a:pt x="206815" y="197952"/>
                    </a:cubicBezTo>
                    <a:cubicBezTo>
                      <a:pt x="184222" y="214671"/>
                      <a:pt x="103339" y="170840"/>
                      <a:pt x="83909" y="161351"/>
                    </a:cubicBezTo>
                    <a:cubicBezTo>
                      <a:pt x="64027" y="151410"/>
                      <a:pt x="24715" y="159996"/>
                      <a:pt x="7545" y="146892"/>
                    </a:cubicBezTo>
                    <a:cubicBezTo>
                      <a:pt x="-9626" y="133788"/>
                      <a:pt x="6641" y="97639"/>
                      <a:pt x="15678" y="74142"/>
                    </a:cubicBezTo>
                    <a:cubicBezTo>
                      <a:pt x="24715" y="50645"/>
                      <a:pt x="9804" y="24438"/>
                      <a:pt x="9804" y="24438"/>
                    </a:cubicBezTo>
                    <a:lnTo>
                      <a:pt x="9804" y="14949"/>
                    </a:lnTo>
                    <a:close/>
                  </a:path>
                </a:pathLst>
              </a:custGeom>
              <a:solidFill>
                <a:srgbClr val="C2730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44" name="Google Shape;1044;p86"/>
              <p:cNvSpPr/>
              <p:nvPr/>
            </p:nvSpPr>
            <p:spPr>
              <a:xfrm>
                <a:off x="908084" y="6227230"/>
                <a:ext cx="247683" cy="129705"/>
              </a:xfrm>
              <a:custGeom>
                <a:rect b="b" l="l" r="r" t="t"/>
                <a:pathLst>
                  <a:path extrusionOk="0" h="129705" w="247683">
                    <a:moveTo>
                      <a:pt x="178033" y="57386"/>
                    </a:moveTo>
                    <a:cubicBezTo>
                      <a:pt x="145047" y="83594"/>
                      <a:pt x="51964" y="28015"/>
                      <a:pt x="16719" y="4519"/>
                    </a:cubicBezTo>
                    <a:cubicBezTo>
                      <a:pt x="14911" y="3163"/>
                      <a:pt x="12652" y="1807"/>
                      <a:pt x="10845" y="0"/>
                    </a:cubicBezTo>
                    <a:cubicBezTo>
                      <a:pt x="7230" y="9489"/>
                      <a:pt x="452" y="22593"/>
                      <a:pt x="0" y="47897"/>
                    </a:cubicBezTo>
                    <a:cubicBezTo>
                      <a:pt x="5422" y="79076"/>
                      <a:pt x="29371" y="124713"/>
                      <a:pt x="29371" y="124713"/>
                    </a:cubicBezTo>
                    <a:lnTo>
                      <a:pt x="35245" y="125165"/>
                    </a:lnTo>
                    <a:cubicBezTo>
                      <a:pt x="35245" y="125165"/>
                      <a:pt x="33890" y="77268"/>
                      <a:pt x="44734" y="67327"/>
                    </a:cubicBezTo>
                    <a:cubicBezTo>
                      <a:pt x="54675" y="73653"/>
                      <a:pt x="76816" y="85401"/>
                      <a:pt x="94891" y="100313"/>
                    </a:cubicBezTo>
                    <a:cubicBezTo>
                      <a:pt x="115676" y="117484"/>
                      <a:pt x="198819" y="150018"/>
                      <a:pt x="245812" y="112061"/>
                    </a:cubicBezTo>
                    <a:cubicBezTo>
                      <a:pt x="257109" y="103476"/>
                      <a:pt x="215086" y="86305"/>
                      <a:pt x="178033" y="57386"/>
                    </a:cubicBezTo>
                    <a:close/>
                  </a:path>
                </a:pathLst>
              </a:custGeom>
              <a:solidFill>
                <a:srgbClr val="231F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45" name="Google Shape;1045;p86"/>
              <p:cNvSpPr/>
              <p:nvPr/>
            </p:nvSpPr>
            <p:spPr>
              <a:xfrm>
                <a:off x="775445" y="6148121"/>
                <a:ext cx="222800" cy="218732"/>
              </a:xfrm>
              <a:custGeom>
                <a:rect b="b" l="l" r="r" t="t"/>
                <a:pathLst>
                  <a:path extrusionOk="0" h="218732" w="222800">
                    <a:moveTo>
                      <a:pt x="4762" y="16301"/>
                    </a:moveTo>
                    <a:cubicBezTo>
                      <a:pt x="4762" y="16301"/>
                      <a:pt x="56275" y="-869"/>
                      <a:pt x="68023" y="34"/>
                    </a:cubicBezTo>
                    <a:cubicBezTo>
                      <a:pt x="62601" y="38443"/>
                      <a:pt x="83386" y="56065"/>
                      <a:pt x="116824" y="109385"/>
                    </a:cubicBezTo>
                    <a:cubicBezTo>
                      <a:pt x="157491" y="174452"/>
                      <a:pt x="242893" y="196594"/>
                      <a:pt x="218493" y="214668"/>
                    </a:cubicBezTo>
                    <a:cubicBezTo>
                      <a:pt x="194092" y="232742"/>
                      <a:pt x="106431" y="185297"/>
                      <a:pt x="84742" y="174904"/>
                    </a:cubicBezTo>
                    <a:cubicBezTo>
                      <a:pt x="63504" y="164511"/>
                      <a:pt x="30067" y="167674"/>
                      <a:pt x="11088" y="153667"/>
                    </a:cubicBezTo>
                    <a:cubicBezTo>
                      <a:pt x="-7438" y="139207"/>
                      <a:pt x="696" y="105770"/>
                      <a:pt x="10637" y="80014"/>
                    </a:cubicBezTo>
                    <a:cubicBezTo>
                      <a:pt x="20578" y="54258"/>
                      <a:pt x="4311" y="26242"/>
                      <a:pt x="4311" y="26242"/>
                    </a:cubicBezTo>
                    <a:lnTo>
                      <a:pt x="4311" y="16301"/>
                    </a:lnTo>
                    <a:close/>
                  </a:path>
                </a:pathLst>
              </a:custGeom>
              <a:solidFill>
                <a:srgbClr val="C2730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46" name="Google Shape;1046;p86"/>
              <p:cNvSpPr/>
              <p:nvPr/>
            </p:nvSpPr>
            <p:spPr>
              <a:xfrm>
                <a:off x="774334" y="6250727"/>
                <a:ext cx="241224" cy="130106"/>
              </a:xfrm>
              <a:custGeom>
                <a:rect b="b" l="l" r="r" t="t"/>
                <a:pathLst>
                  <a:path extrusionOk="0" h="130106" w="241224">
                    <a:moveTo>
                      <a:pt x="156796" y="49253"/>
                    </a:moveTo>
                    <a:cubicBezTo>
                      <a:pt x="176226" y="65068"/>
                      <a:pt x="168544" y="81335"/>
                      <a:pt x="143692" y="78623"/>
                    </a:cubicBezTo>
                    <a:cubicBezTo>
                      <a:pt x="103928" y="74105"/>
                      <a:pt x="31630" y="19430"/>
                      <a:pt x="9489" y="4519"/>
                    </a:cubicBezTo>
                    <a:cubicBezTo>
                      <a:pt x="7682" y="3163"/>
                      <a:pt x="5422" y="1807"/>
                      <a:pt x="3615" y="0"/>
                    </a:cubicBezTo>
                    <a:cubicBezTo>
                      <a:pt x="0" y="9489"/>
                      <a:pt x="452" y="16719"/>
                      <a:pt x="0" y="42023"/>
                    </a:cubicBezTo>
                    <a:cubicBezTo>
                      <a:pt x="5422" y="73201"/>
                      <a:pt x="22141" y="124713"/>
                      <a:pt x="22141" y="124713"/>
                    </a:cubicBezTo>
                    <a:lnTo>
                      <a:pt x="28015" y="125165"/>
                    </a:lnTo>
                    <a:cubicBezTo>
                      <a:pt x="28015" y="125165"/>
                      <a:pt x="26660" y="77268"/>
                      <a:pt x="37504" y="67327"/>
                    </a:cubicBezTo>
                    <a:cubicBezTo>
                      <a:pt x="47445" y="73653"/>
                      <a:pt x="69587" y="85401"/>
                      <a:pt x="87661" y="100313"/>
                    </a:cubicBezTo>
                    <a:cubicBezTo>
                      <a:pt x="108447" y="117484"/>
                      <a:pt x="192493" y="150921"/>
                      <a:pt x="238583" y="112061"/>
                    </a:cubicBezTo>
                    <a:cubicBezTo>
                      <a:pt x="255301" y="98053"/>
                      <a:pt x="188426" y="79527"/>
                      <a:pt x="156796" y="49253"/>
                    </a:cubicBezTo>
                    <a:close/>
                  </a:path>
                </a:pathLst>
              </a:custGeom>
              <a:solidFill>
                <a:srgbClr val="231F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047" name="Google Shape;1047;p86"/>
            <p:cNvGrpSpPr/>
            <p:nvPr/>
          </p:nvGrpSpPr>
          <p:grpSpPr>
            <a:xfrm>
              <a:off x="341701" y="5440994"/>
              <a:ext cx="671666" cy="746473"/>
              <a:chOff x="341701" y="5440994"/>
              <a:chExt cx="671666" cy="746473"/>
            </a:xfrm>
          </p:grpSpPr>
          <p:sp>
            <p:nvSpPr>
              <p:cNvPr id="1048" name="Google Shape;1048;p86"/>
              <p:cNvSpPr/>
              <p:nvPr/>
            </p:nvSpPr>
            <p:spPr>
              <a:xfrm>
                <a:off x="511350" y="5440994"/>
                <a:ext cx="502017" cy="745116"/>
              </a:xfrm>
              <a:custGeom>
                <a:rect b="b" l="l" r="r" t="t"/>
                <a:pathLst>
                  <a:path extrusionOk="0" h="745116" w="502017">
                    <a:moveTo>
                      <a:pt x="0" y="0"/>
                    </a:moveTo>
                    <a:cubicBezTo>
                      <a:pt x="1356" y="41119"/>
                      <a:pt x="64616" y="140980"/>
                      <a:pt x="154988" y="209211"/>
                    </a:cubicBezTo>
                    <a:cubicBezTo>
                      <a:pt x="239938" y="273375"/>
                      <a:pt x="283769" y="265242"/>
                      <a:pt x="305006" y="300939"/>
                    </a:cubicBezTo>
                    <a:lnTo>
                      <a:pt x="409838" y="745117"/>
                    </a:lnTo>
                    <a:lnTo>
                      <a:pt x="502018" y="745117"/>
                    </a:lnTo>
                    <a:cubicBezTo>
                      <a:pt x="502018" y="745117"/>
                      <a:pt x="455928" y="275183"/>
                      <a:pt x="404867" y="204693"/>
                    </a:cubicBezTo>
                    <a:cubicBezTo>
                      <a:pt x="362393" y="145951"/>
                      <a:pt x="370526" y="153180"/>
                      <a:pt x="228190" y="62357"/>
                    </a:cubicBezTo>
                    <a:lnTo>
                      <a:pt x="204693" y="3615"/>
                    </a:lnTo>
                    <a:lnTo>
                      <a:pt x="0" y="0"/>
                    </a:lnTo>
                    <a:close/>
                  </a:path>
                </a:pathLst>
              </a:custGeom>
              <a:solidFill>
                <a:srgbClr val="0993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49" name="Google Shape;1049;p86"/>
              <p:cNvSpPr/>
              <p:nvPr/>
            </p:nvSpPr>
            <p:spPr>
              <a:xfrm>
                <a:off x="341701" y="5461328"/>
                <a:ext cx="520298" cy="726139"/>
              </a:xfrm>
              <a:custGeom>
                <a:rect b="b" l="l" r="r" t="t"/>
                <a:pathLst>
                  <a:path extrusionOk="0" h="726139" w="520298">
                    <a:moveTo>
                      <a:pt x="16017" y="0"/>
                    </a:moveTo>
                    <a:cubicBezTo>
                      <a:pt x="17373" y="41119"/>
                      <a:pt x="5172" y="68683"/>
                      <a:pt x="6076" y="109802"/>
                    </a:cubicBezTo>
                    <a:cubicBezTo>
                      <a:pt x="6528" y="132847"/>
                      <a:pt x="-13354" y="148662"/>
                      <a:pt x="16469" y="197915"/>
                    </a:cubicBezTo>
                    <a:cubicBezTo>
                      <a:pt x="34543" y="227737"/>
                      <a:pt x="84248" y="248975"/>
                      <a:pt x="197213" y="248975"/>
                    </a:cubicBezTo>
                    <a:cubicBezTo>
                      <a:pt x="213028" y="248975"/>
                      <a:pt x="334127" y="288287"/>
                      <a:pt x="355365" y="323984"/>
                    </a:cubicBezTo>
                    <a:lnTo>
                      <a:pt x="432633" y="724783"/>
                    </a:lnTo>
                    <a:lnTo>
                      <a:pt x="520294" y="726139"/>
                    </a:lnTo>
                    <a:cubicBezTo>
                      <a:pt x="520294" y="726139"/>
                      <a:pt x="521649" y="306361"/>
                      <a:pt x="480078" y="246715"/>
                    </a:cubicBezTo>
                    <a:cubicBezTo>
                      <a:pt x="439863" y="188877"/>
                      <a:pt x="400551" y="151825"/>
                      <a:pt x="257763" y="61001"/>
                    </a:cubicBezTo>
                    <a:lnTo>
                      <a:pt x="219806" y="3163"/>
                    </a:lnTo>
                    <a:lnTo>
                      <a:pt x="16017" y="0"/>
                    </a:lnTo>
                    <a:close/>
                  </a:path>
                </a:pathLst>
              </a:custGeom>
              <a:solidFill>
                <a:srgbClr val="00A9A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050" name="Google Shape;1050;p86"/>
            <p:cNvGrpSpPr/>
            <p:nvPr/>
          </p:nvGrpSpPr>
          <p:grpSpPr>
            <a:xfrm>
              <a:off x="304398" y="4763521"/>
              <a:ext cx="555456" cy="925521"/>
              <a:chOff x="304398" y="4763521"/>
              <a:chExt cx="555456" cy="925521"/>
            </a:xfrm>
          </p:grpSpPr>
          <p:sp>
            <p:nvSpPr>
              <p:cNvPr id="1051" name="Google Shape;1051;p86"/>
              <p:cNvSpPr/>
              <p:nvPr/>
            </p:nvSpPr>
            <p:spPr>
              <a:xfrm>
                <a:off x="665887" y="5005376"/>
                <a:ext cx="193967" cy="456855"/>
              </a:xfrm>
              <a:custGeom>
                <a:rect b="b" l="l" r="r" t="t"/>
                <a:pathLst>
                  <a:path extrusionOk="0" h="456855" w="193967">
                    <a:moveTo>
                      <a:pt x="10845" y="78197"/>
                    </a:moveTo>
                    <a:cubicBezTo>
                      <a:pt x="10845" y="78197"/>
                      <a:pt x="8585" y="39337"/>
                      <a:pt x="50157" y="13581"/>
                    </a:cubicBezTo>
                    <a:cubicBezTo>
                      <a:pt x="76816" y="-3138"/>
                      <a:pt x="105735" y="-9012"/>
                      <a:pt x="117484" y="23070"/>
                    </a:cubicBezTo>
                    <a:cubicBezTo>
                      <a:pt x="126973" y="49278"/>
                      <a:pt x="160411" y="186644"/>
                      <a:pt x="176678" y="234541"/>
                    </a:cubicBezTo>
                    <a:cubicBezTo>
                      <a:pt x="192945" y="282890"/>
                      <a:pt x="201982" y="314972"/>
                      <a:pt x="184359" y="344795"/>
                    </a:cubicBezTo>
                    <a:cubicBezTo>
                      <a:pt x="166737" y="375069"/>
                      <a:pt x="74557" y="456856"/>
                      <a:pt x="74557" y="456856"/>
                    </a:cubicBezTo>
                    <a:lnTo>
                      <a:pt x="33438" y="452789"/>
                    </a:lnTo>
                    <a:cubicBezTo>
                      <a:pt x="33438" y="452789"/>
                      <a:pt x="0" y="432003"/>
                      <a:pt x="0" y="371002"/>
                    </a:cubicBezTo>
                    <a:cubicBezTo>
                      <a:pt x="0" y="334854"/>
                      <a:pt x="52416" y="348409"/>
                      <a:pt x="43830" y="279275"/>
                    </a:cubicBezTo>
                    <a:cubicBezTo>
                      <a:pt x="29371" y="163599"/>
                      <a:pt x="16719" y="141006"/>
                      <a:pt x="11748" y="123835"/>
                    </a:cubicBezTo>
                    <a:cubicBezTo>
                      <a:pt x="6778" y="107116"/>
                      <a:pt x="10845" y="78197"/>
                      <a:pt x="10845" y="78197"/>
                    </a:cubicBezTo>
                    <a:close/>
                  </a:path>
                </a:pathLst>
              </a:custGeom>
              <a:solidFill>
                <a:srgbClr val="A6A6A6"/>
              </a:solidFill>
              <a:ln cap="flat" cmpd="sng" w="9525">
                <a:solidFill>
                  <a:srgbClr val="1B1E3E"/>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52" name="Google Shape;1052;p86"/>
              <p:cNvGrpSpPr/>
              <p:nvPr/>
            </p:nvGrpSpPr>
            <p:grpSpPr>
              <a:xfrm>
                <a:off x="304398" y="4763521"/>
                <a:ext cx="455035" cy="925521"/>
                <a:chOff x="304398" y="4763521"/>
                <a:chExt cx="455035" cy="925521"/>
              </a:xfrm>
            </p:grpSpPr>
            <p:sp>
              <p:nvSpPr>
                <p:cNvPr id="1053" name="Google Shape;1053;p86"/>
                <p:cNvSpPr/>
                <p:nvPr/>
              </p:nvSpPr>
              <p:spPr>
                <a:xfrm>
                  <a:off x="572352" y="4982356"/>
                  <a:ext cx="138721" cy="471741"/>
                </a:xfrm>
                <a:custGeom>
                  <a:rect b="b" l="l" r="r" t="t"/>
                  <a:pathLst>
                    <a:path extrusionOk="0" h="471741" w="138721">
                      <a:moveTo>
                        <a:pt x="25304" y="0"/>
                      </a:moveTo>
                      <a:lnTo>
                        <a:pt x="0" y="42927"/>
                      </a:lnTo>
                      <a:cubicBezTo>
                        <a:pt x="0" y="42927"/>
                        <a:pt x="46994" y="82238"/>
                        <a:pt x="51964" y="207856"/>
                      </a:cubicBezTo>
                      <a:cubicBezTo>
                        <a:pt x="56483" y="333473"/>
                        <a:pt x="51964" y="393118"/>
                        <a:pt x="51964" y="393118"/>
                      </a:cubicBezTo>
                      <a:lnTo>
                        <a:pt x="41119" y="468579"/>
                      </a:lnTo>
                      <a:lnTo>
                        <a:pt x="122002" y="471742"/>
                      </a:lnTo>
                      <a:cubicBezTo>
                        <a:pt x="122002" y="471742"/>
                        <a:pt x="98958" y="451408"/>
                        <a:pt x="93987" y="400348"/>
                      </a:cubicBezTo>
                      <a:cubicBezTo>
                        <a:pt x="91276" y="371881"/>
                        <a:pt x="120195" y="369621"/>
                        <a:pt x="132847" y="346125"/>
                      </a:cubicBezTo>
                      <a:cubicBezTo>
                        <a:pt x="142788" y="327147"/>
                        <a:pt x="136010" y="292353"/>
                        <a:pt x="134203" y="276990"/>
                      </a:cubicBezTo>
                      <a:cubicBezTo>
                        <a:pt x="123810" y="187974"/>
                        <a:pt x="106639" y="162670"/>
                        <a:pt x="103476" y="133299"/>
                      </a:cubicBezTo>
                      <a:cubicBezTo>
                        <a:pt x="96698" y="69586"/>
                        <a:pt x="138721" y="37504"/>
                        <a:pt x="138721" y="37504"/>
                      </a:cubicBezTo>
                      <a:lnTo>
                        <a:pt x="25304" y="0"/>
                      </a:lnTo>
                      <a:close/>
                    </a:path>
                  </a:pathLst>
                </a:custGeom>
                <a:solidFill>
                  <a:srgbClr val="EAB5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54" name="Google Shape;1054;p86"/>
                <p:cNvSpPr/>
                <p:nvPr/>
              </p:nvSpPr>
              <p:spPr>
                <a:xfrm>
                  <a:off x="572352" y="4982808"/>
                  <a:ext cx="138269" cy="137490"/>
                </a:xfrm>
                <a:custGeom>
                  <a:rect b="b" l="l" r="r" t="t"/>
                  <a:pathLst>
                    <a:path extrusionOk="0" h="137490" w="138269">
                      <a:moveTo>
                        <a:pt x="103476" y="136010"/>
                      </a:moveTo>
                      <a:cubicBezTo>
                        <a:pt x="103476" y="134654"/>
                        <a:pt x="103024" y="133299"/>
                        <a:pt x="103024" y="132395"/>
                      </a:cubicBezTo>
                      <a:cubicBezTo>
                        <a:pt x="96246" y="68683"/>
                        <a:pt x="138269" y="36601"/>
                        <a:pt x="138269" y="36601"/>
                      </a:cubicBezTo>
                      <a:lnTo>
                        <a:pt x="25304" y="0"/>
                      </a:lnTo>
                      <a:lnTo>
                        <a:pt x="0" y="42927"/>
                      </a:lnTo>
                      <a:cubicBezTo>
                        <a:pt x="0" y="42927"/>
                        <a:pt x="27564" y="65972"/>
                        <a:pt x="42475" y="132395"/>
                      </a:cubicBezTo>
                      <a:cubicBezTo>
                        <a:pt x="61905" y="137817"/>
                        <a:pt x="82691" y="138721"/>
                        <a:pt x="103476" y="136010"/>
                      </a:cubicBezTo>
                      <a:close/>
                    </a:path>
                  </a:pathLst>
                </a:custGeom>
                <a:solidFill>
                  <a:srgbClr val="C2730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55" name="Google Shape;1055;p86"/>
                <p:cNvSpPr/>
                <p:nvPr/>
              </p:nvSpPr>
              <p:spPr>
                <a:xfrm>
                  <a:off x="613471" y="5114751"/>
                  <a:ext cx="97020" cy="339346"/>
                </a:xfrm>
                <a:custGeom>
                  <a:rect b="b" l="l" r="r" t="t"/>
                  <a:pathLst>
                    <a:path extrusionOk="0" h="339346" w="97020">
                      <a:moveTo>
                        <a:pt x="62357" y="4067"/>
                      </a:moveTo>
                      <a:cubicBezTo>
                        <a:pt x="41119" y="6778"/>
                        <a:pt x="20334" y="5874"/>
                        <a:pt x="1356" y="0"/>
                      </a:cubicBezTo>
                      <a:cubicBezTo>
                        <a:pt x="5874" y="20786"/>
                        <a:pt x="9489" y="45638"/>
                        <a:pt x="10845" y="75461"/>
                      </a:cubicBezTo>
                      <a:cubicBezTo>
                        <a:pt x="15363" y="201078"/>
                        <a:pt x="10845" y="260723"/>
                        <a:pt x="10845" y="260723"/>
                      </a:cubicBezTo>
                      <a:lnTo>
                        <a:pt x="0" y="336184"/>
                      </a:lnTo>
                      <a:lnTo>
                        <a:pt x="80883" y="339347"/>
                      </a:lnTo>
                      <a:cubicBezTo>
                        <a:pt x="80883" y="339347"/>
                        <a:pt x="57838" y="319013"/>
                        <a:pt x="52868" y="267953"/>
                      </a:cubicBezTo>
                      <a:cubicBezTo>
                        <a:pt x="50157" y="239486"/>
                        <a:pt x="79076" y="237227"/>
                        <a:pt x="91728" y="213730"/>
                      </a:cubicBezTo>
                      <a:cubicBezTo>
                        <a:pt x="101669" y="194752"/>
                        <a:pt x="94891" y="159958"/>
                        <a:pt x="93083" y="144595"/>
                      </a:cubicBezTo>
                      <a:cubicBezTo>
                        <a:pt x="83142" y="58742"/>
                        <a:pt x="66875" y="31630"/>
                        <a:pt x="62357" y="4067"/>
                      </a:cubicBezTo>
                      <a:close/>
                    </a:path>
                  </a:pathLst>
                </a:custGeom>
                <a:solidFill>
                  <a:srgbClr val="FFF67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56" name="Google Shape;1056;p86"/>
                <p:cNvSpPr/>
                <p:nvPr/>
              </p:nvSpPr>
              <p:spPr>
                <a:xfrm>
                  <a:off x="304398" y="5019797"/>
                  <a:ext cx="347891" cy="669245"/>
                </a:xfrm>
                <a:custGeom>
                  <a:rect b="b" l="l" r="r" t="t"/>
                  <a:pathLst>
                    <a:path extrusionOk="0" h="669245" w="347891">
                      <a:moveTo>
                        <a:pt x="336636" y="131103"/>
                      </a:moveTo>
                      <a:cubicBezTo>
                        <a:pt x="328955" y="49768"/>
                        <a:pt x="307717" y="19494"/>
                        <a:pt x="297325" y="7745"/>
                      </a:cubicBezTo>
                      <a:cubicBezTo>
                        <a:pt x="286932" y="-3551"/>
                        <a:pt x="213278" y="-14396"/>
                        <a:pt x="145047" y="67391"/>
                      </a:cubicBezTo>
                      <a:cubicBezTo>
                        <a:pt x="119743" y="97665"/>
                        <a:pt x="137818" y="272987"/>
                        <a:pt x="116580" y="305973"/>
                      </a:cubicBezTo>
                      <a:cubicBezTo>
                        <a:pt x="53771" y="404026"/>
                        <a:pt x="0" y="586126"/>
                        <a:pt x="0" y="586126"/>
                      </a:cubicBezTo>
                      <a:cubicBezTo>
                        <a:pt x="0" y="586126"/>
                        <a:pt x="71846" y="642157"/>
                        <a:pt x="116128" y="664298"/>
                      </a:cubicBezTo>
                      <a:cubicBezTo>
                        <a:pt x="159959" y="686439"/>
                        <a:pt x="116128" y="629957"/>
                        <a:pt x="170352" y="580252"/>
                      </a:cubicBezTo>
                      <a:cubicBezTo>
                        <a:pt x="224575" y="530999"/>
                        <a:pt x="296873" y="419842"/>
                        <a:pt x="329859" y="390471"/>
                      </a:cubicBezTo>
                      <a:cubicBezTo>
                        <a:pt x="366007" y="317269"/>
                        <a:pt x="336636" y="131103"/>
                        <a:pt x="336636" y="131103"/>
                      </a:cubicBezTo>
                      <a:close/>
                    </a:path>
                  </a:pathLst>
                </a:custGeom>
                <a:solidFill>
                  <a:schemeClr val="dk1"/>
                </a:solid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57" name="Google Shape;1057;p86"/>
                <p:cNvGrpSpPr/>
                <p:nvPr/>
              </p:nvGrpSpPr>
              <p:grpSpPr>
                <a:xfrm>
                  <a:off x="366366" y="4763521"/>
                  <a:ext cx="393067" cy="433482"/>
                  <a:chOff x="366366" y="4763521"/>
                  <a:chExt cx="393067" cy="433482"/>
                </a:xfrm>
              </p:grpSpPr>
              <p:sp>
                <p:nvSpPr>
                  <p:cNvPr id="1058" name="Google Shape;1058;p86"/>
                  <p:cNvSpPr/>
                  <p:nvPr/>
                </p:nvSpPr>
                <p:spPr>
                  <a:xfrm>
                    <a:off x="556470" y="4822994"/>
                    <a:ext cx="202963" cy="230447"/>
                  </a:xfrm>
                  <a:custGeom>
                    <a:rect b="b" l="l" r="r" t="t"/>
                    <a:pathLst>
                      <a:path extrusionOk="0" h="230447" w="202963">
                        <a:moveTo>
                          <a:pt x="196626" y="58597"/>
                        </a:moveTo>
                        <a:cubicBezTo>
                          <a:pt x="200693" y="69442"/>
                          <a:pt x="196174" y="66279"/>
                          <a:pt x="197078" y="87065"/>
                        </a:cubicBezTo>
                        <a:cubicBezTo>
                          <a:pt x="197530" y="100169"/>
                          <a:pt x="201145" y="108754"/>
                          <a:pt x="202500" y="125021"/>
                        </a:cubicBezTo>
                        <a:cubicBezTo>
                          <a:pt x="204308" y="145807"/>
                          <a:pt x="200241" y="165688"/>
                          <a:pt x="200241" y="165688"/>
                        </a:cubicBezTo>
                        <a:cubicBezTo>
                          <a:pt x="200241" y="165688"/>
                          <a:pt x="194367" y="217200"/>
                          <a:pt x="169966" y="228949"/>
                        </a:cubicBezTo>
                        <a:cubicBezTo>
                          <a:pt x="154603" y="236179"/>
                          <a:pt x="85468" y="215845"/>
                          <a:pt x="66942" y="198222"/>
                        </a:cubicBezTo>
                        <a:cubicBezTo>
                          <a:pt x="59260" y="190993"/>
                          <a:pt x="55194" y="181052"/>
                          <a:pt x="52482" y="172014"/>
                        </a:cubicBezTo>
                        <a:cubicBezTo>
                          <a:pt x="52031" y="169755"/>
                          <a:pt x="51127" y="167496"/>
                          <a:pt x="50675" y="165236"/>
                        </a:cubicBezTo>
                        <a:cubicBezTo>
                          <a:pt x="33052" y="189637"/>
                          <a:pt x="-35179" y="108754"/>
                          <a:pt x="23111" y="106947"/>
                        </a:cubicBezTo>
                        <a:cubicBezTo>
                          <a:pt x="23111" y="106043"/>
                          <a:pt x="134721" y="-96842"/>
                          <a:pt x="196626" y="58597"/>
                        </a:cubicBezTo>
                        <a:close/>
                      </a:path>
                    </a:pathLst>
                  </a:custGeom>
                  <a:solidFill>
                    <a:srgbClr val="C2730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59" name="Google Shape;1059;p86"/>
                  <p:cNvSpPr/>
                  <p:nvPr/>
                </p:nvSpPr>
                <p:spPr>
                  <a:xfrm>
                    <a:off x="366366" y="4763521"/>
                    <a:ext cx="388269" cy="433482"/>
                  </a:xfrm>
                  <a:custGeom>
                    <a:rect b="b" l="l" r="r" t="t"/>
                    <a:pathLst>
                      <a:path extrusionOk="0" h="433482" w="388269">
                        <a:moveTo>
                          <a:pt x="327084" y="79662"/>
                        </a:moveTo>
                        <a:cubicBezTo>
                          <a:pt x="317595" y="96833"/>
                          <a:pt x="300876" y="118974"/>
                          <a:pt x="287772" y="127559"/>
                        </a:cubicBezTo>
                        <a:cubicBezTo>
                          <a:pt x="274668" y="136144"/>
                          <a:pt x="269698" y="144278"/>
                          <a:pt x="271505" y="156930"/>
                        </a:cubicBezTo>
                        <a:cubicBezTo>
                          <a:pt x="272861" y="169582"/>
                          <a:pt x="263372" y="196242"/>
                          <a:pt x="253883" y="195790"/>
                        </a:cubicBezTo>
                        <a:cubicBezTo>
                          <a:pt x="242586" y="195338"/>
                          <a:pt x="240779" y="173197"/>
                          <a:pt x="213667" y="165515"/>
                        </a:cubicBezTo>
                        <a:cubicBezTo>
                          <a:pt x="203726" y="164612"/>
                          <a:pt x="189718" y="170938"/>
                          <a:pt x="191526" y="184493"/>
                        </a:cubicBezTo>
                        <a:cubicBezTo>
                          <a:pt x="196948" y="220190"/>
                          <a:pt x="234001" y="228324"/>
                          <a:pt x="234001" y="228324"/>
                        </a:cubicBezTo>
                        <a:cubicBezTo>
                          <a:pt x="234001" y="228324"/>
                          <a:pt x="233549" y="261761"/>
                          <a:pt x="225415" y="270347"/>
                        </a:cubicBezTo>
                        <a:cubicBezTo>
                          <a:pt x="217282" y="278480"/>
                          <a:pt x="201015" y="287969"/>
                          <a:pt x="185652" y="283903"/>
                        </a:cubicBezTo>
                        <a:cubicBezTo>
                          <a:pt x="162155" y="278028"/>
                          <a:pt x="145436" y="273510"/>
                          <a:pt x="116969" y="294295"/>
                        </a:cubicBezTo>
                        <a:cubicBezTo>
                          <a:pt x="47834" y="344904"/>
                          <a:pt x="73138" y="409520"/>
                          <a:pt x="58679" y="422623"/>
                        </a:cubicBezTo>
                        <a:cubicBezTo>
                          <a:pt x="34730" y="443861"/>
                          <a:pt x="-6389" y="429401"/>
                          <a:pt x="841" y="417653"/>
                        </a:cubicBezTo>
                        <a:cubicBezTo>
                          <a:pt x="11233" y="413586"/>
                          <a:pt x="14848" y="417201"/>
                          <a:pt x="28404" y="404549"/>
                        </a:cubicBezTo>
                        <a:cubicBezTo>
                          <a:pt x="41960" y="391897"/>
                          <a:pt x="40152" y="326377"/>
                          <a:pt x="53708" y="302429"/>
                        </a:cubicBezTo>
                        <a:cubicBezTo>
                          <a:pt x="74042" y="265376"/>
                          <a:pt x="90761" y="258598"/>
                          <a:pt x="111546" y="231939"/>
                        </a:cubicBezTo>
                        <a:cubicBezTo>
                          <a:pt x="132784" y="205279"/>
                          <a:pt x="159444" y="123040"/>
                          <a:pt x="168933" y="79662"/>
                        </a:cubicBezTo>
                        <a:cubicBezTo>
                          <a:pt x="178422" y="36735"/>
                          <a:pt x="209600" y="10527"/>
                          <a:pt x="234453" y="16401"/>
                        </a:cubicBezTo>
                        <a:cubicBezTo>
                          <a:pt x="264275" y="-7547"/>
                          <a:pt x="299521" y="-7095"/>
                          <a:pt x="346966" y="29957"/>
                        </a:cubicBezTo>
                        <a:cubicBezTo>
                          <a:pt x="393960" y="67010"/>
                          <a:pt x="388989" y="98640"/>
                          <a:pt x="387182" y="118070"/>
                        </a:cubicBezTo>
                        <a:cubicBezTo>
                          <a:pt x="374078" y="108581"/>
                          <a:pt x="385374" y="110840"/>
                          <a:pt x="366396" y="98188"/>
                        </a:cubicBezTo>
                        <a:cubicBezTo>
                          <a:pt x="346966" y="85536"/>
                          <a:pt x="341092" y="81921"/>
                          <a:pt x="327084" y="7966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sp>
          <p:nvSpPr>
            <p:cNvPr id="1060" name="Google Shape;1060;p86"/>
            <p:cNvSpPr/>
            <p:nvPr/>
          </p:nvSpPr>
          <p:spPr>
            <a:xfrm>
              <a:off x="1980802" y="5425179"/>
              <a:ext cx="57838" cy="204692"/>
            </a:xfrm>
            <a:custGeom>
              <a:rect b="b" l="l" r="r" t="t"/>
              <a:pathLst>
                <a:path extrusionOk="0" h="204692" w="57838">
                  <a:moveTo>
                    <a:pt x="0" y="0"/>
                  </a:moveTo>
                  <a:lnTo>
                    <a:pt x="57838" y="0"/>
                  </a:lnTo>
                  <a:lnTo>
                    <a:pt x="57838" y="204693"/>
                  </a:lnTo>
                  <a:lnTo>
                    <a:pt x="0" y="204693"/>
                  </a:lnTo>
                  <a:close/>
                </a:path>
              </a:pathLst>
            </a:custGeom>
            <a:solidFill>
              <a:srgbClr val="5A5A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61" name="Google Shape;1061;p86"/>
            <p:cNvGrpSpPr/>
            <p:nvPr/>
          </p:nvGrpSpPr>
          <p:grpSpPr>
            <a:xfrm>
              <a:off x="944233" y="5567063"/>
              <a:ext cx="1494756" cy="858985"/>
              <a:chOff x="944233" y="5567063"/>
              <a:chExt cx="1494756" cy="858985"/>
            </a:xfrm>
          </p:grpSpPr>
          <p:grpSp>
            <p:nvGrpSpPr>
              <p:cNvPr id="1062" name="Google Shape;1062;p86"/>
              <p:cNvGrpSpPr/>
              <p:nvPr/>
            </p:nvGrpSpPr>
            <p:grpSpPr>
              <a:xfrm>
                <a:off x="2346810" y="5567063"/>
                <a:ext cx="92179" cy="858985"/>
                <a:chOff x="2346810" y="5567063"/>
                <a:chExt cx="92179" cy="858985"/>
              </a:xfrm>
            </p:grpSpPr>
            <p:sp>
              <p:nvSpPr>
                <p:cNvPr id="1063" name="Google Shape;1063;p86"/>
                <p:cNvSpPr/>
                <p:nvPr/>
              </p:nvSpPr>
              <p:spPr>
                <a:xfrm>
                  <a:off x="2358558" y="5567063"/>
                  <a:ext cx="80431" cy="858985"/>
                </a:xfrm>
                <a:custGeom>
                  <a:rect b="b" l="l" r="r" t="t"/>
                  <a:pathLst>
                    <a:path extrusionOk="0" h="858985" w="80431">
                      <a:moveTo>
                        <a:pt x="61453" y="858986"/>
                      </a:moveTo>
                      <a:lnTo>
                        <a:pt x="18978" y="858986"/>
                      </a:lnTo>
                      <a:lnTo>
                        <a:pt x="0" y="0"/>
                      </a:lnTo>
                      <a:lnTo>
                        <a:pt x="80431" y="0"/>
                      </a:lnTo>
                      <a:close/>
                    </a:path>
                  </a:pathLst>
                </a:custGeom>
                <a:solidFill>
                  <a:srgbClr val="C1C1C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64" name="Google Shape;1064;p86"/>
                <p:cNvSpPr/>
                <p:nvPr/>
              </p:nvSpPr>
              <p:spPr>
                <a:xfrm>
                  <a:off x="2346810" y="5567063"/>
                  <a:ext cx="80431" cy="858985"/>
                </a:xfrm>
                <a:custGeom>
                  <a:rect b="b" l="l" r="r" t="t"/>
                  <a:pathLst>
                    <a:path extrusionOk="0" h="858985" w="80431">
                      <a:moveTo>
                        <a:pt x="61453" y="858986"/>
                      </a:moveTo>
                      <a:lnTo>
                        <a:pt x="18526" y="858986"/>
                      </a:lnTo>
                      <a:lnTo>
                        <a:pt x="0" y="0"/>
                      </a:lnTo>
                      <a:lnTo>
                        <a:pt x="80431" y="0"/>
                      </a:lnTo>
                      <a:close/>
                    </a:path>
                  </a:pathLst>
                </a:custGeom>
                <a:solidFill>
                  <a:srgbClr val="D3D2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65" name="Google Shape;1065;p86"/>
                <p:cNvSpPr/>
                <p:nvPr/>
              </p:nvSpPr>
              <p:spPr>
                <a:xfrm>
                  <a:off x="2357202" y="5567515"/>
                  <a:ext cx="24400" cy="855370"/>
                </a:xfrm>
                <a:custGeom>
                  <a:rect b="b" l="l" r="r" t="t"/>
                  <a:pathLst>
                    <a:path extrusionOk="0" h="855370" w="24400">
                      <a:moveTo>
                        <a:pt x="23045" y="855371"/>
                      </a:moveTo>
                      <a:lnTo>
                        <a:pt x="8585" y="855371"/>
                      </a:lnTo>
                      <a:lnTo>
                        <a:pt x="0" y="0"/>
                      </a:lnTo>
                      <a:lnTo>
                        <a:pt x="24400" y="0"/>
                      </a:lnTo>
                      <a:close/>
                    </a:path>
                  </a:pathLst>
                </a:custGeom>
                <a:solidFill>
                  <a:srgbClr val="E9E8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066" name="Google Shape;1066;p86"/>
              <p:cNvGrpSpPr/>
              <p:nvPr/>
            </p:nvGrpSpPr>
            <p:grpSpPr>
              <a:xfrm>
                <a:off x="944233" y="5567063"/>
                <a:ext cx="92180" cy="858985"/>
                <a:chOff x="944233" y="5567063"/>
                <a:chExt cx="92180" cy="858985"/>
              </a:xfrm>
            </p:grpSpPr>
            <p:sp>
              <p:nvSpPr>
                <p:cNvPr id="1067" name="Google Shape;1067;p86"/>
                <p:cNvSpPr/>
                <p:nvPr/>
              </p:nvSpPr>
              <p:spPr>
                <a:xfrm>
                  <a:off x="956434" y="5567063"/>
                  <a:ext cx="79979" cy="858985"/>
                </a:xfrm>
                <a:custGeom>
                  <a:rect b="b" l="l" r="r" t="t"/>
                  <a:pathLst>
                    <a:path extrusionOk="0" h="858985" w="79979">
                      <a:moveTo>
                        <a:pt x="61453" y="858986"/>
                      </a:moveTo>
                      <a:lnTo>
                        <a:pt x="18526" y="858986"/>
                      </a:lnTo>
                      <a:lnTo>
                        <a:pt x="0" y="0"/>
                      </a:lnTo>
                      <a:lnTo>
                        <a:pt x="79979" y="0"/>
                      </a:lnTo>
                      <a:close/>
                    </a:path>
                  </a:pathLst>
                </a:custGeom>
                <a:solidFill>
                  <a:srgbClr val="C1C1C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68" name="Google Shape;1068;p86"/>
                <p:cNvSpPr/>
                <p:nvPr/>
              </p:nvSpPr>
              <p:spPr>
                <a:xfrm>
                  <a:off x="944233" y="5567063"/>
                  <a:ext cx="80431" cy="858985"/>
                </a:xfrm>
                <a:custGeom>
                  <a:rect b="b" l="l" r="r" t="t"/>
                  <a:pathLst>
                    <a:path extrusionOk="0" h="858985" w="80431">
                      <a:moveTo>
                        <a:pt x="61905" y="858986"/>
                      </a:moveTo>
                      <a:lnTo>
                        <a:pt x="18978" y="858986"/>
                      </a:lnTo>
                      <a:lnTo>
                        <a:pt x="0" y="0"/>
                      </a:lnTo>
                      <a:lnTo>
                        <a:pt x="80431" y="0"/>
                      </a:lnTo>
                      <a:close/>
                    </a:path>
                  </a:pathLst>
                </a:custGeom>
                <a:solidFill>
                  <a:srgbClr val="D3D2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69" name="Google Shape;1069;p86"/>
                <p:cNvSpPr/>
                <p:nvPr/>
              </p:nvSpPr>
              <p:spPr>
                <a:xfrm>
                  <a:off x="955078" y="5567515"/>
                  <a:ext cx="24400" cy="855370"/>
                </a:xfrm>
                <a:custGeom>
                  <a:rect b="b" l="l" r="r" t="t"/>
                  <a:pathLst>
                    <a:path extrusionOk="0" h="855370" w="24400">
                      <a:moveTo>
                        <a:pt x="22593" y="855371"/>
                      </a:moveTo>
                      <a:lnTo>
                        <a:pt x="8585" y="855371"/>
                      </a:lnTo>
                      <a:lnTo>
                        <a:pt x="0" y="0"/>
                      </a:lnTo>
                      <a:lnTo>
                        <a:pt x="24400" y="0"/>
                      </a:lnTo>
                      <a:close/>
                    </a:path>
                  </a:pathLst>
                </a:custGeom>
                <a:solidFill>
                  <a:srgbClr val="E9E8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1070" name="Google Shape;1070;p86"/>
            <p:cNvGrpSpPr/>
            <p:nvPr/>
          </p:nvGrpSpPr>
          <p:grpSpPr>
            <a:xfrm>
              <a:off x="529425" y="5309500"/>
              <a:ext cx="2320757" cy="336186"/>
              <a:chOff x="529425" y="5309500"/>
              <a:chExt cx="2320757" cy="336186"/>
            </a:xfrm>
          </p:grpSpPr>
          <p:sp>
            <p:nvSpPr>
              <p:cNvPr id="1071" name="Google Shape;1071;p86"/>
              <p:cNvSpPr/>
              <p:nvPr/>
            </p:nvSpPr>
            <p:spPr>
              <a:xfrm>
                <a:off x="529877" y="5343392"/>
                <a:ext cx="2320305" cy="302294"/>
              </a:xfrm>
              <a:custGeom>
                <a:rect b="b" l="l" r="r" t="t"/>
                <a:pathLst>
                  <a:path extrusionOk="0" h="302294" w="2320305">
                    <a:moveTo>
                      <a:pt x="2320306" y="101669"/>
                    </a:moveTo>
                    <a:cubicBezTo>
                      <a:pt x="2219993" y="40216"/>
                      <a:pt x="1739213" y="0"/>
                      <a:pt x="1160831" y="0"/>
                    </a:cubicBezTo>
                    <a:cubicBezTo>
                      <a:pt x="579286" y="0"/>
                      <a:pt x="96246" y="39764"/>
                      <a:pt x="0" y="101669"/>
                    </a:cubicBezTo>
                    <a:lnTo>
                      <a:pt x="0" y="161314"/>
                    </a:lnTo>
                    <a:cubicBezTo>
                      <a:pt x="96698" y="227737"/>
                      <a:pt x="579738" y="302294"/>
                      <a:pt x="1160831" y="302294"/>
                    </a:cubicBezTo>
                    <a:cubicBezTo>
                      <a:pt x="1739213" y="302294"/>
                      <a:pt x="2219993" y="228189"/>
                      <a:pt x="2320306" y="162218"/>
                    </a:cubicBezTo>
                    <a:lnTo>
                      <a:pt x="2320306" y="101669"/>
                    </a:lnTo>
                    <a:close/>
                  </a:path>
                </a:pathLst>
              </a:custGeom>
              <a:solidFill>
                <a:srgbClr val="D87F5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72" name="Google Shape;1072;p86"/>
              <p:cNvSpPr/>
              <p:nvPr/>
            </p:nvSpPr>
            <p:spPr>
              <a:xfrm>
                <a:off x="529425" y="5309500"/>
                <a:ext cx="2320757" cy="281963"/>
              </a:xfrm>
              <a:custGeom>
                <a:rect b="b" l="l" r="r" t="t"/>
                <a:pathLst>
                  <a:path extrusionOk="0" h="281963" w="2320757">
                    <a:moveTo>
                      <a:pt x="2320758" y="128783"/>
                    </a:moveTo>
                    <a:cubicBezTo>
                      <a:pt x="2320758" y="194754"/>
                      <a:pt x="1801118" y="281963"/>
                      <a:pt x="1160379" y="281963"/>
                    </a:cubicBezTo>
                    <a:cubicBezTo>
                      <a:pt x="519640" y="281963"/>
                      <a:pt x="0" y="194754"/>
                      <a:pt x="0" y="128783"/>
                    </a:cubicBezTo>
                    <a:cubicBezTo>
                      <a:pt x="0" y="62811"/>
                      <a:pt x="519640" y="2"/>
                      <a:pt x="1160379" y="2"/>
                    </a:cubicBezTo>
                    <a:cubicBezTo>
                      <a:pt x="1801570" y="-449"/>
                      <a:pt x="2320758" y="62811"/>
                      <a:pt x="2320758" y="128783"/>
                    </a:cubicBezTo>
                    <a:close/>
                  </a:path>
                </a:pathLst>
              </a:custGeom>
              <a:solidFill>
                <a:srgbClr val="EFC36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73" name="Google Shape;1073;p86"/>
            <p:cNvSpPr/>
            <p:nvPr/>
          </p:nvSpPr>
          <p:spPr>
            <a:xfrm>
              <a:off x="1114585" y="5301821"/>
              <a:ext cx="10392" cy="9037"/>
            </a:xfrm>
            <a:custGeom>
              <a:rect b="b" l="l" r="r" t="t"/>
              <a:pathLst>
                <a:path extrusionOk="0" h="9037" w="10392">
                  <a:moveTo>
                    <a:pt x="452" y="9037"/>
                  </a:moveTo>
                  <a:cubicBezTo>
                    <a:pt x="2259" y="5874"/>
                    <a:pt x="5874" y="2711"/>
                    <a:pt x="10393" y="0"/>
                  </a:cubicBezTo>
                  <a:lnTo>
                    <a:pt x="0" y="3615"/>
                  </a:lnTo>
                  <a:lnTo>
                    <a:pt x="452" y="9037"/>
                  </a:lnTo>
                  <a:close/>
                </a:path>
              </a:pathLst>
            </a:custGeom>
            <a:solidFill>
              <a:srgbClr val="9E9E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74" name="Google Shape;1074;p86"/>
            <p:cNvSpPr/>
            <p:nvPr/>
          </p:nvSpPr>
          <p:spPr>
            <a:xfrm>
              <a:off x="1124978" y="5290525"/>
              <a:ext cx="77268" cy="26207"/>
            </a:xfrm>
            <a:custGeom>
              <a:rect b="b" l="l" r="r" t="t"/>
              <a:pathLst>
                <a:path extrusionOk="0" h="26207" w="77268">
                  <a:moveTo>
                    <a:pt x="77268" y="0"/>
                  </a:moveTo>
                  <a:cubicBezTo>
                    <a:pt x="77268" y="0"/>
                    <a:pt x="24401" y="10393"/>
                    <a:pt x="0" y="26208"/>
                  </a:cubicBezTo>
                  <a:lnTo>
                    <a:pt x="77268" y="0"/>
                  </a:ln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75" name="Google Shape;1075;p86"/>
            <p:cNvGrpSpPr/>
            <p:nvPr/>
          </p:nvGrpSpPr>
          <p:grpSpPr>
            <a:xfrm>
              <a:off x="1509059" y="5348815"/>
              <a:ext cx="603686" cy="138720"/>
              <a:chOff x="1509059" y="5348815"/>
              <a:chExt cx="603686" cy="138720"/>
            </a:xfrm>
          </p:grpSpPr>
          <p:sp>
            <p:nvSpPr>
              <p:cNvPr id="1076" name="Google Shape;1076;p86"/>
              <p:cNvSpPr/>
              <p:nvPr/>
            </p:nvSpPr>
            <p:spPr>
              <a:xfrm>
                <a:off x="1510415" y="5356496"/>
                <a:ext cx="602330" cy="131039"/>
              </a:xfrm>
              <a:custGeom>
                <a:rect b="b" l="l" r="r" t="t"/>
                <a:pathLst>
                  <a:path extrusionOk="0" h="131039" w="602330">
                    <a:moveTo>
                      <a:pt x="127877" y="0"/>
                    </a:moveTo>
                    <a:lnTo>
                      <a:pt x="0" y="131039"/>
                    </a:lnTo>
                    <a:lnTo>
                      <a:pt x="497951" y="131039"/>
                    </a:lnTo>
                    <a:lnTo>
                      <a:pt x="602331" y="0"/>
                    </a:lnTo>
                    <a:close/>
                  </a:path>
                </a:pathLst>
              </a:custGeom>
              <a:gradFill>
                <a:gsLst>
                  <a:gs pos="0">
                    <a:srgbClr val="343334"/>
                  </a:gs>
                  <a:gs pos="36970">
                    <a:srgbClr val="343334"/>
                  </a:gs>
                  <a:gs pos="100000">
                    <a:srgbClr val="FFFFFF"/>
                  </a:gs>
                </a:gsLst>
                <a:lin ang="52574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77" name="Google Shape;1077;p86"/>
              <p:cNvGrpSpPr/>
              <p:nvPr/>
            </p:nvGrpSpPr>
            <p:grpSpPr>
              <a:xfrm>
                <a:off x="1509059" y="5348815"/>
                <a:ext cx="601878" cy="131039"/>
                <a:chOff x="1509059" y="5348815"/>
                <a:chExt cx="601878" cy="131039"/>
              </a:xfrm>
            </p:grpSpPr>
            <p:sp>
              <p:nvSpPr>
                <p:cNvPr id="1078" name="Google Shape;1078;p86"/>
                <p:cNvSpPr/>
                <p:nvPr/>
              </p:nvSpPr>
              <p:spPr>
                <a:xfrm>
                  <a:off x="1509059" y="5348815"/>
                  <a:ext cx="601878" cy="131039"/>
                </a:xfrm>
                <a:custGeom>
                  <a:rect b="b" l="l" r="r" t="t"/>
                  <a:pathLst>
                    <a:path extrusionOk="0" h="131039" w="601878">
                      <a:moveTo>
                        <a:pt x="497951" y="131039"/>
                      </a:moveTo>
                      <a:lnTo>
                        <a:pt x="0" y="131039"/>
                      </a:lnTo>
                      <a:lnTo>
                        <a:pt x="127877" y="0"/>
                      </a:lnTo>
                      <a:lnTo>
                        <a:pt x="601879" y="0"/>
                      </a:lnTo>
                      <a:close/>
                    </a:path>
                  </a:pathLst>
                </a:custGeom>
                <a:solidFill>
                  <a:srgbClr val="FEFEF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79" name="Google Shape;1079;p86"/>
                <p:cNvSpPr/>
                <p:nvPr/>
              </p:nvSpPr>
              <p:spPr>
                <a:xfrm>
                  <a:off x="1756227" y="5353785"/>
                  <a:ext cx="97601" cy="116128"/>
                </a:xfrm>
                <a:custGeom>
                  <a:rect b="b" l="l" r="r" t="t"/>
                  <a:pathLst>
                    <a:path extrusionOk="0" h="116128" w="97601">
                      <a:moveTo>
                        <a:pt x="97602" y="0"/>
                      </a:moveTo>
                      <a:lnTo>
                        <a:pt x="0" y="116128"/>
                      </a:lnTo>
                    </a:path>
                  </a:pathLst>
                </a:custGeom>
                <a:noFill/>
                <a:ln cap="flat" cmpd="sng" w="9525">
                  <a:solidFill>
                    <a:srgbClr val="58595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80" name="Google Shape;1080;p86"/>
                <p:cNvSpPr/>
                <p:nvPr/>
              </p:nvSpPr>
              <p:spPr>
                <a:xfrm>
                  <a:off x="1811354" y="5447772"/>
                  <a:ext cx="158151" cy="9940"/>
                </a:xfrm>
                <a:custGeom>
                  <a:rect b="b" l="l" r="r" t="t"/>
                  <a:pathLst>
                    <a:path extrusionOk="0" h="9940" w="158151">
                      <a:moveTo>
                        <a:pt x="148210" y="9941"/>
                      </a:moveTo>
                      <a:lnTo>
                        <a:pt x="0" y="9941"/>
                      </a:lnTo>
                      <a:lnTo>
                        <a:pt x="13556" y="0"/>
                      </a:lnTo>
                      <a:lnTo>
                        <a:pt x="158151" y="0"/>
                      </a:lnTo>
                      <a:close/>
                    </a:path>
                  </a:pathLst>
                </a:custGeom>
                <a:solidFill>
                  <a:srgbClr val="3B231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81" name="Google Shape;1081;p86"/>
                <p:cNvSpPr/>
                <p:nvPr/>
              </p:nvSpPr>
              <p:spPr>
                <a:xfrm>
                  <a:off x="1575031" y="5451839"/>
                  <a:ext cx="154536" cy="4970"/>
                </a:xfrm>
                <a:custGeom>
                  <a:rect b="b" l="l" r="r" t="t"/>
                  <a:pathLst>
                    <a:path extrusionOk="0" h="4970" w="154536">
                      <a:moveTo>
                        <a:pt x="140981" y="4970"/>
                      </a:moveTo>
                      <a:lnTo>
                        <a:pt x="0" y="4970"/>
                      </a:lnTo>
                      <a:lnTo>
                        <a:pt x="13104" y="0"/>
                      </a:lnTo>
                      <a:lnTo>
                        <a:pt x="154537" y="0"/>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82" name="Google Shape;1082;p86"/>
                <p:cNvSpPr/>
                <p:nvPr/>
              </p:nvSpPr>
              <p:spPr>
                <a:xfrm>
                  <a:off x="1592654" y="5434216"/>
                  <a:ext cx="154988" cy="4518"/>
                </a:xfrm>
                <a:custGeom>
                  <a:rect b="b" l="l" r="r" t="t"/>
                  <a:pathLst>
                    <a:path extrusionOk="0" h="4518" w="154988">
                      <a:moveTo>
                        <a:pt x="141433" y="4519"/>
                      </a:moveTo>
                      <a:lnTo>
                        <a:pt x="0" y="4519"/>
                      </a:lnTo>
                      <a:lnTo>
                        <a:pt x="13556" y="0"/>
                      </a:lnTo>
                      <a:lnTo>
                        <a:pt x="154988" y="0"/>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83" name="Google Shape;1083;p86"/>
                <p:cNvSpPr/>
                <p:nvPr/>
              </p:nvSpPr>
              <p:spPr>
                <a:xfrm>
                  <a:off x="1610728" y="5416142"/>
                  <a:ext cx="154988" cy="4518"/>
                </a:xfrm>
                <a:custGeom>
                  <a:rect b="b" l="l" r="r" t="t"/>
                  <a:pathLst>
                    <a:path extrusionOk="0" h="4518" w="154988">
                      <a:moveTo>
                        <a:pt x="141433" y="4519"/>
                      </a:moveTo>
                      <a:lnTo>
                        <a:pt x="0" y="4519"/>
                      </a:lnTo>
                      <a:lnTo>
                        <a:pt x="13556" y="0"/>
                      </a:lnTo>
                      <a:lnTo>
                        <a:pt x="154988" y="0"/>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84" name="Google Shape;1084;p86"/>
                <p:cNvSpPr/>
                <p:nvPr/>
              </p:nvSpPr>
              <p:spPr>
                <a:xfrm>
                  <a:off x="1628803" y="5398067"/>
                  <a:ext cx="154536" cy="4970"/>
                </a:xfrm>
                <a:custGeom>
                  <a:rect b="b" l="l" r="r" t="t"/>
                  <a:pathLst>
                    <a:path extrusionOk="0" h="4970" w="154536">
                      <a:moveTo>
                        <a:pt x="141433" y="4970"/>
                      </a:moveTo>
                      <a:lnTo>
                        <a:pt x="0" y="4970"/>
                      </a:lnTo>
                      <a:lnTo>
                        <a:pt x="13556" y="0"/>
                      </a:lnTo>
                      <a:lnTo>
                        <a:pt x="154537" y="0"/>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85" name="Google Shape;1085;p86"/>
                <p:cNvSpPr/>
                <p:nvPr/>
              </p:nvSpPr>
              <p:spPr>
                <a:xfrm>
                  <a:off x="1842985" y="5431053"/>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86" name="Google Shape;1086;p86"/>
                <p:cNvSpPr/>
                <p:nvPr/>
              </p:nvSpPr>
              <p:spPr>
                <a:xfrm>
                  <a:off x="1854281" y="5417497"/>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87" name="Google Shape;1087;p86"/>
                <p:cNvSpPr/>
                <p:nvPr/>
              </p:nvSpPr>
              <p:spPr>
                <a:xfrm>
                  <a:off x="1865578" y="5403942"/>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88" name="Google Shape;1088;p86"/>
                <p:cNvSpPr/>
                <p:nvPr/>
              </p:nvSpPr>
              <p:spPr>
                <a:xfrm>
                  <a:off x="1876422" y="5390386"/>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89" name="Google Shape;1089;p86"/>
                <p:cNvSpPr/>
                <p:nvPr/>
              </p:nvSpPr>
              <p:spPr>
                <a:xfrm>
                  <a:off x="1887719" y="5376830"/>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90" name="Google Shape;1090;p86"/>
                <p:cNvSpPr/>
                <p:nvPr/>
              </p:nvSpPr>
              <p:spPr>
                <a:xfrm>
                  <a:off x="1899015" y="5363726"/>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1091" name="Google Shape;1091;p86"/>
            <p:cNvSpPr/>
            <p:nvPr/>
          </p:nvSpPr>
          <p:spPr>
            <a:xfrm>
              <a:off x="2291231" y="5289378"/>
              <a:ext cx="62475" cy="40910"/>
            </a:xfrm>
            <a:custGeom>
              <a:rect b="b" l="l" r="r" t="t"/>
              <a:pathLst>
                <a:path extrusionOk="0" h="40910" w="62475">
                  <a:moveTo>
                    <a:pt x="16719" y="25547"/>
                  </a:moveTo>
                  <a:lnTo>
                    <a:pt x="56483" y="21932"/>
                  </a:lnTo>
                  <a:lnTo>
                    <a:pt x="52416" y="30066"/>
                  </a:lnTo>
                  <a:cubicBezTo>
                    <a:pt x="53320" y="30066"/>
                    <a:pt x="54223" y="30518"/>
                    <a:pt x="55579" y="30518"/>
                  </a:cubicBezTo>
                  <a:cubicBezTo>
                    <a:pt x="55579" y="30518"/>
                    <a:pt x="71394" y="19673"/>
                    <a:pt x="55127" y="695"/>
                  </a:cubicBezTo>
                  <a:cubicBezTo>
                    <a:pt x="55127" y="695"/>
                    <a:pt x="30275" y="-3824"/>
                    <a:pt x="17171" y="10184"/>
                  </a:cubicBezTo>
                  <a:cubicBezTo>
                    <a:pt x="17171" y="10184"/>
                    <a:pt x="9941" y="27807"/>
                    <a:pt x="0" y="40911"/>
                  </a:cubicBezTo>
                  <a:cubicBezTo>
                    <a:pt x="7230" y="32325"/>
                    <a:pt x="16719" y="25547"/>
                    <a:pt x="16719" y="25547"/>
                  </a:cubicBezTo>
                  <a:close/>
                </a:path>
              </a:pathLst>
            </a:cu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92" name="Google Shape;1092;p86"/>
            <p:cNvSpPr/>
            <p:nvPr/>
          </p:nvSpPr>
          <p:spPr>
            <a:xfrm>
              <a:off x="2291231" y="5366437"/>
              <a:ext cx="903" cy="903"/>
            </a:xfrm>
            <a:custGeom>
              <a:rect b="b" l="l" r="r" t="t"/>
              <a:pathLst>
                <a:path extrusionOk="0" h="903" w="903">
                  <a:moveTo>
                    <a:pt x="0" y="904"/>
                  </a:moveTo>
                  <a:cubicBezTo>
                    <a:pt x="452" y="452"/>
                    <a:pt x="452" y="0"/>
                    <a:pt x="904" y="0"/>
                  </a:cubicBezTo>
                  <a:cubicBezTo>
                    <a:pt x="452" y="0"/>
                    <a:pt x="0" y="452"/>
                    <a:pt x="0" y="904"/>
                  </a:cubicBez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93" name="Google Shape;1093;p86"/>
            <p:cNvGrpSpPr/>
            <p:nvPr/>
          </p:nvGrpSpPr>
          <p:grpSpPr>
            <a:xfrm>
              <a:off x="1230713" y="5426986"/>
              <a:ext cx="253494" cy="127424"/>
              <a:chOff x="1230713" y="5426986"/>
              <a:chExt cx="253494" cy="127424"/>
            </a:xfrm>
          </p:grpSpPr>
          <p:sp>
            <p:nvSpPr>
              <p:cNvPr id="1094" name="Google Shape;1094;p86"/>
              <p:cNvSpPr/>
              <p:nvPr/>
            </p:nvSpPr>
            <p:spPr>
              <a:xfrm>
                <a:off x="1238847" y="5475335"/>
                <a:ext cx="232708" cy="79075"/>
              </a:xfrm>
              <a:custGeom>
                <a:rect b="b" l="l" r="r" t="t"/>
                <a:pathLst>
                  <a:path extrusionOk="0" h="79075" w="232708">
                    <a:moveTo>
                      <a:pt x="23497" y="0"/>
                    </a:moveTo>
                    <a:lnTo>
                      <a:pt x="0" y="65520"/>
                    </a:lnTo>
                    <a:lnTo>
                      <a:pt x="209663" y="79076"/>
                    </a:lnTo>
                    <a:lnTo>
                      <a:pt x="232708" y="14008"/>
                    </a:lnTo>
                    <a:close/>
                  </a:path>
                </a:pathLst>
              </a:custGeom>
              <a:gradFill>
                <a:gsLst>
                  <a:gs pos="0">
                    <a:srgbClr val="FFFFFF"/>
                  </a:gs>
                  <a:gs pos="17850">
                    <a:srgbClr val="CBCACB"/>
                  </a:gs>
                  <a:gs pos="38420">
                    <a:srgbClr val="959595"/>
                  </a:gs>
                  <a:gs pos="57650">
                    <a:srgbClr val="6B6B6B"/>
                  </a:gs>
                  <a:gs pos="74920">
                    <a:srgbClr val="4D4C4D"/>
                  </a:gs>
                  <a:gs pos="89620">
                    <a:srgbClr val="3B3A3B"/>
                  </a:gs>
                  <a:gs pos="100000">
                    <a:srgbClr val="343334"/>
                  </a:gs>
                </a:gsLst>
                <a:lin ang="1680119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95" name="Google Shape;1095;p86"/>
              <p:cNvSpPr/>
              <p:nvPr/>
            </p:nvSpPr>
            <p:spPr>
              <a:xfrm>
                <a:off x="1237491" y="5427890"/>
                <a:ext cx="246716" cy="89468"/>
              </a:xfrm>
              <a:custGeom>
                <a:rect b="b" l="l" r="r" t="t"/>
                <a:pathLst>
                  <a:path extrusionOk="0" h="89468" w="246716">
                    <a:moveTo>
                      <a:pt x="0" y="26208"/>
                    </a:moveTo>
                    <a:lnTo>
                      <a:pt x="43831" y="89468"/>
                    </a:lnTo>
                    <a:lnTo>
                      <a:pt x="246716" y="63712"/>
                    </a:lnTo>
                    <a:lnTo>
                      <a:pt x="202886" y="0"/>
                    </a:lnTo>
                    <a:close/>
                  </a:path>
                </a:pathLst>
              </a:custGeom>
              <a:gradFill>
                <a:gsLst>
                  <a:gs pos="0">
                    <a:srgbClr val="FFFFFF"/>
                  </a:gs>
                  <a:gs pos="17850">
                    <a:srgbClr val="CBCACB"/>
                  </a:gs>
                  <a:gs pos="38420">
                    <a:srgbClr val="959595"/>
                  </a:gs>
                  <a:gs pos="57650">
                    <a:srgbClr val="6B6B6B"/>
                  </a:gs>
                  <a:gs pos="74920">
                    <a:srgbClr val="4D4C4D"/>
                  </a:gs>
                  <a:gs pos="89620">
                    <a:srgbClr val="3B3A3B"/>
                  </a:gs>
                  <a:gs pos="100000">
                    <a:srgbClr val="343334"/>
                  </a:gs>
                </a:gsLst>
                <a:lin ang="407354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96" name="Google Shape;1096;p86"/>
              <p:cNvGrpSpPr/>
              <p:nvPr/>
            </p:nvGrpSpPr>
            <p:grpSpPr>
              <a:xfrm>
                <a:off x="1230713" y="5426986"/>
                <a:ext cx="248975" cy="125165"/>
                <a:chOff x="1230713" y="5426986"/>
                <a:chExt cx="248975" cy="125165"/>
              </a:xfrm>
            </p:grpSpPr>
            <p:grpSp>
              <p:nvGrpSpPr>
                <p:cNvPr id="1097" name="Google Shape;1097;p86"/>
                <p:cNvGrpSpPr/>
                <p:nvPr/>
              </p:nvGrpSpPr>
              <p:grpSpPr>
                <a:xfrm>
                  <a:off x="1230713" y="5473076"/>
                  <a:ext cx="232708" cy="79075"/>
                  <a:chOff x="1230713" y="5473076"/>
                  <a:chExt cx="232708" cy="79075"/>
                </a:xfrm>
              </p:grpSpPr>
              <p:sp>
                <p:nvSpPr>
                  <p:cNvPr id="1098" name="Google Shape;1098;p86"/>
                  <p:cNvSpPr/>
                  <p:nvPr/>
                </p:nvSpPr>
                <p:spPr>
                  <a:xfrm>
                    <a:off x="1230713" y="5473076"/>
                    <a:ext cx="232708" cy="79075"/>
                  </a:xfrm>
                  <a:custGeom>
                    <a:rect b="b" l="l" r="r" t="t"/>
                    <a:pathLst>
                      <a:path extrusionOk="0" h="79075" w="232708">
                        <a:moveTo>
                          <a:pt x="0" y="65520"/>
                        </a:moveTo>
                        <a:lnTo>
                          <a:pt x="23497" y="0"/>
                        </a:lnTo>
                        <a:lnTo>
                          <a:pt x="232708" y="13556"/>
                        </a:lnTo>
                        <a:lnTo>
                          <a:pt x="209212" y="79076"/>
                        </a:lnTo>
                        <a:close/>
                      </a:path>
                    </a:pathLst>
                  </a:custGeom>
                  <a:solidFill>
                    <a:srgbClr val="F1F1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099" name="Google Shape;1099;p86"/>
                  <p:cNvSpPr/>
                  <p:nvPr/>
                </p:nvSpPr>
                <p:spPr>
                  <a:xfrm>
                    <a:off x="1308885" y="5484824"/>
                    <a:ext cx="21237" cy="51512"/>
                  </a:xfrm>
                  <a:custGeom>
                    <a:rect b="b" l="l" r="r" t="t"/>
                    <a:pathLst>
                      <a:path extrusionOk="0" h="51512" w="21237">
                        <a:moveTo>
                          <a:pt x="0" y="51060"/>
                        </a:moveTo>
                        <a:lnTo>
                          <a:pt x="18074" y="0"/>
                        </a:lnTo>
                        <a:lnTo>
                          <a:pt x="21237" y="0"/>
                        </a:lnTo>
                        <a:lnTo>
                          <a:pt x="2711"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00" name="Google Shape;1100;p86"/>
                  <p:cNvSpPr/>
                  <p:nvPr/>
                </p:nvSpPr>
                <p:spPr>
                  <a:xfrm>
                    <a:off x="1357686" y="5487084"/>
                    <a:ext cx="10392" cy="20785"/>
                  </a:xfrm>
                  <a:custGeom>
                    <a:rect b="b" l="l" r="r" t="t"/>
                    <a:pathLst>
                      <a:path extrusionOk="0" h="20785" w="10392">
                        <a:moveTo>
                          <a:pt x="0" y="20334"/>
                        </a:moveTo>
                        <a:lnTo>
                          <a:pt x="7230" y="0"/>
                        </a:lnTo>
                        <a:lnTo>
                          <a:pt x="10393" y="452"/>
                        </a:lnTo>
                        <a:lnTo>
                          <a:pt x="3163" y="20786"/>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01" name="Google Shape;1101;p86"/>
                  <p:cNvSpPr/>
                  <p:nvPr/>
                </p:nvSpPr>
                <p:spPr>
                  <a:xfrm>
                    <a:off x="1346841" y="5486632"/>
                    <a:ext cx="10844" cy="22593"/>
                  </a:xfrm>
                  <a:custGeom>
                    <a:rect b="b" l="l" r="r" t="t"/>
                    <a:pathLst>
                      <a:path extrusionOk="0" h="22593" w="10844">
                        <a:moveTo>
                          <a:pt x="0" y="22141"/>
                        </a:moveTo>
                        <a:lnTo>
                          <a:pt x="7682" y="0"/>
                        </a:lnTo>
                        <a:lnTo>
                          <a:pt x="10845" y="0"/>
                        </a:lnTo>
                        <a:lnTo>
                          <a:pt x="2711" y="22593"/>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02" name="Google Shape;1102;p86"/>
                  <p:cNvSpPr/>
                  <p:nvPr/>
                </p:nvSpPr>
                <p:spPr>
                  <a:xfrm>
                    <a:off x="1295781" y="5483921"/>
                    <a:ext cx="21237" cy="51512"/>
                  </a:xfrm>
                  <a:custGeom>
                    <a:rect b="b" l="l" r="r" t="t"/>
                    <a:pathLst>
                      <a:path extrusionOk="0" h="51512" w="21237">
                        <a:moveTo>
                          <a:pt x="0" y="51060"/>
                        </a:moveTo>
                        <a:lnTo>
                          <a:pt x="18526" y="0"/>
                        </a:lnTo>
                        <a:lnTo>
                          <a:pt x="21237" y="0"/>
                        </a:lnTo>
                        <a:lnTo>
                          <a:pt x="3163"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03" name="Google Shape;1103;p86"/>
                  <p:cNvSpPr/>
                  <p:nvPr/>
                </p:nvSpPr>
                <p:spPr>
                  <a:xfrm>
                    <a:off x="1283129" y="5483017"/>
                    <a:ext cx="21237" cy="51512"/>
                  </a:xfrm>
                  <a:custGeom>
                    <a:rect b="b" l="l" r="r" t="t"/>
                    <a:pathLst>
                      <a:path extrusionOk="0" h="51512" w="21237">
                        <a:moveTo>
                          <a:pt x="0" y="51060"/>
                        </a:moveTo>
                        <a:lnTo>
                          <a:pt x="18526" y="0"/>
                        </a:lnTo>
                        <a:lnTo>
                          <a:pt x="21238" y="0"/>
                        </a:lnTo>
                        <a:lnTo>
                          <a:pt x="2711"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04" name="Google Shape;1104;p86"/>
                  <p:cNvSpPr/>
                  <p:nvPr/>
                </p:nvSpPr>
                <p:spPr>
                  <a:xfrm>
                    <a:off x="1270477" y="5482113"/>
                    <a:ext cx="21237" cy="51512"/>
                  </a:xfrm>
                  <a:custGeom>
                    <a:rect b="b" l="l" r="r" t="t"/>
                    <a:pathLst>
                      <a:path extrusionOk="0" h="51512" w="21237">
                        <a:moveTo>
                          <a:pt x="0" y="51512"/>
                        </a:moveTo>
                        <a:lnTo>
                          <a:pt x="18074" y="0"/>
                        </a:lnTo>
                        <a:lnTo>
                          <a:pt x="21237" y="452"/>
                        </a:lnTo>
                        <a:lnTo>
                          <a:pt x="2711"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05" name="Google Shape;1105;p86"/>
                  <p:cNvSpPr/>
                  <p:nvPr/>
                </p:nvSpPr>
                <p:spPr>
                  <a:xfrm>
                    <a:off x="1257373" y="5481210"/>
                    <a:ext cx="21237" cy="51512"/>
                  </a:xfrm>
                  <a:custGeom>
                    <a:rect b="b" l="l" r="r" t="t"/>
                    <a:pathLst>
                      <a:path extrusionOk="0" h="51512" w="21237">
                        <a:moveTo>
                          <a:pt x="0" y="51512"/>
                        </a:moveTo>
                        <a:lnTo>
                          <a:pt x="18526" y="0"/>
                        </a:lnTo>
                        <a:lnTo>
                          <a:pt x="21237" y="452"/>
                        </a:lnTo>
                        <a:lnTo>
                          <a:pt x="3163"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06" name="Google Shape;1106;p86"/>
                  <p:cNvSpPr/>
                  <p:nvPr/>
                </p:nvSpPr>
                <p:spPr>
                  <a:xfrm>
                    <a:off x="1244721" y="5480306"/>
                    <a:ext cx="21237" cy="51512"/>
                  </a:xfrm>
                  <a:custGeom>
                    <a:rect b="b" l="l" r="r" t="t"/>
                    <a:pathLst>
                      <a:path extrusionOk="0" h="51512" w="21237">
                        <a:moveTo>
                          <a:pt x="0" y="51512"/>
                        </a:moveTo>
                        <a:lnTo>
                          <a:pt x="18526" y="0"/>
                        </a:lnTo>
                        <a:lnTo>
                          <a:pt x="21238" y="452"/>
                        </a:lnTo>
                        <a:lnTo>
                          <a:pt x="2711"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07" name="Google Shape;1107;p86"/>
                  <p:cNvSpPr/>
                  <p:nvPr/>
                </p:nvSpPr>
                <p:spPr>
                  <a:xfrm>
                    <a:off x="1422754" y="5499284"/>
                    <a:ext cx="21237" cy="36600"/>
                  </a:xfrm>
                  <a:custGeom>
                    <a:rect b="b" l="l" r="r" t="t"/>
                    <a:pathLst>
                      <a:path extrusionOk="0" h="36600" w="21237">
                        <a:moveTo>
                          <a:pt x="0" y="36149"/>
                        </a:moveTo>
                        <a:lnTo>
                          <a:pt x="12652" y="0"/>
                        </a:lnTo>
                        <a:lnTo>
                          <a:pt x="21238" y="452"/>
                        </a:lnTo>
                        <a:lnTo>
                          <a:pt x="8585" y="36601"/>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08" name="Google Shape;1108;p86"/>
                  <p:cNvGrpSpPr/>
                  <p:nvPr/>
                </p:nvGrpSpPr>
                <p:grpSpPr>
                  <a:xfrm>
                    <a:off x="1341030" y="5487987"/>
                    <a:ext cx="73138" cy="52867"/>
                    <a:chOff x="1341030" y="5487987"/>
                    <a:chExt cx="73138" cy="52867"/>
                  </a:xfrm>
                </p:grpSpPr>
                <p:grpSp>
                  <p:nvGrpSpPr>
                    <p:cNvPr id="1109" name="Google Shape;1109;p86"/>
                    <p:cNvGrpSpPr/>
                    <p:nvPr/>
                  </p:nvGrpSpPr>
                  <p:grpSpPr>
                    <a:xfrm>
                      <a:off x="1341030" y="5509110"/>
                      <a:ext cx="62600" cy="26486"/>
                      <a:chOff x="1341030" y="5509110"/>
                      <a:chExt cx="62600" cy="26486"/>
                    </a:xfrm>
                  </p:grpSpPr>
                  <p:sp>
                    <p:nvSpPr>
                      <p:cNvPr id="1110" name="Google Shape;1110;p86"/>
                      <p:cNvSpPr/>
                      <p:nvPr/>
                    </p:nvSpPr>
                    <p:spPr>
                      <a:xfrm>
                        <a:off x="1342323" y="5509110"/>
                        <a:ext cx="46089" cy="12767"/>
                      </a:xfrm>
                      <a:custGeom>
                        <a:rect b="b" l="l" r="r" t="t"/>
                        <a:pathLst>
                          <a:path extrusionOk="0" h="12767" w="46089">
                            <a:moveTo>
                              <a:pt x="35245" y="115"/>
                            </a:moveTo>
                            <a:cubicBezTo>
                              <a:pt x="18526" y="-789"/>
                              <a:pt x="3163" y="3730"/>
                              <a:pt x="0" y="10508"/>
                            </a:cubicBezTo>
                            <a:lnTo>
                              <a:pt x="31630" y="12767"/>
                            </a:lnTo>
                            <a:lnTo>
                              <a:pt x="46090" y="1922"/>
                            </a:lnTo>
                            <a:cubicBezTo>
                              <a:pt x="42475" y="567"/>
                              <a:pt x="38860" y="115"/>
                              <a:pt x="35245" y="115"/>
                            </a:cubicBezTo>
                            <a:close/>
                          </a:path>
                        </a:pathLst>
                      </a:custGeom>
                      <a:solidFill>
                        <a:srgbClr val="5995C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11" name="Google Shape;1111;p86"/>
                      <p:cNvSpPr/>
                      <p:nvPr/>
                    </p:nvSpPr>
                    <p:spPr>
                      <a:xfrm>
                        <a:off x="1373501" y="5510580"/>
                        <a:ext cx="30129" cy="12652"/>
                      </a:xfrm>
                      <a:custGeom>
                        <a:rect b="b" l="l" r="r" t="t"/>
                        <a:pathLst>
                          <a:path extrusionOk="0" h="12652" w="30129">
                            <a:moveTo>
                              <a:pt x="14460" y="0"/>
                            </a:moveTo>
                            <a:lnTo>
                              <a:pt x="0" y="10845"/>
                            </a:lnTo>
                            <a:lnTo>
                              <a:pt x="29823" y="12652"/>
                            </a:lnTo>
                            <a:cubicBezTo>
                              <a:pt x="31630" y="7682"/>
                              <a:pt x="25304" y="2711"/>
                              <a:pt x="14460" y="0"/>
                            </a:cubicBezTo>
                            <a:close/>
                          </a:path>
                        </a:pathLst>
                      </a:custGeom>
                      <a:solidFill>
                        <a:srgbClr val="EF4D4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12" name="Google Shape;1112;p86"/>
                      <p:cNvSpPr/>
                      <p:nvPr/>
                    </p:nvSpPr>
                    <p:spPr>
                      <a:xfrm>
                        <a:off x="1341030" y="5519618"/>
                        <a:ext cx="46930" cy="15978"/>
                      </a:xfrm>
                      <a:custGeom>
                        <a:rect b="b" l="l" r="r" t="t"/>
                        <a:pathLst>
                          <a:path extrusionOk="0" h="15978" w="46930">
                            <a:moveTo>
                              <a:pt x="32923" y="2259"/>
                            </a:moveTo>
                            <a:lnTo>
                              <a:pt x="841" y="0"/>
                            </a:lnTo>
                            <a:cubicBezTo>
                              <a:pt x="841" y="0"/>
                              <a:pt x="841" y="452"/>
                              <a:pt x="389" y="452"/>
                            </a:cubicBezTo>
                            <a:cubicBezTo>
                              <a:pt x="-2322" y="7682"/>
                              <a:pt x="9426" y="14459"/>
                              <a:pt x="26597" y="15815"/>
                            </a:cubicBezTo>
                            <a:cubicBezTo>
                              <a:pt x="33827" y="16267"/>
                              <a:pt x="41057" y="15815"/>
                              <a:pt x="46931" y="14008"/>
                            </a:cubicBezTo>
                            <a:lnTo>
                              <a:pt x="32923" y="2259"/>
                            </a:lnTo>
                            <a:close/>
                          </a:path>
                        </a:pathLst>
                      </a:custGeom>
                      <a:solidFill>
                        <a:srgbClr val="F8A71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13" name="Google Shape;1113;p86"/>
                      <p:cNvSpPr/>
                      <p:nvPr/>
                    </p:nvSpPr>
                    <p:spPr>
                      <a:xfrm>
                        <a:off x="1373953" y="5521877"/>
                        <a:ext cx="29370" cy="12200"/>
                      </a:xfrm>
                      <a:custGeom>
                        <a:rect b="b" l="l" r="r" t="t"/>
                        <a:pathLst>
                          <a:path extrusionOk="0" h="12200" w="29370">
                            <a:moveTo>
                              <a:pt x="29371" y="2259"/>
                            </a:moveTo>
                            <a:cubicBezTo>
                              <a:pt x="29371" y="2259"/>
                              <a:pt x="29371" y="1807"/>
                              <a:pt x="29371" y="1807"/>
                            </a:cubicBezTo>
                            <a:lnTo>
                              <a:pt x="0" y="0"/>
                            </a:lnTo>
                            <a:lnTo>
                              <a:pt x="14008" y="12200"/>
                            </a:lnTo>
                            <a:cubicBezTo>
                              <a:pt x="22141" y="9941"/>
                              <a:pt x="28015" y="6326"/>
                              <a:pt x="29371" y="2259"/>
                            </a:cubicBezTo>
                            <a:close/>
                          </a:path>
                        </a:pathLst>
                      </a:custGeom>
                      <a:solidFill>
                        <a:srgbClr val="FFCC6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114" name="Google Shape;1114;p86"/>
                    <p:cNvSpPr/>
                    <p:nvPr/>
                  </p:nvSpPr>
                  <p:spPr>
                    <a:xfrm>
                      <a:off x="1392479" y="5490699"/>
                      <a:ext cx="21689" cy="26207"/>
                    </a:xfrm>
                    <a:custGeom>
                      <a:rect b="b" l="l" r="r" t="t"/>
                      <a:pathLst>
                        <a:path extrusionOk="0" h="26207" w="21689">
                          <a:moveTo>
                            <a:pt x="0" y="26208"/>
                          </a:moveTo>
                          <a:lnTo>
                            <a:pt x="14008" y="22593"/>
                          </a:lnTo>
                          <a:lnTo>
                            <a:pt x="21689" y="0"/>
                          </a:lnTo>
                        </a:path>
                      </a:pathLst>
                    </a:custGeom>
                    <a:noFill/>
                    <a:ln cap="flat" cmpd="sng" w="9525">
                      <a:solidFill>
                        <a:srgbClr val="A6A8A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15" name="Google Shape;1115;p86"/>
                    <p:cNvSpPr/>
                    <p:nvPr/>
                  </p:nvSpPr>
                  <p:spPr>
                    <a:xfrm>
                      <a:off x="1397902" y="5527751"/>
                      <a:ext cx="10392" cy="13103"/>
                    </a:xfrm>
                    <a:custGeom>
                      <a:rect b="b" l="l" r="r" t="t"/>
                      <a:pathLst>
                        <a:path extrusionOk="0" h="13103" w="10392">
                          <a:moveTo>
                            <a:pt x="0" y="0"/>
                          </a:moveTo>
                          <a:lnTo>
                            <a:pt x="10393" y="2711"/>
                          </a:lnTo>
                          <a:lnTo>
                            <a:pt x="6326" y="13104"/>
                          </a:lnTo>
                        </a:path>
                      </a:pathLst>
                    </a:custGeom>
                    <a:noFill/>
                    <a:ln cap="flat" cmpd="sng" w="9525">
                      <a:solidFill>
                        <a:srgbClr val="A6A8A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16" name="Google Shape;1116;p86"/>
                    <p:cNvSpPr/>
                    <p:nvPr/>
                  </p:nvSpPr>
                  <p:spPr>
                    <a:xfrm>
                      <a:off x="1347293" y="5525944"/>
                      <a:ext cx="9940" cy="13555"/>
                    </a:xfrm>
                    <a:custGeom>
                      <a:rect b="b" l="l" r="r" t="t"/>
                      <a:pathLst>
                        <a:path extrusionOk="0" h="13555" w="9940">
                          <a:moveTo>
                            <a:pt x="0" y="0"/>
                          </a:moveTo>
                          <a:lnTo>
                            <a:pt x="9941" y="3163"/>
                          </a:lnTo>
                          <a:lnTo>
                            <a:pt x="6326" y="13556"/>
                          </a:lnTo>
                        </a:path>
                      </a:pathLst>
                    </a:custGeom>
                    <a:noFill/>
                    <a:ln cap="flat" cmpd="sng" w="9525">
                      <a:solidFill>
                        <a:srgbClr val="A6A8A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17" name="Google Shape;1117;p86"/>
                    <p:cNvSpPr/>
                    <p:nvPr/>
                  </p:nvSpPr>
                  <p:spPr>
                    <a:xfrm>
                      <a:off x="1367175" y="5487987"/>
                      <a:ext cx="22141" cy="26207"/>
                    </a:xfrm>
                    <a:custGeom>
                      <a:rect b="b" l="l" r="r" t="t"/>
                      <a:pathLst>
                        <a:path extrusionOk="0" h="26207" w="22141">
                          <a:moveTo>
                            <a:pt x="0" y="26208"/>
                          </a:moveTo>
                          <a:lnTo>
                            <a:pt x="14008" y="22593"/>
                          </a:lnTo>
                          <a:lnTo>
                            <a:pt x="22141" y="0"/>
                          </a:lnTo>
                        </a:path>
                      </a:pathLst>
                    </a:custGeom>
                    <a:noFill/>
                    <a:ln cap="flat" cmpd="sng" w="9525">
                      <a:solidFill>
                        <a:srgbClr val="A6A8A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1118" name="Google Shape;1118;p86"/>
                <p:cNvGrpSpPr/>
                <p:nvPr/>
              </p:nvGrpSpPr>
              <p:grpSpPr>
                <a:xfrm>
                  <a:off x="1232972" y="5426986"/>
                  <a:ext cx="246716" cy="89016"/>
                  <a:chOff x="1232972" y="5426986"/>
                  <a:chExt cx="246716" cy="89016"/>
                </a:xfrm>
              </p:grpSpPr>
              <p:sp>
                <p:nvSpPr>
                  <p:cNvPr id="1119" name="Google Shape;1119;p86"/>
                  <p:cNvSpPr/>
                  <p:nvPr/>
                </p:nvSpPr>
                <p:spPr>
                  <a:xfrm>
                    <a:off x="1232972" y="5426986"/>
                    <a:ext cx="246716" cy="89016"/>
                  </a:xfrm>
                  <a:custGeom>
                    <a:rect b="b" l="l" r="r" t="t"/>
                    <a:pathLst>
                      <a:path extrusionOk="0" h="89016" w="246716">
                        <a:moveTo>
                          <a:pt x="43831" y="89016"/>
                        </a:moveTo>
                        <a:lnTo>
                          <a:pt x="0" y="25756"/>
                        </a:lnTo>
                        <a:lnTo>
                          <a:pt x="202886" y="0"/>
                        </a:lnTo>
                        <a:lnTo>
                          <a:pt x="246716" y="6326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20" name="Google Shape;1120;p86"/>
                  <p:cNvGrpSpPr/>
                  <p:nvPr/>
                </p:nvGrpSpPr>
                <p:grpSpPr>
                  <a:xfrm>
                    <a:off x="1321537" y="5440090"/>
                    <a:ext cx="96246" cy="59194"/>
                    <a:chOff x="1321537" y="5440090"/>
                    <a:chExt cx="96246" cy="59194"/>
                  </a:xfrm>
                </p:grpSpPr>
                <p:sp>
                  <p:nvSpPr>
                    <p:cNvPr id="1121" name="Google Shape;1121;p86"/>
                    <p:cNvSpPr/>
                    <p:nvPr/>
                  </p:nvSpPr>
                  <p:spPr>
                    <a:xfrm>
                      <a:off x="1321537" y="5440090"/>
                      <a:ext cx="96246" cy="14007"/>
                    </a:xfrm>
                    <a:custGeom>
                      <a:rect b="b" l="l" r="r" t="t"/>
                      <a:pathLst>
                        <a:path extrusionOk="0" h="14007" w="96246">
                          <a:moveTo>
                            <a:pt x="904" y="14008"/>
                          </a:moveTo>
                          <a:lnTo>
                            <a:pt x="0" y="12200"/>
                          </a:lnTo>
                          <a:lnTo>
                            <a:pt x="95343" y="0"/>
                          </a:lnTo>
                          <a:lnTo>
                            <a:pt x="96246" y="1807"/>
                          </a:lnTo>
                          <a:close/>
                        </a:path>
                      </a:pathLst>
                    </a:custGeom>
                    <a:solidFill>
                      <a:srgbClr val="30313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22" name="Google Shape;1122;p86"/>
                    <p:cNvSpPr/>
                    <p:nvPr/>
                  </p:nvSpPr>
                  <p:spPr>
                    <a:xfrm>
                      <a:off x="1326508" y="5448676"/>
                      <a:ext cx="39311" cy="50608"/>
                    </a:xfrm>
                    <a:custGeom>
                      <a:rect b="b" l="l" r="r" t="t"/>
                      <a:pathLst>
                        <a:path extrusionOk="0" h="50608" w="39311">
                          <a:moveTo>
                            <a:pt x="34793" y="50608"/>
                          </a:moveTo>
                          <a:lnTo>
                            <a:pt x="39312" y="50156"/>
                          </a:lnTo>
                          <a:lnTo>
                            <a:pt x="4067" y="0"/>
                          </a:lnTo>
                          <a:lnTo>
                            <a:pt x="0" y="452"/>
                          </a:lnTo>
                          <a:close/>
                        </a:path>
                      </a:pathLst>
                    </a:custGeom>
                    <a:solidFill>
                      <a:srgbClr val="30313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23" name="Google Shape;1123;p86"/>
                    <p:cNvSpPr/>
                    <p:nvPr/>
                  </p:nvSpPr>
                  <p:spPr>
                    <a:xfrm>
                      <a:off x="1335997" y="5450483"/>
                      <a:ext cx="49252" cy="11296"/>
                    </a:xfrm>
                    <a:custGeom>
                      <a:rect b="b" l="l" r="r" t="t"/>
                      <a:pathLst>
                        <a:path extrusionOk="0" h="11296" w="49252">
                          <a:moveTo>
                            <a:pt x="3615" y="11297"/>
                          </a:moveTo>
                          <a:lnTo>
                            <a:pt x="0" y="5874"/>
                          </a:lnTo>
                          <a:lnTo>
                            <a:pt x="45638" y="0"/>
                          </a:lnTo>
                          <a:lnTo>
                            <a:pt x="49253" y="5422"/>
                          </a:lnTo>
                          <a:close/>
                        </a:path>
                      </a:pathLst>
                    </a:custGeom>
                    <a:solidFill>
                      <a:srgbClr val="3A63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24" name="Google Shape;1124;p86"/>
                    <p:cNvSpPr/>
                    <p:nvPr/>
                  </p:nvSpPr>
                  <p:spPr>
                    <a:xfrm>
                      <a:off x="1341871" y="5460424"/>
                      <a:ext cx="35245" cy="9489"/>
                    </a:xfrm>
                    <a:custGeom>
                      <a:rect b="b" l="l" r="r" t="t"/>
                      <a:pathLst>
                        <a:path extrusionOk="0" h="9489" w="35245">
                          <a:moveTo>
                            <a:pt x="3615" y="9489"/>
                          </a:moveTo>
                          <a:lnTo>
                            <a:pt x="0" y="4067"/>
                          </a:lnTo>
                          <a:lnTo>
                            <a:pt x="31630" y="0"/>
                          </a:lnTo>
                          <a:lnTo>
                            <a:pt x="35245" y="5422"/>
                          </a:lnTo>
                          <a:close/>
                        </a:path>
                      </a:pathLst>
                    </a:custGeom>
                    <a:solidFill>
                      <a:srgbClr val="F7B5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25" name="Google Shape;1125;p86"/>
                    <p:cNvSpPr/>
                    <p:nvPr/>
                  </p:nvSpPr>
                  <p:spPr>
                    <a:xfrm>
                      <a:off x="1348197" y="5466298"/>
                      <a:ext cx="65971" cy="13104"/>
                    </a:xfrm>
                    <a:custGeom>
                      <a:rect b="b" l="l" r="r" t="t"/>
                      <a:pathLst>
                        <a:path extrusionOk="0" h="13104" w="65971">
                          <a:moveTo>
                            <a:pt x="4067" y="13104"/>
                          </a:moveTo>
                          <a:lnTo>
                            <a:pt x="0" y="7682"/>
                          </a:lnTo>
                          <a:lnTo>
                            <a:pt x="62357" y="0"/>
                          </a:lnTo>
                          <a:lnTo>
                            <a:pt x="65972" y="4970"/>
                          </a:lnTo>
                          <a:close/>
                        </a:path>
                      </a:pathLst>
                    </a:custGeom>
                    <a:solidFill>
                      <a:srgbClr val="BE1E2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26" name="Google Shape;1126;p86"/>
                    <p:cNvSpPr/>
                    <p:nvPr/>
                  </p:nvSpPr>
                  <p:spPr>
                    <a:xfrm>
                      <a:off x="1354975" y="5478498"/>
                      <a:ext cx="50608" cy="11296"/>
                    </a:xfrm>
                    <a:custGeom>
                      <a:rect b="b" l="l" r="r" t="t"/>
                      <a:pathLst>
                        <a:path extrusionOk="0" h="11296" w="50608">
                          <a:moveTo>
                            <a:pt x="3615" y="11297"/>
                          </a:moveTo>
                          <a:lnTo>
                            <a:pt x="0" y="5874"/>
                          </a:lnTo>
                          <a:lnTo>
                            <a:pt x="46994" y="0"/>
                          </a:lnTo>
                          <a:lnTo>
                            <a:pt x="50608" y="5422"/>
                          </a:lnTo>
                          <a:close/>
                        </a:path>
                      </a:pathLst>
                    </a:custGeom>
                    <a:solidFill>
                      <a:srgbClr val="F8A71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127" name="Google Shape;1127;p86"/>
                  <p:cNvGrpSpPr/>
                  <p:nvPr/>
                </p:nvGrpSpPr>
                <p:grpSpPr>
                  <a:xfrm>
                    <a:off x="1250143" y="5452291"/>
                    <a:ext cx="96698" cy="53770"/>
                    <a:chOff x="1250143" y="5452291"/>
                    <a:chExt cx="96698" cy="53770"/>
                  </a:xfrm>
                </p:grpSpPr>
                <p:sp>
                  <p:nvSpPr>
                    <p:cNvPr id="1128" name="Google Shape;1128;p86"/>
                    <p:cNvSpPr/>
                    <p:nvPr/>
                  </p:nvSpPr>
                  <p:spPr>
                    <a:xfrm>
                      <a:off x="1312500" y="5452291"/>
                      <a:ext cx="34341" cy="45637"/>
                    </a:xfrm>
                    <a:custGeom>
                      <a:rect b="b" l="l" r="r" t="t"/>
                      <a:pathLst>
                        <a:path extrusionOk="0" h="45637" w="34341">
                          <a:moveTo>
                            <a:pt x="31630" y="45638"/>
                          </a:moveTo>
                          <a:lnTo>
                            <a:pt x="0" y="0"/>
                          </a:lnTo>
                          <a:lnTo>
                            <a:pt x="2711" y="0"/>
                          </a:lnTo>
                          <a:lnTo>
                            <a:pt x="34341" y="45186"/>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29" name="Google Shape;1129;p86"/>
                    <p:cNvSpPr/>
                    <p:nvPr/>
                  </p:nvSpPr>
                  <p:spPr>
                    <a:xfrm>
                      <a:off x="1299848" y="5453646"/>
                      <a:ext cx="34341" cy="46089"/>
                    </a:xfrm>
                    <a:custGeom>
                      <a:rect b="b" l="l" r="r" t="t"/>
                      <a:pathLst>
                        <a:path extrusionOk="0" h="46089" w="34341">
                          <a:moveTo>
                            <a:pt x="31630" y="46090"/>
                          </a:moveTo>
                          <a:lnTo>
                            <a:pt x="0" y="452"/>
                          </a:lnTo>
                          <a:lnTo>
                            <a:pt x="3163" y="0"/>
                          </a:lnTo>
                          <a:lnTo>
                            <a:pt x="34341" y="45638"/>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30" name="Google Shape;1130;p86"/>
                    <p:cNvSpPr/>
                    <p:nvPr/>
                  </p:nvSpPr>
                  <p:spPr>
                    <a:xfrm>
                      <a:off x="1287648" y="5455454"/>
                      <a:ext cx="34341" cy="45637"/>
                    </a:xfrm>
                    <a:custGeom>
                      <a:rect b="b" l="l" r="r" t="t"/>
                      <a:pathLst>
                        <a:path extrusionOk="0" h="45637" w="34341">
                          <a:moveTo>
                            <a:pt x="31630" y="45638"/>
                          </a:moveTo>
                          <a:lnTo>
                            <a:pt x="0" y="0"/>
                          </a:lnTo>
                          <a:lnTo>
                            <a:pt x="2711" y="0"/>
                          </a:lnTo>
                          <a:lnTo>
                            <a:pt x="34341" y="45186"/>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31" name="Google Shape;1131;p86"/>
                    <p:cNvSpPr/>
                    <p:nvPr/>
                  </p:nvSpPr>
                  <p:spPr>
                    <a:xfrm>
                      <a:off x="1274995" y="5456809"/>
                      <a:ext cx="34341" cy="46089"/>
                    </a:xfrm>
                    <a:custGeom>
                      <a:rect b="b" l="l" r="r" t="t"/>
                      <a:pathLst>
                        <a:path extrusionOk="0" h="46089" w="34341">
                          <a:moveTo>
                            <a:pt x="31630" y="46090"/>
                          </a:moveTo>
                          <a:lnTo>
                            <a:pt x="0" y="452"/>
                          </a:lnTo>
                          <a:lnTo>
                            <a:pt x="3163" y="0"/>
                          </a:lnTo>
                          <a:lnTo>
                            <a:pt x="34341" y="45638"/>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32" name="Google Shape;1132;p86"/>
                    <p:cNvSpPr/>
                    <p:nvPr/>
                  </p:nvSpPr>
                  <p:spPr>
                    <a:xfrm>
                      <a:off x="1262795" y="5458617"/>
                      <a:ext cx="34341" cy="45637"/>
                    </a:xfrm>
                    <a:custGeom>
                      <a:rect b="b" l="l" r="r" t="t"/>
                      <a:pathLst>
                        <a:path extrusionOk="0" h="45637" w="34341">
                          <a:moveTo>
                            <a:pt x="31630" y="45638"/>
                          </a:moveTo>
                          <a:lnTo>
                            <a:pt x="0" y="0"/>
                          </a:lnTo>
                          <a:lnTo>
                            <a:pt x="2711" y="0"/>
                          </a:lnTo>
                          <a:lnTo>
                            <a:pt x="34341" y="45186"/>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33" name="Google Shape;1133;p86"/>
                    <p:cNvSpPr/>
                    <p:nvPr/>
                  </p:nvSpPr>
                  <p:spPr>
                    <a:xfrm>
                      <a:off x="1250143" y="5459972"/>
                      <a:ext cx="34341" cy="46089"/>
                    </a:xfrm>
                    <a:custGeom>
                      <a:rect b="b" l="l" r="r" t="t"/>
                      <a:pathLst>
                        <a:path extrusionOk="0" h="46089" w="34341">
                          <a:moveTo>
                            <a:pt x="31630" y="46090"/>
                          </a:moveTo>
                          <a:lnTo>
                            <a:pt x="0" y="452"/>
                          </a:lnTo>
                          <a:lnTo>
                            <a:pt x="3163" y="0"/>
                          </a:lnTo>
                          <a:lnTo>
                            <a:pt x="34341" y="45638"/>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134" name="Google Shape;1134;p86"/>
                  <p:cNvSpPr/>
                  <p:nvPr/>
                </p:nvSpPr>
                <p:spPr>
                  <a:xfrm>
                    <a:off x="1426369" y="5446416"/>
                    <a:ext cx="29370" cy="31630"/>
                  </a:xfrm>
                  <a:custGeom>
                    <a:rect b="b" l="l" r="r" t="t"/>
                    <a:pathLst>
                      <a:path extrusionOk="0" h="31630" w="29370">
                        <a:moveTo>
                          <a:pt x="21237" y="31630"/>
                        </a:moveTo>
                        <a:lnTo>
                          <a:pt x="0" y="904"/>
                        </a:lnTo>
                        <a:lnTo>
                          <a:pt x="8133" y="0"/>
                        </a:lnTo>
                        <a:lnTo>
                          <a:pt x="29371" y="30727"/>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grpSp>
          <p:nvGrpSpPr>
            <p:cNvPr id="1135" name="Google Shape;1135;p86"/>
            <p:cNvGrpSpPr/>
            <p:nvPr/>
          </p:nvGrpSpPr>
          <p:grpSpPr>
            <a:xfrm>
              <a:off x="1173327" y="5347459"/>
              <a:ext cx="371881" cy="85853"/>
              <a:chOff x="1173327" y="5347459"/>
              <a:chExt cx="371881" cy="85853"/>
            </a:xfrm>
          </p:grpSpPr>
          <p:sp>
            <p:nvSpPr>
              <p:cNvPr id="1136" name="Google Shape;1136;p86"/>
              <p:cNvSpPr/>
              <p:nvPr/>
            </p:nvSpPr>
            <p:spPr>
              <a:xfrm>
                <a:off x="1186883" y="5356496"/>
                <a:ext cx="358325" cy="76816"/>
              </a:xfrm>
              <a:custGeom>
                <a:rect b="b" l="l" r="r" t="t"/>
                <a:pathLst>
                  <a:path extrusionOk="0" h="76816" w="358325">
                    <a:moveTo>
                      <a:pt x="330310" y="0"/>
                    </a:moveTo>
                    <a:lnTo>
                      <a:pt x="17171" y="4067"/>
                    </a:lnTo>
                    <a:lnTo>
                      <a:pt x="0" y="76816"/>
                    </a:lnTo>
                    <a:lnTo>
                      <a:pt x="358326" y="72298"/>
                    </a:lnTo>
                    <a:close/>
                  </a:path>
                </a:pathLst>
              </a:custGeom>
              <a:gradFill>
                <a:gsLst>
                  <a:gs pos="0">
                    <a:srgbClr val="FFFFFF"/>
                  </a:gs>
                  <a:gs pos="17850">
                    <a:srgbClr val="CBCACB"/>
                  </a:gs>
                  <a:gs pos="38420">
                    <a:srgbClr val="959595"/>
                  </a:gs>
                  <a:gs pos="57650">
                    <a:srgbClr val="6B6B6B"/>
                  </a:gs>
                  <a:gs pos="74920">
                    <a:srgbClr val="4D4C4D"/>
                  </a:gs>
                  <a:gs pos="89620">
                    <a:srgbClr val="3B3A3B"/>
                  </a:gs>
                  <a:gs pos="100000">
                    <a:srgbClr val="343334"/>
                  </a:gs>
                </a:gsLst>
                <a:lin ang="10852083"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37" name="Google Shape;1137;p86"/>
              <p:cNvGrpSpPr/>
              <p:nvPr/>
            </p:nvGrpSpPr>
            <p:grpSpPr>
              <a:xfrm>
                <a:off x="1173327" y="5347459"/>
                <a:ext cx="358325" cy="76364"/>
                <a:chOff x="1173327" y="5347459"/>
                <a:chExt cx="358325" cy="76364"/>
              </a:xfrm>
            </p:grpSpPr>
            <p:sp>
              <p:nvSpPr>
                <p:cNvPr id="1138" name="Google Shape;1138;p86"/>
                <p:cNvSpPr/>
                <p:nvPr/>
              </p:nvSpPr>
              <p:spPr>
                <a:xfrm>
                  <a:off x="1173327" y="5347459"/>
                  <a:ext cx="358325" cy="76364"/>
                </a:xfrm>
                <a:custGeom>
                  <a:rect b="b" l="l" r="r" t="t"/>
                  <a:pathLst>
                    <a:path extrusionOk="0" h="76364" w="358325">
                      <a:moveTo>
                        <a:pt x="358326" y="71846"/>
                      </a:moveTo>
                      <a:lnTo>
                        <a:pt x="0" y="76364"/>
                      </a:lnTo>
                      <a:lnTo>
                        <a:pt x="17171" y="4067"/>
                      </a:lnTo>
                      <a:lnTo>
                        <a:pt x="330310" y="0"/>
                      </a:lnTo>
                      <a:close/>
                    </a:path>
                  </a:pathLst>
                </a:custGeom>
                <a:solidFill>
                  <a:srgbClr val="FEFEFC"/>
                </a:solidFill>
                <a:ln cap="flat" cmpd="sng" w="9525">
                  <a:solidFill>
                    <a:srgbClr val="FFFFF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39" name="Google Shape;1139;p86"/>
                <p:cNvSpPr/>
                <p:nvPr/>
              </p:nvSpPr>
              <p:spPr>
                <a:xfrm>
                  <a:off x="1190497" y="5361015"/>
                  <a:ext cx="321273" cy="49252"/>
                </a:xfrm>
                <a:custGeom>
                  <a:rect b="b" l="l" r="r" t="t"/>
                  <a:pathLst>
                    <a:path extrusionOk="0" h="49252" w="321273">
                      <a:moveTo>
                        <a:pt x="0" y="49253"/>
                      </a:moveTo>
                      <a:lnTo>
                        <a:pt x="10845" y="4067"/>
                      </a:lnTo>
                      <a:lnTo>
                        <a:pt x="304103" y="0"/>
                      </a:lnTo>
                      <a:lnTo>
                        <a:pt x="321273" y="45186"/>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40" name="Google Shape;1140;p86"/>
                <p:cNvSpPr/>
                <p:nvPr/>
              </p:nvSpPr>
              <p:spPr>
                <a:xfrm>
                  <a:off x="1334189" y="5350170"/>
                  <a:ext cx="17170" cy="8133"/>
                </a:xfrm>
                <a:custGeom>
                  <a:rect b="b" l="l" r="r" t="t"/>
                  <a:pathLst>
                    <a:path extrusionOk="0" h="8133" w="17170">
                      <a:moveTo>
                        <a:pt x="17171" y="4067"/>
                      </a:moveTo>
                      <a:cubicBezTo>
                        <a:pt x="17171" y="6326"/>
                        <a:pt x="13556" y="8133"/>
                        <a:pt x="8585" y="8133"/>
                      </a:cubicBezTo>
                      <a:cubicBezTo>
                        <a:pt x="4067" y="8133"/>
                        <a:pt x="0" y="6326"/>
                        <a:pt x="0" y="4067"/>
                      </a:cubicBezTo>
                      <a:cubicBezTo>
                        <a:pt x="0" y="1807"/>
                        <a:pt x="3615" y="0"/>
                        <a:pt x="8585" y="0"/>
                      </a:cubicBezTo>
                      <a:cubicBezTo>
                        <a:pt x="13556" y="0"/>
                        <a:pt x="17171" y="1807"/>
                        <a:pt x="17171" y="4067"/>
                      </a:cubicBez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1141" name="Google Shape;1141;p86"/>
            <p:cNvSpPr/>
            <p:nvPr/>
          </p:nvSpPr>
          <p:spPr>
            <a:xfrm>
              <a:off x="1115919" y="5290503"/>
              <a:ext cx="116515" cy="70857"/>
            </a:xfrm>
            <a:custGeom>
              <a:rect b="b" l="l" r="r" t="t"/>
              <a:pathLst>
                <a:path extrusionOk="0" h="70857" w="116515">
                  <a:moveTo>
                    <a:pt x="86327" y="22"/>
                  </a:moveTo>
                  <a:cubicBezTo>
                    <a:pt x="86327" y="22"/>
                    <a:pt x="128802" y="28941"/>
                    <a:pt x="112987" y="51534"/>
                  </a:cubicBezTo>
                  <a:cubicBezTo>
                    <a:pt x="112987" y="51534"/>
                    <a:pt x="111631" y="77742"/>
                    <a:pt x="93105" y="66445"/>
                  </a:cubicBezTo>
                  <a:cubicBezTo>
                    <a:pt x="93105" y="66445"/>
                    <a:pt x="80904" y="77742"/>
                    <a:pt x="70964" y="64186"/>
                  </a:cubicBezTo>
                  <a:cubicBezTo>
                    <a:pt x="70964" y="64186"/>
                    <a:pt x="54697" y="76386"/>
                    <a:pt x="47467" y="62830"/>
                  </a:cubicBezTo>
                  <a:cubicBezTo>
                    <a:pt x="47467" y="62830"/>
                    <a:pt x="33911" y="79097"/>
                    <a:pt x="25326" y="65090"/>
                  </a:cubicBezTo>
                  <a:cubicBezTo>
                    <a:pt x="25326" y="65090"/>
                    <a:pt x="-9016" y="47919"/>
                    <a:pt x="2281" y="27133"/>
                  </a:cubicBezTo>
                  <a:cubicBezTo>
                    <a:pt x="1829" y="26681"/>
                    <a:pt x="31652" y="-882"/>
                    <a:pt x="86327" y="22"/>
                  </a:cubicBez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42" name="Google Shape;1142;p86"/>
            <p:cNvGrpSpPr/>
            <p:nvPr/>
          </p:nvGrpSpPr>
          <p:grpSpPr>
            <a:xfrm>
              <a:off x="1001168" y="5403038"/>
              <a:ext cx="142788" cy="34341"/>
              <a:chOff x="1001168" y="5403038"/>
              <a:chExt cx="142788" cy="34341"/>
            </a:xfrm>
          </p:grpSpPr>
          <p:sp>
            <p:nvSpPr>
              <p:cNvPr id="1143" name="Google Shape;1143;p86"/>
              <p:cNvSpPr/>
              <p:nvPr/>
            </p:nvSpPr>
            <p:spPr>
              <a:xfrm>
                <a:off x="1001168" y="5403038"/>
                <a:ext cx="142788" cy="34341"/>
              </a:xfrm>
              <a:custGeom>
                <a:rect b="b" l="l" r="r" t="t"/>
                <a:pathLst>
                  <a:path extrusionOk="0" h="34341" w="142788">
                    <a:moveTo>
                      <a:pt x="129684" y="34341"/>
                    </a:moveTo>
                    <a:lnTo>
                      <a:pt x="0" y="34341"/>
                    </a:lnTo>
                    <a:lnTo>
                      <a:pt x="13104" y="0"/>
                    </a:lnTo>
                    <a:lnTo>
                      <a:pt x="142788" y="0"/>
                    </a:lnTo>
                    <a:close/>
                  </a:path>
                </a:pathLst>
              </a:custGeom>
              <a:solidFill>
                <a:srgbClr val="3B231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44" name="Google Shape;1144;p86"/>
              <p:cNvSpPr/>
              <p:nvPr/>
            </p:nvSpPr>
            <p:spPr>
              <a:xfrm>
                <a:off x="1016531" y="5407105"/>
                <a:ext cx="121098" cy="25755"/>
              </a:xfrm>
              <a:custGeom>
                <a:rect b="b" l="l" r="r" t="t"/>
                <a:pathLst>
                  <a:path extrusionOk="0" h="25755" w="121098">
                    <a:moveTo>
                      <a:pt x="0" y="25756"/>
                    </a:moveTo>
                    <a:lnTo>
                      <a:pt x="9489" y="0"/>
                    </a:lnTo>
                    <a:lnTo>
                      <a:pt x="121099" y="0"/>
                    </a:lnTo>
                    <a:lnTo>
                      <a:pt x="111610" y="25756"/>
                    </a:ln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45" name="Google Shape;1145;p86"/>
              <p:cNvSpPr/>
              <p:nvPr/>
            </p:nvSpPr>
            <p:spPr>
              <a:xfrm>
                <a:off x="1010205" y="5416594"/>
                <a:ext cx="8133" cy="6326"/>
              </a:xfrm>
              <a:custGeom>
                <a:rect b="b" l="l" r="r" t="t"/>
                <a:pathLst>
                  <a:path extrusionOk="0" h="6326" w="8133">
                    <a:moveTo>
                      <a:pt x="8134" y="3163"/>
                    </a:moveTo>
                    <a:cubicBezTo>
                      <a:pt x="8134" y="4970"/>
                      <a:pt x="6326" y="6326"/>
                      <a:pt x="4067" y="6326"/>
                    </a:cubicBezTo>
                    <a:cubicBezTo>
                      <a:pt x="1807" y="6326"/>
                      <a:pt x="0" y="4970"/>
                      <a:pt x="0" y="3163"/>
                    </a:cubicBezTo>
                    <a:cubicBezTo>
                      <a:pt x="0" y="1356"/>
                      <a:pt x="1807" y="0"/>
                      <a:pt x="4067" y="0"/>
                    </a:cubicBezTo>
                    <a:cubicBezTo>
                      <a:pt x="6326" y="0"/>
                      <a:pt x="8134" y="1356"/>
                      <a:pt x="8134" y="3163"/>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146" name="Google Shape;1146;p86"/>
            <p:cNvGrpSpPr/>
            <p:nvPr/>
          </p:nvGrpSpPr>
          <p:grpSpPr>
            <a:xfrm>
              <a:off x="777497" y="5149496"/>
              <a:ext cx="458188" cy="331713"/>
              <a:chOff x="777497" y="5149496"/>
              <a:chExt cx="458188" cy="331713"/>
            </a:xfrm>
          </p:grpSpPr>
          <p:sp>
            <p:nvSpPr>
              <p:cNvPr id="1147" name="Google Shape;1147;p86"/>
              <p:cNvSpPr/>
              <p:nvPr/>
            </p:nvSpPr>
            <p:spPr>
              <a:xfrm rot="-4588009">
                <a:off x="1014563" y="5299483"/>
                <a:ext cx="333461" cy="31629"/>
              </a:xfrm>
              <a:custGeom>
                <a:rect b="b" l="l" r="r" t="t"/>
                <a:pathLst>
                  <a:path extrusionOk="0" h="31629" w="333461">
                    <a:moveTo>
                      <a:pt x="0" y="0"/>
                    </a:moveTo>
                    <a:lnTo>
                      <a:pt x="333461" y="0"/>
                    </a:lnTo>
                    <a:lnTo>
                      <a:pt x="333461" y="31629"/>
                    </a:lnTo>
                    <a:lnTo>
                      <a:pt x="0" y="31629"/>
                    </a:lnTo>
                    <a:close/>
                  </a:path>
                </a:pathLst>
              </a:custGeom>
              <a:solidFill>
                <a:srgbClr val="6E7C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48" name="Google Shape;1148;p86"/>
              <p:cNvSpPr/>
              <p:nvPr/>
            </p:nvSpPr>
            <p:spPr>
              <a:xfrm>
                <a:off x="777497" y="5438735"/>
                <a:ext cx="385889" cy="42474"/>
              </a:xfrm>
              <a:custGeom>
                <a:rect b="b" l="l" r="r" t="t"/>
                <a:pathLst>
                  <a:path extrusionOk="0" h="42474" w="385889">
                    <a:moveTo>
                      <a:pt x="0" y="0"/>
                    </a:moveTo>
                    <a:lnTo>
                      <a:pt x="385889" y="0"/>
                    </a:lnTo>
                    <a:lnTo>
                      <a:pt x="385889" y="42475"/>
                    </a:lnTo>
                    <a:lnTo>
                      <a:pt x="0" y="42475"/>
                    </a:lnTo>
                    <a:close/>
                  </a:path>
                </a:pathLst>
              </a:custGeom>
              <a:solidFill>
                <a:srgbClr val="5A5A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149" name="Google Shape;1149;p86"/>
            <p:cNvGrpSpPr/>
            <p:nvPr/>
          </p:nvGrpSpPr>
          <p:grpSpPr>
            <a:xfrm>
              <a:off x="2041352" y="5379541"/>
              <a:ext cx="71393" cy="109349"/>
              <a:chOff x="2041352" y="5379541"/>
              <a:chExt cx="71393" cy="109349"/>
            </a:xfrm>
          </p:grpSpPr>
          <p:sp>
            <p:nvSpPr>
              <p:cNvPr id="1150" name="Google Shape;1150;p86"/>
              <p:cNvSpPr/>
              <p:nvPr/>
            </p:nvSpPr>
            <p:spPr>
              <a:xfrm>
                <a:off x="2043159" y="5412979"/>
                <a:ext cx="451" cy="1807"/>
              </a:xfrm>
              <a:custGeom>
                <a:rect b="b" l="l" r="r" t="t"/>
                <a:pathLst>
                  <a:path extrusionOk="0" h="1807" w="451">
                    <a:moveTo>
                      <a:pt x="0" y="904"/>
                    </a:moveTo>
                    <a:cubicBezTo>
                      <a:pt x="0" y="1356"/>
                      <a:pt x="0" y="1356"/>
                      <a:pt x="452" y="1807"/>
                    </a:cubicBezTo>
                    <a:lnTo>
                      <a:pt x="452" y="0"/>
                    </a:lnTo>
                    <a:cubicBezTo>
                      <a:pt x="0" y="0"/>
                      <a:pt x="0" y="452"/>
                      <a:pt x="0" y="904"/>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51" name="Google Shape;1151;p86"/>
              <p:cNvSpPr/>
              <p:nvPr/>
            </p:nvSpPr>
            <p:spPr>
              <a:xfrm>
                <a:off x="2108227" y="5413431"/>
                <a:ext cx="4518" cy="903"/>
              </a:xfrm>
              <a:custGeom>
                <a:rect b="b" l="l" r="r" t="t"/>
                <a:pathLst>
                  <a:path extrusionOk="0" h="903" w="4518">
                    <a:moveTo>
                      <a:pt x="0" y="0"/>
                    </a:moveTo>
                    <a:cubicBezTo>
                      <a:pt x="0" y="452"/>
                      <a:pt x="0" y="452"/>
                      <a:pt x="0" y="904"/>
                    </a:cubicBezTo>
                    <a:cubicBezTo>
                      <a:pt x="0" y="452"/>
                      <a:pt x="0" y="452"/>
                      <a:pt x="0" y="0"/>
                    </a:cubicBezTo>
                    <a:cubicBezTo>
                      <a:pt x="0" y="0"/>
                      <a:pt x="0" y="0"/>
                      <a:pt x="0" y="0"/>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52" name="Google Shape;1152;p86"/>
              <p:cNvGrpSpPr/>
              <p:nvPr/>
            </p:nvGrpSpPr>
            <p:grpSpPr>
              <a:xfrm>
                <a:off x="2041352" y="5379541"/>
                <a:ext cx="68682" cy="109349"/>
                <a:chOff x="2041352" y="5379541"/>
                <a:chExt cx="68682" cy="109349"/>
              </a:xfrm>
            </p:grpSpPr>
            <p:sp>
              <p:nvSpPr>
                <p:cNvPr id="1153" name="Google Shape;1153;p86"/>
                <p:cNvSpPr/>
                <p:nvPr/>
              </p:nvSpPr>
              <p:spPr>
                <a:xfrm>
                  <a:off x="2043611" y="5414334"/>
                  <a:ext cx="64616" cy="74556"/>
                </a:xfrm>
                <a:custGeom>
                  <a:rect b="b" l="l" r="r" t="t"/>
                  <a:pathLst>
                    <a:path extrusionOk="0" h="74556" w="64616">
                      <a:moveTo>
                        <a:pt x="32082" y="5874"/>
                      </a:moveTo>
                      <a:cubicBezTo>
                        <a:pt x="15815" y="5874"/>
                        <a:pt x="2259" y="3163"/>
                        <a:pt x="0" y="0"/>
                      </a:cubicBezTo>
                      <a:lnTo>
                        <a:pt x="4067" y="70038"/>
                      </a:lnTo>
                      <a:lnTo>
                        <a:pt x="4519" y="70038"/>
                      </a:lnTo>
                      <a:cubicBezTo>
                        <a:pt x="6778" y="72298"/>
                        <a:pt x="18074" y="74557"/>
                        <a:pt x="32534" y="74557"/>
                      </a:cubicBezTo>
                      <a:cubicBezTo>
                        <a:pt x="48349" y="74557"/>
                        <a:pt x="61001" y="72298"/>
                        <a:pt x="61001" y="69587"/>
                      </a:cubicBezTo>
                      <a:cubicBezTo>
                        <a:pt x="61001" y="69587"/>
                        <a:pt x="63261" y="30275"/>
                        <a:pt x="64616" y="0"/>
                      </a:cubicBezTo>
                      <a:cubicBezTo>
                        <a:pt x="63261" y="3163"/>
                        <a:pt x="49253" y="5874"/>
                        <a:pt x="32082" y="5874"/>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54" name="Google Shape;1154;p86"/>
                <p:cNvSpPr/>
                <p:nvPr/>
              </p:nvSpPr>
              <p:spPr>
                <a:xfrm>
                  <a:off x="2045418" y="5417497"/>
                  <a:ext cx="61001" cy="70038"/>
                </a:xfrm>
                <a:custGeom>
                  <a:rect b="b" l="l" r="r" t="t"/>
                  <a:pathLst>
                    <a:path extrusionOk="0" h="70038" w="61001">
                      <a:moveTo>
                        <a:pt x="30726" y="70038"/>
                      </a:moveTo>
                      <a:cubicBezTo>
                        <a:pt x="15363" y="70038"/>
                        <a:pt x="5422" y="67779"/>
                        <a:pt x="4067" y="66423"/>
                      </a:cubicBezTo>
                      <a:lnTo>
                        <a:pt x="0" y="452"/>
                      </a:lnTo>
                      <a:cubicBezTo>
                        <a:pt x="5874" y="3163"/>
                        <a:pt x="18526" y="4519"/>
                        <a:pt x="30275" y="4519"/>
                      </a:cubicBezTo>
                      <a:cubicBezTo>
                        <a:pt x="39764" y="4519"/>
                        <a:pt x="54223" y="3615"/>
                        <a:pt x="61001" y="0"/>
                      </a:cubicBezTo>
                      <a:cubicBezTo>
                        <a:pt x="57386" y="65972"/>
                        <a:pt x="57386" y="65972"/>
                        <a:pt x="57386" y="66423"/>
                      </a:cubicBezTo>
                      <a:cubicBezTo>
                        <a:pt x="56483" y="67327"/>
                        <a:pt x="47445" y="70038"/>
                        <a:pt x="30726" y="70038"/>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55" name="Google Shape;1155;p86"/>
                <p:cNvSpPr/>
                <p:nvPr/>
              </p:nvSpPr>
              <p:spPr>
                <a:xfrm>
                  <a:off x="2041352" y="5379541"/>
                  <a:ext cx="68682" cy="33889"/>
                </a:xfrm>
                <a:custGeom>
                  <a:rect b="b" l="l" r="r" t="t"/>
                  <a:pathLst>
                    <a:path extrusionOk="0" h="33889" w="68682">
                      <a:moveTo>
                        <a:pt x="34341" y="27563"/>
                      </a:moveTo>
                      <a:cubicBezTo>
                        <a:pt x="51964" y="27563"/>
                        <a:pt x="65972" y="30275"/>
                        <a:pt x="66875" y="33890"/>
                      </a:cubicBezTo>
                      <a:cubicBezTo>
                        <a:pt x="67779" y="15363"/>
                        <a:pt x="68683" y="0"/>
                        <a:pt x="68683" y="0"/>
                      </a:cubicBezTo>
                      <a:lnTo>
                        <a:pt x="0" y="0"/>
                      </a:lnTo>
                      <a:lnTo>
                        <a:pt x="1807" y="33438"/>
                      </a:lnTo>
                      <a:cubicBezTo>
                        <a:pt x="4067" y="29823"/>
                        <a:pt x="17623" y="27563"/>
                        <a:pt x="34341" y="27563"/>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56" name="Google Shape;1156;p86"/>
                <p:cNvSpPr/>
                <p:nvPr/>
              </p:nvSpPr>
              <p:spPr>
                <a:xfrm>
                  <a:off x="2043611" y="5407105"/>
                  <a:ext cx="64616" cy="13555"/>
                </a:xfrm>
                <a:custGeom>
                  <a:rect b="b" l="l" r="r" t="t"/>
                  <a:pathLst>
                    <a:path extrusionOk="0" h="13555" w="64616">
                      <a:moveTo>
                        <a:pt x="32082" y="0"/>
                      </a:moveTo>
                      <a:cubicBezTo>
                        <a:pt x="15363" y="0"/>
                        <a:pt x="1807" y="2711"/>
                        <a:pt x="0" y="5874"/>
                      </a:cubicBezTo>
                      <a:lnTo>
                        <a:pt x="0" y="7682"/>
                      </a:lnTo>
                      <a:cubicBezTo>
                        <a:pt x="2259" y="10845"/>
                        <a:pt x="15815" y="13556"/>
                        <a:pt x="32082" y="13556"/>
                      </a:cubicBezTo>
                      <a:cubicBezTo>
                        <a:pt x="49253" y="13556"/>
                        <a:pt x="63261" y="10845"/>
                        <a:pt x="64616" y="7230"/>
                      </a:cubicBezTo>
                      <a:cubicBezTo>
                        <a:pt x="64616" y="6778"/>
                        <a:pt x="64616" y="6778"/>
                        <a:pt x="64616" y="6326"/>
                      </a:cubicBezTo>
                      <a:cubicBezTo>
                        <a:pt x="63712" y="2711"/>
                        <a:pt x="49705" y="0"/>
                        <a:pt x="32082" y="0"/>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1157" name="Google Shape;1157;p86"/>
            <p:cNvGrpSpPr/>
            <p:nvPr/>
          </p:nvGrpSpPr>
          <p:grpSpPr>
            <a:xfrm>
              <a:off x="921640" y="5274710"/>
              <a:ext cx="71394" cy="116127"/>
              <a:chOff x="921640" y="5274710"/>
              <a:chExt cx="71394" cy="116127"/>
            </a:xfrm>
          </p:grpSpPr>
          <p:sp>
            <p:nvSpPr>
              <p:cNvPr id="1158" name="Google Shape;1158;p86"/>
              <p:cNvSpPr/>
              <p:nvPr/>
            </p:nvSpPr>
            <p:spPr>
              <a:xfrm>
                <a:off x="923448" y="5314473"/>
                <a:ext cx="451" cy="1807"/>
              </a:xfrm>
              <a:custGeom>
                <a:rect b="b" l="l" r="r" t="t"/>
                <a:pathLst>
                  <a:path extrusionOk="0" h="1807" w="451">
                    <a:moveTo>
                      <a:pt x="0" y="904"/>
                    </a:moveTo>
                    <a:cubicBezTo>
                      <a:pt x="0" y="1356"/>
                      <a:pt x="0" y="1356"/>
                      <a:pt x="452" y="1807"/>
                    </a:cubicBezTo>
                    <a:lnTo>
                      <a:pt x="452" y="0"/>
                    </a:lnTo>
                    <a:cubicBezTo>
                      <a:pt x="0" y="452"/>
                      <a:pt x="0" y="904"/>
                      <a:pt x="0" y="904"/>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59" name="Google Shape;1159;p86"/>
              <p:cNvSpPr/>
              <p:nvPr/>
            </p:nvSpPr>
            <p:spPr>
              <a:xfrm>
                <a:off x="988516" y="5314925"/>
                <a:ext cx="4518" cy="903"/>
              </a:xfrm>
              <a:custGeom>
                <a:rect b="b" l="l" r="r" t="t"/>
                <a:pathLst>
                  <a:path extrusionOk="0" h="903" w="4518">
                    <a:moveTo>
                      <a:pt x="0" y="0"/>
                    </a:moveTo>
                    <a:cubicBezTo>
                      <a:pt x="0" y="452"/>
                      <a:pt x="0" y="452"/>
                      <a:pt x="0" y="904"/>
                    </a:cubicBezTo>
                    <a:cubicBezTo>
                      <a:pt x="0" y="904"/>
                      <a:pt x="0" y="904"/>
                      <a:pt x="0" y="0"/>
                    </a:cubicBezTo>
                    <a:cubicBezTo>
                      <a:pt x="0" y="452"/>
                      <a:pt x="0" y="452"/>
                      <a:pt x="0" y="0"/>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60" name="Google Shape;1160;p86"/>
              <p:cNvGrpSpPr/>
              <p:nvPr/>
            </p:nvGrpSpPr>
            <p:grpSpPr>
              <a:xfrm>
                <a:off x="921640" y="5281036"/>
                <a:ext cx="68682" cy="109801"/>
                <a:chOff x="921640" y="5281036"/>
                <a:chExt cx="68682" cy="109801"/>
              </a:xfrm>
            </p:grpSpPr>
            <p:sp>
              <p:nvSpPr>
                <p:cNvPr id="1161" name="Google Shape;1161;p86"/>
                <p:cNvSpPr/>
                <p:nvPr/>
              </p:nvSpPr>
              <p:spPr>
                <a:xfrm>
                  <a:off x="923899" y="5316281"/>
                  <a:ext cx="64616" cy="74556"/>
                </a:xfrm>
                <a:custGeom>
                  <a:rect b="b" l="l" r="r" t="t"/>
                  <a:pathLst>
                    <a:path extrusionOk="0" h="74556" w="64616">
                      <a:moveTo>
                        <a:pt x="32082" y="5874"/>
                      </a:moveTo>
                      <a:cubicBezTo>
                        <a:pt x="15815" y="5874"/>
                        <a:pt x="2259" y="3163"/>
                        <a:pt x="0" y="0"/>
                      </a:cubicBezTo>
                      <a:lnTo>
                        <a:pt x="4067" y="70038"/>
                      </a:lnTo>
                      <a:lnTo>
                        <a:pt x="4519" y="70038"/>
                      </a:lnTo>
                      <a:cubicBezTo>
                        <a:pt x="6778" y="72298"/>
                        <a:pt x="18074" y="74557"/>
                        <a:pt x="32534" y="74557"/>
                      </a:cubicBezTo>
                      <a:cubicBezTo>
                        <a:pt x="48349" y="74557"/>
                        <a:pt x="61001" y="72298"/>
                        <a:pt x="61001" y="69586"/>
                      </a:cubicBezTo>
                      <a:cubicBezTo>
                        <a:pt x="61001" y="69586"/>
                        <a:pt x="63261" y="30275"/>
                        <a:pt x="64616" y="0"/>
                      </a:cubicBezTo>
                      <a:cubicBezTo>
                        <a:pt x="63261" y="3163"/>
                        <a:pt x="49253" y="5874"/>
                        <a:pt x="32082" y="5874"/>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62" name="Google Shape;1162;p86"/>
                <p:cNvSpPr/>
                <p:nvPr/>
              </p:nvSpPr>
              <p:spPr>
                <a:xfrm>
                  <a:off x="925707" y="5318992"/>
                  <a:ext cx="61001" cy="70038"/>
                </a:xfrm>
                <a:custGeom>
                  <a:rect b="b" l="l" r="r" t="t"/>
                  <a:pathLst>
                    <a:path extrusionOk="0" h="70038" w="61001">
                      <a:moveTo>
                        <a:pt x="30727" y="70038"/>
                      </a:moveTo>
                      <a:cubicBezTo>
                        <a:pt x="15363" y="70038"/>
                        <a:pt x="5422" y="67779"/>
                        <a:pt x="4067" y="66423"/>
                      </a:cubicBezTo>
                      <a:lnTo>
                        <a:pt x="0" y="452"/>
                      </a:lnTo>
                      <a:cubicBezTo>
                        <a:pt x="5874" y="3163"/>
                        <a:pt x="18526" y="4519"/>
                        <a:pt x="30275" y="4519"/>
                      </a:cubicBezTo>
                      <a:cubicBezTo>
                        <a:pt x="39764" y="4519"/>
                        <a:pt x="54223" y="3615"/>
                        <a:pt x="61001" y="0"/>
                      </a:cubicBezTo>
                      <a:cubicBezTo>
                        <a:pt x="57386" y="65971"/>
                        <a:pt x="57386" y="65971"/>
                        <a:pt x="57386" y="66423"/>
                      </a:cubicBezTo>
                      <a:cubicBezTo>
                        <a:pt x="56483" y="67779"/>
                        <a:pt x="47445" y="70038"/>
                        <a:pt x="30727" y="70038"/>
                      </a:cubicBezTo>
                      <a:close/>
                    </a:path>
                  </a:pathLst>
                </a:custGeom>
                <a:solidFill>
                  <a:srgbClr val="EFC36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63" name="Google Shape;1163;p86"/>
                <p:cNvSpPr/>
                <p:nvPr/>
              </p:nvSpPr>
              <p:spPr>
                <a:xfrm>
                  <a:off x="921640" y="5281036"/>
                  <a:ext cx="68682" cy="33889"/>
                </a:xfrm>
                <a:custGeom>
                  <a:rect b="b" l="l" r="r" t="t"/>
                  <a:pathLst>
                    <a:path extrusionOk="0" h="33889" w="68682">
                      <a:moveTo>
                        <a:pt x="34341" y="27563"/>
                      </a:moveTo>
                      <a:cubicBezTo>
                        <a:pt x="51964" y="27563"/>
                        <a:pt x="65972" y="30275"/>
                        <a:pt x="66875" y="33890"/>
                      </a:cubicBezTo>
                      <a:cubicBezTo>
                        <a:pt x="67779" y="15363"/>
                        <a:pt x="68683" y="0"/>
                        <a:pt x="68683" y="0"/>
                      </a:cubicBezTo>
                      <a:lnTo>
                        <a:pt x="0" y="0"/>
                      </a:lnTo>
                      <a:lnTo>
                        <a:pt x="1807" y="33438"/>
                      </a:lnTo>
                      <a:cubicBezTo>
                        <a:pt x="4067" y="30275"/>
                        <a:pt x="17623" y="27563"/>
                        <a:pt x="34341" y="27563"/>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64" name="Google Shape;1164;p86"/>
                <p:cNvSpPr/>
                <p:nvPr/>
              </p:nvSpPr>
              <p:spPr>
                <a:xfrm>
                  <a:off x="923899" y="5308599"/>
                  <a:ext cx="64616" cy="13555"/>
                </a:xfrm>
                <a:custGeom>
                  <a:rect b="b" l="l" r="r" t="t"/>
                  <a:pathLst>
                    <a:path extrusionOk="0" h="13555" w="64616">
                      <a:moveTo>
                        <a:pt x="32082" y="0"/>
                      </a:moveTo>
                      <a:cubicBezTo>
                        <a:pt x="15363" y="0"/>
                        <a:pt x="1807" y="2711"/>
                        <a:pt x="0" y="5874"/>
                      </a:cubicBezTo>
                      <a:lnTo>
                        <a:pt x="0" y="7682"/>
                      </a:lnTo>
                      <a:cubicBezTo>
                        <a:pt x="2259" y="10845"/>
                        <a:pt x="15815" y="13556"/>
                        <a:pt x="32082" y="13556"/>
                      </a:cubicBezTo>
                      <a:cubicBezTo>
                        <a:pt x="49253" y="13556"/>
                        <a:pt x="63261" y="10845"/>
                        <a:pt x="64616" y="7230"/>
                      </a:cubicBezTo>
                      <a:cubicBezTo>
                        <a:pt x="64616" y="6778"/>
                        <a:pt x="64616" y="6778"/>
                        <a:pt x="64616" y="6326"/>
                      </a:cubicBezTo>
                      <a:cubicBezTo>
                        <a:pt x="63712" y="3163"/>
                        <a:pt x="49705" y="0"/>
                        <a:pt x="32082" y="0"/>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165" name="Google Shape;1165;p86"/>
              <p:cNvSpPr/>
              <p:nvPr/>
            </p:nvSpPr>
            <p:spPr>
              <a:xfrm>
                <a:off x="921640" y="5274710"/>
                <a:ext cx="68682" cy="13555"/>
              </a:xfrm>
              <a:custGeom>
                <a:rect b="b" l="l" r="r" t="t"/>
                <a:pathLst>
                  <a:path extrusionOk="0" h="13555" w="68682">
                    <a:moveTo>
                      <a:pt x="68683" y="6778"/>
                    </a:moveTo>
                    <a:cubicBezTo>
                      <a:pt x="68683" y="10393"/>
                      <a:pt x="53320" y="13556"/>
                      <a:pt x="34341" y="13556"/>
                    </a:cubicBezTo>
                    <a:cubicBezTo>
                      <a:pt x="15363" y="13556"/>
                      <a:pt x="0" y="10393"/>
                      <a:pt x="0" y="6778"/>
                    </a:cubicBezTo>
                    <a:cubicBezTo>
                      <a:pt x="0" y="3163"/>
                      <a:pt x="15363" y="0"/>
                      <a:pt x="34341" y="0"/>
                    </a:cubicBezTo>
                    <a:cubicBezTo>
                      <a:pt x="53320" y="0"/>
                      <a:pt x="68683" y="2711"/>
                      <a:pt x="68683" y="6778"/>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66" name="Google Shape;1166;p86"/>
              <p:cNvSpPr/>
              <p:nvPr/>
            </p:nvSpPr>
            <p:spPr>
              <a:xfrm>
                <a:off x="923899" y="5276065"/>
                <a:ext cx="65068" cy="10844"/>
              </a:xfrm>
              <a:custGeom>
                <a:rect b="b" l="l" r="r" t="t"/>
                <a:pathLst>
                  <a:path extrusionOk="0" h="10844" w="65068">
                    <a:moveTo>
                      <a:pt x="65068" y="5422"/>
                    </a:moveTo>
                    <a:cubicBezTo>
                      <a:pt x="65068" y="8585"/>
                      <a:pt x="50608" y="10845"/>
                      <a:pt x="32534" y="10845"/>
                    </a:cubicBezTo>
                    <a:cubicBezTo>
                      <a:pt x="14460" y="10845"/>
                      <a:pt x="0" y="8133"/>
                      <a:pt x="0" y="5422"/>
                    </a:cubicBezTo>
                    <a:cubicBezTo>
                      <a:pt x="0" y="2259"/>
                      <a:pt x="14460" y="0"/>
                      <a:pt x="32534" y="0"/>
                    </a:cubicBezTo>
                    <a:cubicBezTo>
                      <a:pt x="50157" y="0"/>
                      <a:pt x="65068" y="2259"/>
                      <a:pt x="65068" y="5422"/>
                    </a:cubicBezTo>
                    <a:close/>
                  </a:path>
                </a:pathLst>
              </a:custGeom>
              <a:solidFill>
                <a:srgbClr val="F1F1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167" name="Google Shape;1167;p86"/>
            <p:cNvSpPr/>
            <p:nvPr/>
          </p:nvSpPr>
          <p:spPr>
            <a:xfrm>
              <a:off x="538914" y="5367793"/>
              <a:ext cx="15815" cy="7229"/>
            </a:xfrm>
            <a:custGeom>
              <a:rect b="b" l="l" r="r" t="t"/>
              <a:pathLst>
                <a:path extrusionOk="0" h="7229" w="15815">
                  <a:moveTo>
                    <a:pt x="15815" y="0"/>
                  </a:moveTo>
                  <a:cubicBezTo>
                    <a:pt x="10393" y="2259"/>
                    <a:pt x="4970" y="4970"/>
                    <a:pt x="0" y="7230"/>
                  </a:cubicBezTo>
                  <a:cubicBezTo>
                    <a:pt x="4519" y="4970"/>
                    <a:pt x="10393" y="2711"/>
                    <a:pt x="15815" y="0"/>
                  </a:cubicBezTo>
                  <a:close/>
                </a:path>
              </a:pathLst>
            </a:custGeom>
            <a:solidFill>
              <a:srgbClr val="3F3F3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68" name="Google Shape;1168;p86"/>
            <p:cNvSpPr/>
            <p:nvPr/>
          </p:nvSpPr>
          <p:spPr>
            <a:xfrm>
              <a:off x="666339" y="5071373"/>
              <a:ext cx="193769" cy="391310"/>
            </a:xfrm>
            <a:custGeom>
              <a:rect b="b" l="l" r="r" t="t"/>
              <a:pathLst>
                <a:path extrusionOk="0" h="391310" w="193769">
                  <a:moveTo>
                    <a:pt x="176678" y="168544"/>
                  </a:moveTo>
                  <a:cubicBezTo>
                    <a:pt x="164929" y="133751"/>
                    <a:pt x="144144" y="52416"/>
                    <a:pt x="130136" y="0"/>
                  </a:cubicBezTo>
                  <a:cubicBezTo>
                    <a:pt x="88565" y="12200"/>
                    <a:pt x="81335" y="77720"/>
                    <a:pt x="89468" y="115676"/>
                  </a:cubicBezTo>
                  <a:cubicBezTo>
                    <a:pt x="93987" y="133751"/>
                    <a:pt x="116580" y="151825"/>
                    <a:pt x="116580" y="169899"/>
                  </a:cubicBezTo>
                  <a:cubicBezTo>
                    <a:pt x="122454" y="226382"/>
                    <a:pt x="75913" y="253493"/>
                    <a:pt x="25304" y="272020"/>
                  </a:cubicBezTo>
                  <a:cubicBezTo>
                    <a:pt x="13104" y="281961"/>
                    <a:pt x="452" y="287383"/>
                    <a:pt x="0" y="305457"/>
                  </a:cubicBezTo>
                  <a:cubicBezTo>
                    <a:pt x="0" y="366007"/>
                    <a:pt x="33438" y="387244"/>
                    <a:pt x="33438" y="387244"/>
                  </a:cubicBezTo>
                  <a:lnTo>
                    <a:pt x="74557" y="391311"/>
                  </a:lnTo>
                  <a:cubicBezTo>
                    <a:pt x="74557" y="391311"/>
                    <a:pt x="166737" y="309524"/>
                    <a:pt x="184359" y="279250"/>
                  </a:cubicBezTo>
                  <a:cubicBezTo>
                    <a:pt x="201530" y="248975"/>
                    <a:pt x="192945" y="216893"/>
                    <a:pt x="176678" y="168544"/>
                  </a:cubicBezTo>
                  <a:close/>
                </a:path>
              </a:pathLst>
            </a:custGeom>
            <a:solidFill>
              <a:srgbClr val="A6A6A6"/>
            </a:solidFill>
            <a:ln cap="flat" cmpd="sng" w="9525">
              <a:solidFill>
                <a:srgbClr val="1B1E3E"/>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69" name="Google Shape;1169;p86"/>
            <p:cNvSpPr/>
            <p:nvPr/>
          </p:nvSpPr>
          <p:spPr>
            <a:xfrm>
              <a:off x="717399" y="5112492"/>
              <a:ext cx="124261" cy="309386"/>
            </a:xfrm>
            <a:custGeom>
              <a:rect b="b" l="l" r="r" t="t"/>
              <a:pathLst>
                <a:path extrusionOk="0" h="309386" w="124261">
                  <a:moveTo>
                    <a:pt x="44282" y="0"/>
                  </a:moveTo>
                  <a:cubicBezTo>
                    <a:pt x="44282" y="0"/>
                    <a:pt x="24852" y="32082"/>
                    <a:pt x="39764" y="66875"/>
                  </a:cubicBezTo>
                  <a:cubicBezTo>
                    <a:pt x="47445" y="84498"/>
                    <a:pt x="51060" y="116580"/>
                    <a:pt x="56935" y="134202"/>
                  </a:cubicBezTo>
                  <a:cubicBezTo>
                    <a:pt x="73201" y="184359"/>
                    <a:pt x="0" y="308620"/>
                    <a:pt x="0" y="308620"/>
                  </a:cubicBezTo>
                  <a:cubicBezTo>
                    <a:pt x="25304" y="317206"/>
                    <a:pt x="41119" y="251234"/>
                    <a:pt x="59194" y="228641"/>
                  </a:cubicBezTo>
                  <a:cubicBezTo>
                    <a:pt x="68231" y="217345"/>
                    <a:pt x="79979" y="207856"/>
                    <a:pt x="121099" y="216893"/>
                  </a:cubicBezTo>
                  <a:cubicBezTo>
                    <a:pt x="95795" y="198367"/>
                    <a:pt x="72298" y="211470"/>
                    <a:pt x="73201" y="210115"/>
                  </a:cubicBezTo>
                  <a:cubicBezTo>
                    <a:pt x="82239" y="200174"/>
                    <a:pt x="96698" y="189781"/>
                    <a:pt x="124262" y="190685"/>
                  </a:cubicBezTo>
                  <a:cubicBezTo>
                    <a:pt x="117936" y="183455"/>
                    <a:pt x="90824" y="183003"/>
                    <a:pt x="74557" y="196107"/>
                  </a:cubicBezTo>
                  <a:cubicBezTo>
                    <a:pt x="89468" y="135106"/>
                    <a:pt x="55127" y="97602"/>
                    <a:pt x="46090" y="71846"/>
                  </a:cubicBezTo>
                  <a:cubicBezTo>
                    <a:pt x="36601" y="43830"/>
                    <a:pt x="44282" y="0"/>
                    <a:pt x="44282" y="0"/>
                  </a:cubicBezTo>
                  <a:close/>
                </a:path>
              </a:pathLst>
            </a:custGeom>
            <a:solidFill>
              <a:srgbClr val="A6A6A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70" name="Google Shape;1170;p86"/>
            <p:cNvGrpSpPr/>
            <p:nvPr/>
          </p:nvGrpSpPr>
          <p:grpSpPr>
            <a:xfrm>
              <a:off x="420914" y="5067428"/>
              <a:ext cx="549978" cy="396445"/>
              <a:chOff x="420914" y="5067428"/>
              <a:chExt cx="549978" cy="396445"/>
            </a:xfrm>
          </p:grpSpPr>
          <p:sp>
            <p:nvSpPr>
              <p:cNvPr id="1171" name="Google Shape;1171;p86"/>
              <p:cNvSpPr/>
              <p:nvPr/>
            </p:nvSpPr>
            <p:spPr>
              <a:xfrm>
                <a:off x="710169" y="5382999"/>
                <a:ext cx="260723" cy="70163"/>
              </a:xfrm>
              <a:custGeom>
                <a:rect b="b" l="l" r="r" t="t"/>
                <a:pathLst>
                  <a:path extrusionOk="0" h="70163" w="260723">
                    <a:moveTo>
                      <a:pt x="13556" y="157"/>
                    </a:moveTo>
                    <a:cubicBezTo>
                      <a:pt x="13556" y="157"/>
                      <a:pt x="113417" y="19135"/>
                      <a:pt x="136010" y="12809"/>
                    </a:cubicBezTo>
                    <a:cubicBezTo>
                      <a:pt x="150922" y="6031"/>
                      <a:pt x="182552" y="-4362"/>
                      <a:pt x="197463" y="1964"/>
                    </a:cubicBezTo>
                    <a:cubicBezTo>
                      <a:pt x="197463" y="1964"/>
                      <a:pt x="258916" y="31787"/>
                      <a:pt x="260724" y="67032"/>
                    </a:cubicBezTo>
                    <a:cubicBezTo>
                      <a:pt x="257561" y="74714"/>
                      <a:pt x="228642" y="66128"/>
                      <a:pt x="203337" y="63869"/>
                    </a:cubicBezTo>
                    <a:cubicBezTo>
                      <a:pt x="188878" y="62514"/>
                      <a:pt x="174870" y="68388"/>
                      <a:pt x="168544" y="67032"/>
                    </a:cubicBezTo>
                    <a:cubicBezTo>
                      <a:pt x="147759" y="63869"/>
                      <a:pt x="153633" y="56187"/>
                      <a:pt x="140981" y="57091"/>
                    </a:cubicBezTo>
                    <a:cubicBezTo>
                      <a:pt x="103928" y="59351"/>
                      <a:pt x="6778" y="74262"/>
                      <a:pt x="0" y="65677"/>
                    </a:cubicBezTo>
                    <a:lnTo>
                      <a:pt x="13556" y="157"/>
                    </a:lnTo>
                    <a:close/>
                  </a:path>
                </a:pathLst>
              </a:custGeom>
              <a:solidFill>
                <a:srgbClr val="C2730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72" name="Google Shape;1172;p86"/>
              <p:cNvSpPr/>
              <p:nvPr/>
            </p:nvSpPr>
            <p:spPr>
              <a:xfrm>
                <a:off x="708234" y="5380371"/>
                <a:ext cx="61129" cy="73178"/>
              </a:xfrm>
              <a:custGeom>
                <a:rect b="b" l="l" r="r" t="t"/>
                <a:pathLst>
                  <a:path extrusionOk="0" h="73178" w="61129">
                    <a:moveTo>
                      <a:pt x="15491" y="2785"/>
                    </a:moveTo>
                    <a:cubicBezTo>
                      <a:pt x="-7554" y="9563"/>
                      <a:pt x="1935" y="67853"/>
                      <a:pt x="1935" y="67853"/>
                    </a:cubicBezTo>
                    <a:cubicBezTo>
                      <a:pt x="4646" y="71468"/>
                      <a:pt x="21365" y="74179"/>
                      <a:pt x="42151" y="72824"/>
                    </a:cubicBezTo>
                    <a:cubicBezTo>
                      <a:pt x="42151" y="48423"/>
                      <a:pt x="50284" y="27186"/>
                      <a:pt x="61129" y="10467"/>
                    </a:cubicBezTo>
                    <a:cubicBezTo>
                      <a:pt x="45314" y="2785"/>
                      <a:pt x="38536" y="-3993"/>
                      <a:pt x="15491" y="2785"/>
                    </a:cubicBezTo>
                    <a:close/>
                  </a:path>
                </a:pathLst>
              </a:custGeom>
              <a:solidFill>
                <a:srgbClr val="FFF67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73" name="Google Shape;1173;p86"/>
              <p:cNvSpPr/>
              <p:nvPr/>
            </p:nvSpPr>
            <p:spPr>
              <a:xfrm>
                <a:off x="420914" y="5067880"/>
                <a:ext cx="340767" cy="395993"/>
              </a:xfrm>
              <a:custGeom>
                <a:rect b="b" l="l" r="r" t="t"/>
                <a:pathLst>
                  <a:path extrusionOk="0" h="395993" w="340767">
                    <a:moveTo>
                      <a:pt x="10457" y="179266"/>
                    </a:moveTo>
                    <a:cubicBezTo>
                      <a:pt x="10457" y="179266"/>
                      <a:pt x="13168" y="314373"/>
                      <a:pt x="72814" y="375374"/>
                    </a:cubicBezTo>
                    <a:cubicBezTo>
                      <a:pt x="102185" y="405648"/>
                      <a:pt x="305974" y="396611"/>
                      <a:pt x="324049" y="385766"/>
                    </a:cubicBezTo>
                    <a:cubicBezTo>
                      <a:pt x="320886" y="378537"/>
                      <a:pt x="301004" y="369499"/>
                      <a:pt x="301004" y="355040"/>
                    </a:cubicBezTo>
                    <a:cubicBezTo>
                      <a:pt x="301456" y="334706"/>
                      <a:pt x="332634" y="326121"/>
                      <a:pt x="340768" y="319795"/>
                    </a:cubicBezTo>
                    <a:cubicBezTo>
                      <a:pt x="318627" y="308498"/>
                      <a:pt x="191202" y="298557"/>
                      <a:pt x="175838" y="288165"/>
                    </a:cubicBezTo>
                    <a:cubicBezTo>
                      <a:pt x="160475" y="277772"/>
                      <a:pt x="148727" y="133629"/>
                      <a:pt x="148727" y="133629"/>
                    </a:cubicBezTo>
                    <a:cubicBezTo>
                      <a:pt x="148727" y="133629"/>
                      <a:pt x="140141" y="46871"/>
                      <a:pt x="105348" y="17500"/>
                    </a:cubicBezTo>
                    <a:cubicBezTo>
                      <a:pt x="70555" y="-11870"/>
                      <a:pt x="45702" y="-1026"/>
                      <a:pt x="22658" y="26086"/>
                    </a:cubicBezTo>
                    <a:cubicBezTo>
                      <a:pt x="-19817" y="76242"/>
                      <a:pt x="10457" y="179266"/>
                      <a:pt x="10457" y="179266"/>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74" name="Google Shape;1174;p86"/>
              <p:cNvSpPr/>
              <p:nvPr/>
            </p:nvSpPr>
            <p:spPr>
              <a:xfrm>
                <a:off x="423061" y="5067428"/>
                <a:ext cx="338620" cy="392883"/>
              </a:xfrm>
              <a:custGeom>
                <a:rect b="b" l="l" r="r" t="t"/>
                <a:pathLst>
                  <a:path extrusionOk="0" h="392883" w="338620">
                    <a:moveTo>
                      <a:pt x="15088" y="173844"/>
                    </a:moveTo>
                    <a:cubicBezTo>
                      <a:pt x="15088" y="173844"/>
                      <a:pt x="30452" y="337417"/>
                      <a:pt x="70215" y="364529"/>
                    </a:cubicBezTo>
                    <a:cubicBezTo>
                      <a:pt x="105460" y="388478"/>
                      <a:pt x="302924" y="399774"/>
                      <a:pt x="320998" y="388478"/>
                    </a:cubicBezTo>
                    <a:cubicBezTo>
                      <a:pt x="321902" y="378988"/>
                      <a:pt x="311057" y="369499"/>
                      <a:pt x="311057" y="354588"/>
                    </a:cubicBezTo>
                    <a:cubicBezTo>
                      <a:pt x="311509" y="334254"/>
                      <a:pt x="330487" y="326573"/>
                      <a:pt x="338621" y="319795"/>
                    </a:cubicBezTo>
                    <a:cubicBezTo>
                      <a:pt x="301116" y="284550"/>
                      <a:pt x="189055" y="298557"/>
                      <a:pt x="173691" y="288165"/>
                    </a:cubicBezTo>
                    <a:cubicBezTo>
                      <a:pt x="158328" y="277772"/>
                      <a:pt x="136639" y="133629"/>
                      <a:pt x="136639" y="133629"/>
                    </a:cubicBezTo>
                    <a:cubicBezTo>
                      <a:pt x="136639" y="133629"/>
                      <a:pt x="137994" y="46871"/>
                      <a:pt x="102749" y="17500"/>
                    </a:cubicBezTo>
                    <a:cubicBezTo>
                      <a:pt x="67956" y="-11870"/>
                      <a:pt x="43104" y="-1026"/>
                      <a:pt x="20059" y="26086"/>
                    </a:cubicBezTo>
                    <a:cubicBezTo>
                      <a:pt x="-21964" y="76694"/>
                      <a:pt x="15088" y="173844"/>
                      <a:pt x="15088" y="173844"/>
                    </a:cubicBezTo>
                    <a:close/>
                  </a:path>
                </a:pathLst>
              </a:custGeom>
              <a:solidFill>
                <a:srgbClr val="A6A6A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75" name="Google Shape;1175;p86"/>
              <p:cNvSpPr/>
              <p:nvPr/>
            </p:nvSpPr>
            <p:spPr>
              <a:xfrm>
                <a:off x="493728" y="5347844"/>
                <a:ext cx="106187" cy="63326"/>
              </a:xfrm>
              <a:custGeom>
                <a:rect b="b" l="l" r="r" t="t"/>
                <a:pathLst>
                  <a:path extrusionOk="0" h="63326" w="106187">
                    <a:moveTo>
                      <a:pt x="0" y="22659"/>
                    </a:moveTo>
                    <a:cubicBezTo>
                      <a:pt x="27112" y="18141"/>
                      <a:pt x="49705" y="13622"/>
                      <a:pt x="76816" y="13622"/>
                    </a:cubicBezTo>
                    <a:cubicBezTo>
                      <a:pt x="72298" y="18141"/>
                      <a:pt x="48801" y="32600"/>
                      <a:pt x="53320" y="63327"/>
                    </a:cubicBezTo>
                    <a:cubicBezTo>
                      <a:pt x="57838" y="35312"/>
                      <a:pt x="90824" y="12719"/>
                      <a:pt x="106187" y="8652"/>
                    </a:cubicBezTo>
                    <a:cubicBezTo>
                      <a:pt x="105284" y="8200"/>
                      <a:pt x="103928" y="7748"/>
                      <a:pt x="103476" y="7296"/>
                    </a:cubicBezTo>
                    <a:cubicBezTo>
                      <a:pt x="102121" y="6393"/>
                      <a:pt x="100765" y="4133"/>
                      <a:pt x="98958" y="970"/>
                    </a:cubicBezTo>
                    <a:cubicBezTo>
                      <a:pt x="64616" y="-2645"/>
                      <a:pt x="30727" y="3681"/>
                      <a:pt x="0" y="22659"/>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1176" name="Google Shape;1176;p86"/>
          <p:cNvGrpSpPr/>
          <p:nvPr/>
        </p:nvGrpSpPr>
        <p:grpSpPr>
          <a:xfrm>
            <a:off x="842045" y="811946"/>
            <a:ext cx="10106244" cy="5616179"/>
            <a:chOff x="1271999" y="895958"/>
            <a:chExt cx="6439805" cy="5730928"/>
          </a:xfrm>
        </p:grpSpPr>
        <p:sp>
          <p:nvSpPr>
            <p:cNvPr id="1177" name="Google Shape;1177;p86"/>
            <p:cNvSpPr/>
            <p:nvPr/>
          </p:nvSpPr>
          <p:spPr>
            <a:xfrm>
              <a:off x="5398920" y="2475767"/>
              <a:ext cx="957034" cy="1006747"/>
            </a:xfrm>
            <a:custGeom>
              <a:rect b="b" l="l" r="r" t="t"/>
              <a:pathLst>
                <a:path extrusionOk="0" h="1005598" w="955939">
                  <a:moveTo>
                    <a:pt x="0" y="1005599"/>
                  </a:moveTo>
                  <a:lnTo>
                    <a:pt x="570212" y="1005599"/>
                  </a:lnTo>
                  <a:cubicBezTo>
                    <a:pt x="714720" y="1005599"/>
                    <a:pt x="831791" y="888527"/>
                    <a:pt x="831791" y="744019"/>
                  </a:cubicBezTo>
                  <a:lnTo>
                    <a:pt x="831791" y="211052"/>
                  </a:lnTo>
                  <a:cubicBezTo>
                    <a:pt x="839116" y="102546"/>
                    <a:pt x="891382" y="44321"/>
                    <a:pt x="955939" y="0"/>
                  </a:cubicBezTo>
                </a:path>
              </a:pathLst>
            </a:custGeom>
            <a:noFill/>
            <a:ln cap="flat" cmpd="sng" w="28575">
              <a:solidFill>
                <a:srgbClr val="F8CA75"/>
              </a:solidFill>
              <a:prstDash val="dot"/>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78" name="Google Shape;1178;p86"/>
            <p:cNvSpPr/>
            <p:nvPr/>
          </p:nvSpPr>
          <p:spPr>
            <a:xfrm flipH="1" rot="10800000">
              <a:off x="5398920" y="4165843"/>
              <a:ext cx="957034" cy="1006747"/>
            </a:xfrm>
            <a:custGeom>
              <a:rect b="b" l="l" r="r" t="t"/>
              <a:pathLst>
                <a:path extrusionOk="0" h="1005598" w="955939">
                  <a:moveTo>
                    <a:pt x="0" y="1005599"/>
                  </a:moveTo>
                  <a:lnTo>
                    <a:pt x="570212" y="1005599"/>
                  </a:lnTo>
                  <a:cubicBezTo>
                    <a:pt x="714720" y="1005599"/>
                    <a:pt x="831791" y="888527"/>
                    <a:pt x="831791" y="744019"/>
                  </a:cubicBezTo>
                  <a:lnTo>
                    <a:pt x="831791" y="211052"/>
                  </a:lnTo>
                  <a:cubicBezTo>
                    <a:pt x="839116" y="102546"/>
                    <a:pt x="891382" y="44321"/>
                    <a:pt x="955939" y="0"/>
                  </a:cubicBezTo>
                </a:path>
              </a:pathLst>
            </a:custGeom>
            <a:noFill/>
            <a:ln cap="flat" cmpd="sng" w="28575">
              <a:solidFill>
                <a:srgbClr val="F8CA75"/>
              </a:solidFill>
              <a:prstDash val="dot"/>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79" name="Google Shape;1179;p86"/>
            <p:cNvSpPr/>
            <p:nvPr/>
          </p:nvSpPr>
          <p:spPr>
            <a:xfrm>
              <a:off x="5465041" y="3824178"/>
              <a:ext cx="890913" cy="0"/>
            </a:xfrm>
            <a:custGeom>
              <a:rect b="b" l="l" r="r" t="t"/>
              <a:pathLst>
                <a:path extrusionOk="0" h="120000" w="847725">
                  <a:moveTo>
                    <a:pt x="0" y="0"/>
                  </a:moveTo>
                  <a:lnTo>
                    <a:pt x="847725" y="0"/>
                  </a:lnTo>
                </a:path>
              </a:pathLst>
            </a:custGeom>
            <a:noFill/>
            <a:ln cap="flat" cmpd="sng" w="28575">
              <a:solidFill>
                <a:srgbClr val="C7D7EB"/>
              </a:solidFill>
              <a:prstDash val="dot"/>
              <a:round/>
              <a:headEnd len="sm" w="sm" type="none"/>
              <a:tailEnd len="med" w="med" type="ova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80" name="Google Shape;1180;p86"/>
            <p:cNvSpPr/>
            <p:nvPr/>
          </p:nvSpPr>
          <p:spPr>
            <a:xfrm flipH="1">
              <a:off x="2719029" y="2475767"/>
              <a:ext cx="957034" cy="1006747"/>
            </a:xfrm>
            <a:custGeom>
              <a:rect b="b" l="l" r="r" t="t"/>
              <a:pathLst>
                <a:path extrusionOk="0" h="1005598" w="955939">
                  <a:moveTo>
                    <a:pt x="0" y="1005599"/>
                  </a:moveTo>
                  <a:lnTo>
                    <a:pt x="570212" y="1005599"/>
                  </a:lnTo>
                  <a:cubicBezTo>
                    <a:pt x="714720" y="1005599"/>
                    <a:pt x="831791" y="888527"/>
                    <a:pt x="831791" y="744019"/>
                  </a:cubicBezTo>
                  <a:lnTo>
                    <a:pt x="831791" y="211052"/>
                  </a:lnTo>
                  <a:cubicBezTo>
                    <a:pt x="839116" y="102546"/>
                    <a:pt x="891382" y="44321"/>
                    <a:pt x="955939" y="0"/>
                  </a:cubicBezTo>
                </a:path>
              </a:pathLst>
            </a:custGeom>
            <a:noFill/>
            <a:ln cap="flat" cmpd="sng" w="28575">
              <a:solidFill>
                <a:srgbClr val="F8CA75"/>
              </a:solidFill>
              <a:prstDash val="dot"/>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81" name="Google Shape;1181;p86"/>
            <p:cNvSpPr/>
            <p:nvPr/>
          </p:nvSpPr>
          <p:spPr>
            <a:xfrm>
              <a:off x="4872797" y="2012911"/>
              <a:ext cx="1004640" cy="937152"/>
            </a:xfrm>
            <a:custGeom>
              <a:rect b="b" l="l" r="r" t="t"/>
              <a:pathLst>
                <a:path extrusionOk="0" h="943524" w="993183">
                  <a:moveTo>
                    <a:pt x="0" y="943525"/>
                  </a:moveTo>
                  <a:lnTo>
                    <a:pt x="0" y="377658"/>
                  </a:lnTo>
                  <a:cubicBezTo>
                    <a:pt x="0" y="230791"/>
                    <a:pt x="119058" y="111733"/>
                    <a:pt x="266049" y="111733"/>
                  </a:cubicBezTo>
                  <a:lnTo>
                    <a:pt x="782132" y="111733"/>
                  </a:lnTo>
                  <a:cubicBezTo>
                    <a:pt x="905908" y="115209"/>
                    <a:pt x="968354" y="62074"/>
                    <a:pt x="993184" y="0"/>
                  </a:cubicBezTo>
                </a:path>
              </a:pathLst>
            </a:custGeom>
            <a:noFill/>
            <a:ln cap="flat" cmpd="sng" w="28575">
              <a:solidFill>
                <a:srgbClr val="C7D7EB"/>
              </a:solidFill>
              <a:prstDash val="dot"/>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82" name="Google Shape;1182;p86"/>
            <p:cNvSpPr/>
            <p:nvPr/>
          </p:nvSpPr>
          <p:spPr>
            <a:xfrm>
              <a:off x="4533382" y="2012911"/>
              <a:ext cx="0" cy="763283"/>
            </a:xfrm>
            <a:custGeom>
              <a:rect b="b" l="l" r="r" t="t"/>
              <a:pathLst>
                <a:path extrusionOk="0" h="726282" w="120000">
                  <a:moveTo>
                    <a:pt x="0" y="726282"/>
                  </a:moveTo>
                  <a:lnTo>
                    <a:pt x="0" y="0"/>
                  </a:lnTo>
                </a:path>
              </a:pathLst>
            </a:custGeom>
            <a:noFill/>
            <a:ln cap="flat" cmpd="sng" w="28575">
              <a:solidFill>
                <a:srgbClr val="F8CA75"/>
              </a:solidFill>
              <a:prstDash val="dot"/>
              <a:round/>
              <a:headEnd len="sm" w="sm" type="none"/>
              <a:tailEnd len="med" w="med" type="ova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83" name="Google Shape;1183;p86"/>
            <p:cNvSpPr/>
            <p:nvPr/>
          </p:nvSpPr>
          <p:spPr>
            <a:xfrm flipH="1" rot="10800000">
              <a:off x="4872797" y="4698294"/>
              <a:ext cx="1004640" cy="937152"/>
            </a:xfrm>
            <a:custGeom>
              <a:rect b="b" l="l" r="r" t="t"/>
              <a:pathLst>
                <a:path extrusionOk="0" h="943524" w="993183">
                  <a:moveTo>
                    <a:pt x="0" y="943525"/>
                  </a:moveTo>
                  <a:lnTo>
                    <a:pt x="0" y="377658"/>
                  </a:lnTo>
                  <a:cubicBezTo>
                    <a:pt x="0" y="230791"/>
                    <a:pt x="119058" y="111733"/>
                    <a:pt x="266049" y="111733"/>
                  </a:cubicBezTo>
                  <a:lnTo>
                    <a:pt x="782132" y="111733"/>
                  </a:lnTo>
                  <a:cubicBezTo>
                    <a:pt x="905908" y="115209"/>
                    <a:pt x="968354" y="62074"/>
                    <a:pt x="993184" y="0"/>
                  </a:cubicBezTo>
                </a:path>
              </a:pathLst>
            </a:custGeom>
            <a:noFill/>
            <a:ln cap="flat" cmpd="sng" w="28575">
              <a:solidFill>
                <a:srgbClr val="C7D7EB"/>
              </a:solidFill>
              <a:prstDash val="dot"/>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84" name="Google Shape;1184;p86"/>
            <p:cNvSpPr/>
            <p:nvPr/>
          </p:nvSpPr>
          <p:spPr>
            <a:xfrm rot="10800000">
              <a:off x="3189326" y="4698294"/>
              <a:ext cx="1004640" cy="937152"/>
            </a:xfrm>
            <a:custGeom>
              <a:rect b="b" l="l" r="r" t="t"/>
              <a:pathLst>
                <a:path extrusionOk="0" h="943524" w="993183">
                  <a:moveTo>
                    <a:pt x="0" y="943525"/>
                  </a:moveTo>
                  <a:lnTo>
                    <a:pt x="0" y="377658"/>
                  </a:lnTo>
                  <a:cubicBezTo>
                    <a:pt x="0" y="230791"/>
                    <a:pt x="119058" y="111733"/>
                    <a:pt x="266049" y="111733"/>
                  </a:cubicBezTo>
                  <a:lnTo>
                    <a:pt x="782132" y="111733"/>
                  </a:lnTo>
                  <a:cubicBezTo>
                    <a:pt x="905908" y="115209"/>
                    <a:pt x="968354" y="62074"/>
                    <a:pt x="993184" y="0"/>
                  </a:cubicBezTo>
                </a:path>
              </a:pathLst>
            </a:custGeom>
            <a:noFill/>
            <a:ln cap="flat" cmpd="sng" w="28575">
              <a:solidFill>
                <a:srgbClr val="C7D7EB"/>
              </a:solidFill>
              <a:prstDash val="dot"/>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85" name="Google Shape;1185;p86"/>
            <p:cNvSpPr/>
            <p:nvPr/>
          </p:nvSpPr>
          <p:spPr>
            <a:xfrm rot="10800000">
              <a:off x="4533382" y="4872163"/>
              <a:ext cx="0" cy="763283"/>
            </a:xfrm>
            <a:custGeom>
              <a:rect b="b" l="l" r="r" t="t"/>
              <a:pathLst>
                <a:path extrusionOk="0" h="726282" w="120000">
                  <a:moveTo>
                    <a:pt x="0" y="726282"/>
                  </a:moveTo>
                  <a:lnTo>
                    <a:pt x="0" y="0"/>
                  </a:lnTo>
                </a:path>
              </a:pathLst>
            </a:custGeom>
            <a:noFill/>
            <a:ln cap="flat" cmpd="sng" w="28575">
              <a:solidFill>
                <a:srgbClr val="F8CA75"/>
              </a:solidFill>
              <a:prstDash val="dot"/>
              <a:round/>
              <a:headEnd len="sm" w="sm" type="none"/>
              <a:tailEnd len="med" w="med" type="ova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86" name="Google Shape;1186;p86"/>
            <p:cNvSpPr/>
            <p:nvPr/>
          </p:nvSpPr>
          <p:spPr>
            <a:xfrm>
              <a:off x="5253494" y="895958"/>
              <a:ext cx="1281864" cy="933083"/>
            </a:xfrm>
            <a:prstGeom prst="roundRect">
              <a:avLst>
                <a:gd fmla="val 16667" name="adj"/>
              </a:avLst>
            </a:prstGeom>
            <a:solidFill>
              <a:schemeClr val="accent3"/>
            </a:solidFill>
            <a:ln cap="flat" cmpd="sng" w="19050">
              <a:solidFill>
                <a:srgbClr val="779DC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87" name="Google Shape;1187;p86"/>
            <p:cNvSpPr/>
            <p:nvPr/>
          </p:nvSpPr>
          <p:spPr>
            <a:xfrm>
              <a:off x="3889850" y="895958"/>
              <a:ext cx="1281864" cy="933083"/>
            </a:xfrm>
            <a:prstGeom prst="roundRect">
              <a:avLst>
                <a:gd fmla="val 16667" name="adj"/>
              </a:avLst>
            </a:prstGeom>
            <a:solidFill>
              <a:srgbClr val="F8CA75"/>
            </a:solidFill>
            <a:ln cap="flat" cmpd="sng" w="19050">
              <a:solidFill>
                <a:srgbClr val="00315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88" name="Google Shape;1188;p86"/>
            <p:cNvSpPr/>
            <p:nvPr/>
          </p:nvSpPr>
          <p:spPr>
            <a:xfrm>
              <a:off x="2549903" y="895958"/>
              <a:ext cx="1281864" cy="933083"/>
            </a:xfrm>
            <a:prstGeom prst="roundRect">
              <a:avLst>
                <a:gd fmla="val 16667" name="adj"/>
              </a:avLst>
            </a:prstGeom>
            <a:solidFill>
              <a:schemeClr val="accent3"/>
            </a:solidFill>
            <a:ln cap="flat" cmpd="sng" w="19050">
              <a:solidFill>
                <a:srgbClr val="085D8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89" name="Google Shape;1189;p86"/>
            <p:cNvSpPr/>
            <p:nvPr/>
          </p:nvSpPr>
          <p:spPr>
            <a:xfrm>
              <a:off x="5229796" y="5693803"/>
              <a:ext cx="1281864" cy="933083"/>
            </a:xfrm>
            <a:prstGeom prst="roundRect">
              <a:avLst>
                <a:gd fmla="val 16667" name="adj"/>
              </a:avLst>
            </a:prstGeom>
            <a:solidFill>
              <a:schemeClr val="accent3"/>
            </a:solidFill>
            <a:ln cap="flat" cmpd="sng" w="19050">
              <a:solidFill>
                <a:srgbClr val="085D8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90" name="Google Shape;1190;p86"/>
            <p:cNvSpPr/>
            <p:nvPr/>
          </p:nvSpPr>
          <p:spPr>
            <a:xfrm>
              <a:off x="3889850" y="5693803"/>
              <a:ext cx="1281864" cy="933083"/>
            </a:xfrm>
            <a:prstGeom prst="roundRect">
              <a:avLst>
                <a:gd fmla="val 16667" name="adj"/>
              </a:avLst>
            </a:prstGeom>
            <a:solidFill>
              <a:srgbClr val="F8CA75"/>
            </a:solidFill>
            <a:ln cap="flat" cmpd="sng" w="19050">
              <a:solidFill>
                <a:srgbClr val="00315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91" name="Google Shape;1191;p86"/>
            <p:cNvSpPr/>
            <p:nvPr/>
          </p:nvSpPr>
          <p:spPr>
            <a:xfrm>
              <a:off x="2549903" y="5693803"/>
              <a:ext cx="1281864" cy="933083"/>
            </a:xfrm>
            <a:prstGeom prst="roundRect">
              <a:avLst>
                <a:gd fmla="val 16667" name="adj"/>
              </a:avLst>
            </a:prstGeom>
            <a:solidFill>
              <a:schemeClr val="accent3"/>
            </a:solidFill>
            <a:ln cap="flat" cmpd="sng" w="19050">
              <a:solidFill>
                <a:srgbClr val="779DC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92" name="Google Shape;1192;p86"/>
            <p:cNvSpPr/>
            <p:nvPr/>
          </p:nvSpPr>
          <p:spPr>
            <a:xfrm rot="5400000">
              <a:off x="6599534" y="4424459"/>
              <a:ext cx="933083" cy="1281864"/>
            </a:xfrm>
            <a:prstGeom prst="roundRect">
              <a:avLst>
                <a:gd fmla="val 16667" name="adj"/>
              </a:avLst>
            </a:prstGeom>
            <a:solidFill>
              <a:srgbClr val="F8CA75"/>
            </a:solidFill>
            <a:ln cap="flat" cmpd="sng" w="19050">
              <a:solidFill>
                <a:srgbClr val="C181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93" name="Google Shape;1193;p86"/>
            <p:cNvSpPr/>
            <p:nvPr/>
          </p:nvSpPr>
          <p:spPr>
            <a:xfrm rot="5400000">
              <a:off x="6604330" y="3058644"/>
              <a:ext cx="933083" cy="1281864"/>
            </a:xfrm>
            <a:prstGeom prst="roundRect">
              <a:avLst>
                <a:gd fmla="val 16667" name="adj"/>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94" name="Google Shape;1194;p86"/>
            <p:cNvSpPr/>
            <p:nvPr/>
          </p:nvSpPr>
          <p:spPr>
            <a:xfrm rot="5400000">
              <a:off x="6593951" y="1718346"/>
              <a:ext cx="933083" cy="1281864"/>
            </a:xfrm>
            <a:prstGeom prst="roundRect">
              <a:avLst>
                <a:gd fmla="val 16667" name="adj"/>
              </a:avLst>
            </a:prstGeom>
            <a:solidFill>
              <a:srgbClr val="F8CA75"/>
            </a:solidFill>
            <a:ln cap="flat" cmpd="sng" w="19050">
              <a:solidFill>
                <a:srgbClr val="42631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95" name="Google Shape;1195;p86"/>
            <p:cNvSpPr/>
            <p:nvPr/>
          </p:nvSpPr>
          <p:spPr>
            <a:xfrm rot="5400000">
              <a:off x="1471914" y="4379470"/>
              <a:ext cx="933083" cy="1281864"/>
            </a:xfrm>
            <a:prstGeom prst="roundRect">
              <a:avLst>
                <a:gd fmla="val 16667" name="adj"/>
              </a:avLst>
            </a:prstGeom>
            <a:solidFill>
              <a:srgbClr val="F8CA75"/>
            </a:solidFill>
            <a:ln cap="flat" cmpd="sng" w="19050">
              <a:solidFill>
                <a:srgbClr val="42631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96" name="Google Shape;1196;p86"/>
            <p:cNvSpPr/>
            <p:nvPr/>
          </p:nvSpPr>
          <p:spPr>
            <a:xfrm rot="5400000">
              <a:off x="1446389" y="3054728"/>
              <a:ext cx="933083" cy="1281864"/>
            </a:xfrm>
            <a:prstGeom prst="roundRect">
              <a:avLst>
                <a:gd fmla="val 16667" name="adj"/>
              </a:avLst>
            </a:pr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97" name="Google Shape;1197;p86"/>
            <p:cNvSpPr/>
            <p:nvPr/>
          </p:nvSpPr>
          <p:spPr>
            <a:xfrm rot="5400000">
              <a:off x="1498133" y="1699579"/>
              <a:ext cx="933083" cy="1281864"/>
            </a:xfrm>
            <a:prstGeom prst="roundRect">
              <a:avLst>
                <a:gd fmla="val 16667" name="adj"/>
              </a:avLst>
            </a:prstGeom>
            <a:solidFill>
              <a:srgbClr val="F8CA75"/>
            </a:solidFill>
            <a:ln cap="flat" cmpd="sng" w="19050">
              <a:solidFill>
                <a:srgbClr val="C181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98" name="Google Shape;1198;p86"/>
            <p:cNvSpPr txBox="1"/>
            <p:nvPr/>
          </p:nvSpPr>
          <p:spPr>
            <a:xfrm>
              <a:off x="2688785" y="1032732"/>
              <a:ext cx="887568" cy="6595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Unofficial Transcript</a:t>
              </a:r>
              <a:endParaRPr/>
            </a:p>
          </p:txBody>
        </p:sp>
        <p:sp>
          <p:nvSpPr>
            <p:cNvPr id="1199" name="Google Shape;1199;p86"/>
            <p:cNvSpPr txBox="1"/>
            <p:nvPr/>
          </p:nvSpPr>
          <p:spPr>
            <a:xfrm>
              <a:off x="4089558" y="1032732"/>
              <a:ext cx="887568" cy="6595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Financial Ledgers</a:t>
              </a:r>
              <a:endParaRPr/>
            </a:p>
          </p:txBody>
        </p:sp>
        <p:sp>
          <p:nvSpPr>
            <p:cNvPr id="1200" name="Google Shape;1200;p86"/>
            <p:cNvSpPr txBox="1"/>
            <p:nvPr/>
          </p:nvSpPr>
          <p:spPr>
            <a:xfrm>
              <a:off x="5338768" y="1050502"/>
              <a:ext cx="1143459" cy="6595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Degree/Program Requirements</a:t>
              </a:r>
              <a:endParaRPr/>
            </a:p>
          </p:txBody>
        </p:sp>
        <p:sp>
          <p:nvSpPr>
            <p:cNvPr id="1201" name="Google Shape;1201;p86"/>
            <p:cNvSpPr txBox="1"/>
            <p:nvPr/>
          </p:nvSpPr>
          <p:spPr>
            <a:xfrm>
              <a:off x="6526097" y="2049512"/>
              <a:ext cx="1048852" cy="6595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Enrollment Agreement</a:t>
              </a:r>
              <a:endParaRPr/>
            </a:p>
          </p:txBody>
        </p:sp>
        <p:sp>
          <p:nvSpPr>
            <p:cNvPr id="1202" name="Google Shape;1202;p86"/>
            <p:cNvSpPr txBox="1"/>
            <p:nvPr/>
          </p:nvSpPr>
          <p:spPr>
            <a:xfrm>
              <a:off x="1279242" y="2010742"/>
              <a:ext cx="1352400" cy="6595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All other related student records</a:t>
              </a:r>
              <a:endParaRPr/>
            </a:p>
          </p:txBody>
        </p:sp>
        <p:sp>
          <p:nvSpPr>
            <p:cNvPr id="1203" name="Google Shape;1203;p86"/>
            <p:cNvSpPr txBox="1"/>
            <p:nvPr/>
          </p:nvSpPr>
          <p:spPr>
            <a:xfrm>
              <a:off x="6526877" y="3354017"/>
              <a:ext cx="1048852" cy="6595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Application </a:t>
              </a:r>
              <a:endParaRPr/>
            </a:p>
            <a:p>
              <a:pPr indent="0" lvl="0" marL="0" marR="0" rtl="0" algn="ctr">
                <a:spcBef>
                  <a:spcPts val="0"/>
                </a:spcBef>
                <a:spcAft>
                  <a:spcPts val="0"/>
                </a:spcAft>
                <a:buNone/>
              </a:pPr>
              <a:r>
                <a:rPr b="1" lang="en-US" sz="1800">
                  <a:solidFill>
                    <a:srgbClr val="00213C"/>
                  </a:solidFill>
                  <a:latin typeface="Calibri"/>
                  <a:ea typeface="Calibri"/>
                  <a:cs typeface="Calibri"/>
                  <a:sym typeface="Calibri"/>
                </a:rPr>
                <a:t>for Admission</a:t>
              </a:r>
              <a:endParaRPr/>
            </a:p>
          </p:txBody>
        </p:sp>
        <p:sp>
          <p:nvSpPr>
            <p:cNvPr id="1204" name="Google Shape;1204;p86"/>
            <p:cNvSpPr txBox="1"/>
            <p:nvPr/>
          </p:nvSpPr>
          <p:spPr>
            <a:xfrm>
              <a:off x="1350996" y="3382606"/>
              <a:ext cx="1126720" cy="6595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Non-Veteran Records</a:t>
              </a:r>
              <a:endParaRPr/>
            </a:p>
          </p:txBody>
        </p:sp>
        <p:sp>
          <p:nvSpPr>
            <p:cNvPr id="1205" name="Google Shape;1205;p86"/>
            <p:cNvSpPr txBox="1"/>
            <p:nvPr/>
          </p:nvSpPr>
          <p:spPr>
            <a:xfrm>
              <a:off x="6541649" y="4735622"/>
              <a:ext cx="1048852" cy="6595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Prior </a:t>
              </a:r>
              <a:endParaRPr/>
            </a:p>
            <a:p>
              <a:pPr indent="0" lvl="0" marL="0" marR="0" rtl="0" algn="ctr">
                <a:spcBef>
                  <a:spcPts val="0"/>
                </a:spcBef>
                <a:spcAft>
                  <a:spcPts val="0"/>
                </a:spcAft>
                <a:buNone/>
              </a:pPr>
              <a:r>
                <a:rPr b="1" lang="en-US" sz="1800">
                  <a:solidFill>
                    <a:srgbClr val="00213C"/>
                  </a:solidFill>
                  <a:latin typeface="Calibri"/>
                  <a:ea typeface="Calibri"/>
                  <a:cs typeface="Calibri"/>
                  <a:sym typeface="Calibri"/>
                </a:rPr>
                <a:t>Credit</a:t>
              </a:r>
              <a:endParaRPr/>
            </a:p>
          </p:txBody>
        </p:sp>
        <p:sp>
          <p:nvSpPr>
            <p:cNvPr id="1206" name="Google Shape;1206;p86"/>
            <p:cNvSpPr txBox="1"/>
            <p:nvPr/>
          </p:nvSpPr>
          <p:spPr>
            <a:xfrm>
              <a:off x="1365670" y="4690633"/>
              <a:ext cx="1126720" cy="6595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Remedial </a:t>
              </a:r>
              <a:endParaRPr/>
            </a:p>
            <a:p>
              <a:pPr indent="0" lvl="0" marL="0" marR="0" rtl="0" algn="ctr">
                <a:spcBef>
                  <a:spcPts val="0"/>
                </a:spcBef>
                <a:spcAft>
                  <a:spcPts val="0"/>
                </a:spcAft>
                <a:buNone/>
              </a:pPr>
              <a:r>
                <a:rPr b="1" lang="en-US" sz="1800">
                  <a:solidFill>
                    <a:srgbClr val="00213C"/>
                  </a:solidFill>
                  <a:latin typeface="Calibri"/>
                  <a:ea typeface="Calibri"/>
                  <a:cs typeface="Calibri"/>
                  <a:sym typeface="Calibri"/>
                </a:rPr>
                <a:t>Test Scores</a:t>
              </a:r>
              <a:endParaRPr/>
            </a:p>
          </p:txBody>
        </p:sp>
        <p:sp>
          <p:nvSpPr>
            <p:cNvPr id="1207" name="Google Shape;1207;p86"/>
            <p:cNvSpPr txBox="1"/>
            <p:nvPr/>
          </p:nvSpPr>
          <p:spPr>
            <a:xfrm>
              <a:off x="3944457" y="5793119"/>
              <a:ext cx="1126720" cy="6595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Attendance </a:t>
              </a:r>
              <a:endParaRPr/>
            </a:p>
            <a:p>
              <a:pPr indent="0" lvl="0" marL="0" marR="0" rtl="0" algn="ctr">
                <a:spcBef>
                  <a:spcPts val="0"/>
                </a:spcBef>
                <a:spcAft>
                  <a:spcPts val="0"/>
                </a:spcAft>
                <a:buNone/>
              </a:pPr>
              <a:r>
                <a:rPr b="1" lang="en-US" sz="1800">
                  <a:solidFill>
                    <a:srgbClr val="00213C"/>
                  </a:solidFill>
                  <a:latin typeface="Calibri"/>
                  <a:ea typeface="Calibri"/>
                  <a:cs typeface="Calibri"/>
                  <a:sym typeface="Calibri"/>
                </a:rPr>
                <a:t>Records</a:t>
              </a:r>
              <a:endParaRPr/>
            </a:p>
          </p:txBody>
        </p:sp>
        <p:sp>
          <p:nvSpPr>
            <p:cNvPr id="1208" name="Google Shape;1208;p86"/>
            <p:cNvSpPr txBox="1"/>
            <p:nvPr/>
          </p:nvSpPr>
          <p:spPr>
            <a:xfrm>
              <a:off x="2605607" y="5838129"/>
              <a:ext cx="1190854" cy="6595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Progress </a:t>
              </a:r>
              <a:endParaRPr/>
            </a:p>
            <a:p>
              <a:pPr indent="0" lvl="0" marL="0" marR="0" rtl="0" algn="ctr">
                <a:spcBef>
                  <a:spcPts val="0"/>
                </a:spcBef>
                <a:spcAft>
                  <a:spcPts val="0"/>
                </a:spcAft>
                <a:buNone/>
              </a:pPr>
              <a:r>
                <a:rPr b="1" lang="en-US" sz="1800">
                  <a:solidFill>
                    <a:srgbClr val="00213C"/>
                  </a:solidFill>
                  <a:latin typeface="Calibri"/>
                  <a:ea typeface="Calibri"/>
                  <a:cs typeface="Calibri"/>
                  <a:sym typeface="Calibri"/>
                </a:rPr>
                <a:t>Records</a:t>
              </a:r>
              <a:endParaRPr/>
            </a:p>
          </p:txBody>
        </p:sp>
        <p:sp>
          <p:nvSpPr>
            <p:cNvPr id="1209" name="Google Shape;1209;p86"/>
            <p:cNvSpPr txBox="1"/>
            <p:nvPr/>
          </p:nvSpPr>
          <p:spPr>
            <a:xfrm>
              <a:off x="5219287" y="5818047"/>
              <a:ext cx="1362423" cy="6595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Class </a:t>
              </a:r>
              <a:endParaRPr/>
            </a:p>
            <a:p>
              <a:pPr indent="0" lvl="0" marL="0" marR="0" rtl="0" algn="ctr">
                <a:spcBef>
                  <a:spcPts val="0"/>
                </a:spcBef>
                <a:spcAft>
                  <a:spcPts val="0"/>
                </a:spcAft>
                <a:buNone/>
              </a:pPr>
              <a:r>
                <a:rPr b="1" lang="en-US" sz="1800">
                  <a:solidFill>
                    <a:srgbClr val="00213C"/>
                  </a:solidFill>
                  <a:latin typeface="Calibri"/>
                  <a:ea typeface="Calibri"/>
                  <a:cs typeface="Calibri"/>
                  <a:sym typeface="Calibri"/>
                </a:rPr>
                <a:t>Schedules</a:t>
              </a:r>
              <a:endParaRPr/>
            </a:p>
          </p:txBody>
        </p:sp>
        <p:sp>
          <p:nvSpPr>
            <p:cNvPr id="1210" name="Google Shape;1210;p86"/>
            <p:cNvSpPr/>
            <p:nvPr/>
          </p:nvSpPr>
          <p:spPr>
            <a:xfrm rot="10800000">
              <a:off x="2755451" y="4165843"/>
              <a:ext cx="957034" cy="1006747"/>
            </a:xfrm>
            <a:custGeom>
              <a:rect b="b" l="l" r="r" t="t"/>
              <a:pathLst>
                <a:path extrusionOk="0" h="1005598" w="955939">
                  <a:moveTo>
                    <a:pt x="0" y="1005599"/>
                  </a:moveTo>
                  <a:lnTo>
                    <a:pt x="570212" y="1005599"/>
                  </a:lnTo>
                  <a:cubicBezTo>
                    <a:pt x="714720" y="1005599"/>
                    <a:pt x="831791" y="888527"/>
                    <a:pt x="831791" y="744019"/>
                  </a:cubicBezTo>
                  <a:lnTo>
                    <a:pt x="831791" y="211052"/>
                  </a:lnTo>
                  <a:cubicBezTo>
                    <a:pt x="839116" y="102546"/>
                    <a:pt x="891382" y="44321"/>
                    <a:pt x="955939" y="0"/>
                  </a:cubicBezTo>
                </a:path>
              </a:pathLst>
            </a:custGeom>
            <a:noFill/>
            <a:ln cap="flat" cmpd="sng" w="28575">
              <a:solidFill>
                <a:srgbClr val="F8CA75"/>
              </a:solidFill>
              <a:prstDash val="dot"/>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11" name="Google Shape;1211;p86"/>
            <p:cNvSpPr/>
            <p:nvPr/>
          </p:nvSpPr>
          <p:spPr>
            <a:xfrm flipH="1">
              <a:off x="2755450" y="3824177"/>
              <a:ext cx="890913" cy="341664"/>
            </a:xfrm>
            <a:custGeom>
              <a:rect b="b" l="l" r="r" t="t"/>
              <a:pathLst>
                <a:path extrusionOk="0" h="120000" w="847725">
                  <a:moveTo>
                    <a:pt x="0" y="0"/>
                  </a:moveTo>
                  <a:lnTo>
                    <a:pt x="847725" y="0"/>
                  </a:lnTo>
                </a:path>
              </a:pathLst>
            </a:custGeom>
            <a:noFill/>
            <a:ln cap="flat" cmpd="sng" w="28575">
              <a:solidFill>
                <a:srgbClr val="C7D7EB"/>
              </a:solidFill>
              <a:prstDash val="dot"/>
              <a:round/>
              <a:headEnd len="sm" w="sm" type="none"/>
              <a:tailEnd len="med" w="med" type="ova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12" name="Google Shape;1212;p86"/>
            <p:cNvSpPr/>
            <p:nvPr/>
          </p:nvSpPr>
          <p:spPr>
            <a:xfrm flipH="1">
              <a:off x="3225748" y="2012912"/>
              <a:ext cx="1004640" cy="937152"/>
            </a:xfrm>
            <a:custGeom>
              <a:rect b="b" l="l" r="r" t="t"/>
              <a:pathLst>
                <a:path extrusionOk="0" h="943524" w="993183">
                  <a:moveTo>
                    <a:pt x="0" y="943525"/>
                  </a:moveTo>
                  <a:lnTo>
                    <a:pt x="0" y="377658"/>
                  </a:lnTo>
                  <a:cubicBezTo>
                    <a:pt x="0" y="230791"/>
                    <a:pt x="119058" y="111733"/>
                    <a:pt x="266049" y="111733"/>
                  </a:cubicBezTo>
                  <a:lnTo>
                    <a:pt x="782132" y="111733"/>
                  </a:lnTo>
                  <a:cubicBezTo>
                    <a:pt x="905908" y="115209"/>
                    <a:pt x="968354" y="62074"/>
                    <a:pt x="993184" y="0"/>
                  </a:cubicBezTo>
                </a:path>
              </a:pathLst>
            </a:custGeom>
            <a:noFill/>
            <a:ln cap="flat" cmpd="sng" w="28575">
              <a:solidFill>
                <a:srgbClr val="C7D7EB"/>
              </a:solidFill>
              <a:prstDash val="dot"/>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87"/>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4400"/>
              <a:buFont typeface="Calibri"/>
              <a:buNone/>
            </a:pPr>
            <a:r>
              <a:rPr lang="en-US" sz="4400"/>
              <a:t>Exit Briefing</a:t>
            </a:r>
            <a:endParaRPr/>
          </a:p>
        </p:txBody>
      </p:sp>
      <p:grpSp>
        <p:nvGrpSpPr>
          <p:cNvPr id="1219" name="Google Shape;1219;p87"/>
          <p:cNvGrpSpPr/>
          <p:nvPr/>
        </p:nvGrpSpPr>
        <p:grpSpPr>
          <a:xfrm>
            <a:off x="5847240" y="2727719"/>
            <a:ext cx="5705248" cy="3138115"/>
            <a:chOff x="851594" y="3716219"/>
            <a:chExt cx="3655035" cy="2139582"/>
          </a:xfrm>
        </p:grpSpPr>
        <p:grpSp>
          <p:nvGrpSpPr>
            <p:cNvPr id="1220" name="Google Shape;1220;p87"/>
            <p:cNvGrpSpPr/>
            <p:nvPr/>
          </p:nvGrpSpPr>
          <p:grpSpPr>
            <a:xfrm>
              <a:off x="851594" y="3716219"/>
              <a:ext cx="3655035" cy="2139582"/>
              <a:chOff x="69932" y="4449098"/>
              <a:chExt cx="3655035" cy="2139582"/>
            </a:xfrm>
          </p:grpSpPr>
          <p:sp>
            <p:nvSpPr>
              <p:cNvPr id="1221" name="Google Shape;1221;p87"/>
              <p:cNvSpPr/>
              <p:nvPr/>
            </p:nvSpPr>
            <p:spPr>
              <a:xfrm>
                <a:off x="69932" y="5959049"/>
                <a:ext cx="3655035" cy="629631"/>
              </a:xfrm>
              <a:custGeom>
                <a:rect b="b" l="l" r="r" t="t"/>
                <a:pathLst>
                  <a:path extrusionOk="0" h="520356" w="3020690">
                    <a:moveTo>
                      <a:pt x="2590067" y="208122"/>
                    </a:moveTo>
                    <a:cubicBezTo>
                      <a:pt x="2534940" y="208122"/>
                      <a:pt x="2482072" y="210381"/>
                      <a:pt x="2433723" y="214900"/>
                    </a:cubicBezTo>
                    <a:cubicBezTo>
                      <a:pt x="2377692" y="188692"/>
                      <a:pt x="2295906" y="164743"/>
                      <a:pt x="2195592" y="144861"/>
                    </a:cubicBezTo>
                    <a:cubicBezTo>
                      <a:pt x="2198304" y="140343"/>
                      <a:pt x="2200111" y="135372"/>
                      <a:pt x="2200563" y="130402"/>
                    </a:cubicBezTo>
                    <a:cubicBezTo>
                      <a:pt x="2205082" y="76178"/>
                      <a:pt x="2063197" y="19244"/>
                      <a:pt x="1883356" y="3881"/>
                    </a:cubicBezTo>
                    <a:cubicBezTo>
                      <a:pt x="1703516" y="-11482"/>
                      <a:pt x="1553950" y="20148"/>
                      <a:pt x="1548979" y="74371"/>
                    </a:cubicBezTo>
                    <a:cubicBezTo>
                      <a:pt x="1548979" y="76631"/>
                      <a:pt x="1548979" y="79342"/>
                      <a:pt x="1549431" y="81601"/>
                    </a:cubicBezTo>
                    <a:cubicBezTo>
                      <a:pt x="1500630" y="80245"/>
                      <a:pt x="1450925" y="79793"/>
                      <a:pt x="1400769" y="79793"/>
                    </a:cubicBezTo>
                    <a:cubicBezTo>
                      <a:pt x="862151" y="79793"/>
                      <a:pt x="412549" y="154350"/>
                      <a:pt x="305006" y="254211"/>
                    </a:cubicBezTo>
                    <a:cubicBezTo>
                      <a:pt x="128780" y="266412"/>
                      <a:pt x="0" y="304368"/>
                      <a:pt x="0" y="348650"/>
                    </a:cubicBezTo>
                    <a:cubicBezTo>
                      <a:pt x="0" y="403325"/>
                      <a:pt x="192493" y="447607"/>
                      <a:pt x="430172" y="447607"/>
                    </a:cubicBezTo>
                    <a:cubicBezTo>
                      <a:pt x="472195" y="447607"/>
                      <a:pt x="512410" y="446252"/>
                      <a:pt x="550819" y="443541"/>
                    </a:cubicBezTo>
                    <a:cubicBezTo>
                      <a:pt x="756415" y="490534"/>
                      <a:pt x="1060970" y="520357"/>
                      <a:pt x="1400769" y="520357"/>
                    </a:cubicBezTo>
                    <a:cubicBezTo>
                      <a:pt x="1843593" y="520357"/>
                      <a:pt x="2226319" y="469749"/>
                      <a:pt x="2408419" y="396547"/>
                    </a:cubicBezTo>
                    <a:cubicBezTo>
                      <a:pt x="2463546" y="402421"/>
                      <a:pt x="2525451" y="406036"/>
                      <a:pt x="2590519" y="406036"/>
                    </a:cubicBezTo>
                    <a:cubicBezTo>
                      <a:pt x="2828198" y="406036"/>
                      <a:pt x="3020691" y="361754"/>
                      <a:pt x="3020691" y="307079"/>
                    </a:cubicBezTo>
                    <a:cubicBezTo>
                      <a:pt x="3020691" y="252404"/>
                      <a:pt x="2827746" y="208122"/>
                      <a:pt x="2590067" y="208122"/>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22" name="Google Shape;1222;p87"/>
              <p:cNvGrpSpPr/>
              <p:nvPr/>
            </p:nvGrpSpPr>
            <p:grpSpPr>
              <a:xfrm>
                <a:off x="782015" y="5392645"/>
                <a:ext cx="1817384" cy="797532"/>
                <a:chOff x="782015" y="5392645"/>
                <a:chExt cx="1817384" cy="797532"/>
              </a:xfrm>
            </p:grpSpPr>
            <p:grpSp>
              <p:nvGrpSpPr>
                <p:cNvPr id="1223" name="Google Shape;1223;p87"/>
                <p:cNvGrpSpPr/>
                <p:nvPr/>
              </p:nvGrpSpPr>
              <p:grpSpPr>
                <a:xfrm>
                  <a:off x="782015" y="5392645"/>
                  <a:ext cx="92180" cy="797532"/>
                  <a:chOff x="782015" y="5392645"/>
                  <a:chExt cx="92180" cy="797532"/>
                </a:xfrm>
              </p:grpSpPr>
              <p:sp>
                <p:nvSpPr>
                  <p:cNvPr id="1224" name="Google Shape;1224;p87"/>
                  <p:cNvSpPr/>
                  <p:nvPr/>
                </p:nvSpPr>
                <p:spPr>
                  <a:xfrm>
                    <a:off x="793764" y="5392645"/>
                    <a:ext cx="80431" cy="797532"/>
                  </a:xfrm>
                  <a:custGeom>
                    <a:rect b="b" l="l" r="r" t="t"/>
                    <a:pathLst>
                      <a:path extrusionOk="0" h="797532" w="80431">
                        <a:moveTo>
                          <a:pt x="61905" y="797533"/>
                        </a:moveTo>
                        <a:lnTo>
                          <a:pt x="18978" y="797533"/>
                        </a:lnTo>
                        <a:lnTo>
                          <a:pt x="0" y="0"/>
                        </a:lnTo>
                        <a:lnTo>
                          <a:pt x="80431" y="0"/>
                        </a:lnTo>
                        <a:close/>
                      </a:path>
                    </a:pathLst>
                  </a:custGeom>
                  <a:solidFill>
                    <a:srgbClr val="C1C1C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25" name="Google Shape;1225;p87"/>
                  <p:cNvSpPr/>
                  <p:nvPr/>
                </p:nvSpPr>
                <p:spPr>
                  <a:xfrm>
                    <a:off x="782015" y="5392645"/>
                    <a:ext cx="80431" cy="797532"/>
                  </a:xfrm>
                  <a:custGeom>
                    <a:rect b="b" l="l" r="r" t="t"/>
                    <a:pathLst>
                      <a:path extrusionOk="0" h="797532" w="80431">
                        <a:moveTo>
                          <a:pt x="61453" y="797533"/>
                        </a:moveTo>
                        <a:lnTo>
                          <a:pt x="18526" y="797533"/>
                        </a:lnTo>
                        <a:lnTo>
                          <a:pt x="0" y="0"/>
                        </a:lnTo>
                        <a:lnTo>
                          <a:pt x="80431" y="0"/>
                        </a:lnTo>
                        <a:close/>
                      </a:path>
                    </a:pathLst>
                  </a:custGeom>
                  <a:solidFill>
                    <a:srgbClr val="D3D2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26" name="Google Shape;1226;p87"/>
                  <p:cNvSpPr/>
                  <p:nvPr/>
                </p:nvSpPr>
                <p:spPr>
                  <a:xfrm>
                    <a:off x="792408" y="5393097"/>
                    <a:ext cx="24852" cy="794369"/>
                  </a:xfrm>
                  <a:custGeom>
                    <a:rect b="b" l="l" r="r" t="t"/>
                    <a:pathLst>
                      <a:path extrusionOk="0" h="794369" w="24852">
                        <a:moveTo>
                          <a:pt x="23045" y="794370"/>
                        </a:moveTo>
                        <a:lnTo>
                          <a:pt x="8585" y="794370"/>
                        </a:lnTo>
                        <a:lnTo>
                          <a:pt x="0" y="0"/>
                        </a:lnTo>
                        <a:lnTo>
                          <a:pt x="24852" y="0"/>
                        </a:lnTo>
                        <a:close/>
                      </a:path>
                    </a:pathLst>
                  </a:custGeom>
                  <a:solidFill>
                    <a:srgbClr val="E9E8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227" name="Google Shape;1227;p87"/>
                <p:cNvGrpSpPr/>
                <p:nvPr/>
              </p:nvGrpSpPr>
              <p:grpSpPr>
                <a:xfrm>
                  <a:off x="2507220" y="5392645"/>
                  <a:ext cx="92179" cy="797532"/>
                  <a:chOff x="2507220" y="5392645"/>
                  <a:chExt cx="92179" cy="797532"/>
                </a:xfrm>
              </p:grpSpPr>
              <p:sp>
                <p:nvSpPr>
                  <p:cNvPr id="1228" name="Google Shape;1228;p87"/>
                  <p:cNvSpPr/>
                  <p:nvPr/>
                </p:nvSpPr>
                <p:spPr>
                  <a:xfrm>
                    <a:off x="2519420" y="5392645"/>
                    <a:ext cx="79979" cy="797532"/>
                  </a:xfrm>
                  <a:custGeom>
                    <a:rect b="b" l="l" r="r" t="t"/>
                    <a:pathLst>
                      <a:path extrusionOk="0" h="797532" w="79979">
                        <a:moveTo>
                          <a:pt x="61453" y="797533"/>
                        </a:moveTo>
                        <a:lnTo>
                          <a:pt x="18526" y="797533"/>
                        </a:lnTo>
                        <a:lnTo>
                          <a:pt x="0" y="0"/>
                        </a:lnTo>
                        <a:lnTo>
                          <a:pt x="79979" y="0"/>
                        </a:lnTo>
                        <a:close/>
                      </a:path>
                    </a:pathLst>
                  </a:custGeom>
                  <a:solidFill>
                    <a:srgbClr val="C1C1C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29" name="Google Shape;1229;p87"/>
                  <p:cNvSpPr/>
                  <p:nvPr/>
                </p:nvSpPr>
                <p:spPr>
                  <a:xfrm>
                    <a:off x="2507220" y="5392645"/>
                    <a:ext cx="80431" cy="797532"/>
                  </a:xfrm>
                  <a:custGeom>
                    <a:rect b="b" l="l" r="r" t="t"/>
                    <a:pathLst>
                      <a:path extrusionOk="0" h="797532" w="80431">
                        <a:moveTo>
                          <a:pt x="61905" y="797533"/>
                        </a:moveTo>
                        <a:lnTo>
                          <a:pt x="18978" y="797533"/>
                        </a:lnTo>
                        <a:lnTo>
                          <a:pt x="0" y="0"/>
                        </a:lnTo>
                        <a:lnTo>
                          <a:pt x="80431" y="0"/>
                        </a:lnTo>
                        <a:close/>
                      </a:path>
                    </a:pathLst>
                  </a:custGeom>
                  <a:solidFill>
                    <a:srgbClr val="D3D2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30" name="Google Shape;1230;p87"/>
                  <p:cNvSpPr/>
                  <p:nvPr/>
                </p:nvSpPr>
                <p:spPr>
                  <a:xfrm>
                    <a:off x="2518065" y="5393097"/>
                    <a:ext cx="24400" cy="794369"/>
                  </a:xfrm>
                  <a:custGeom>
                    <a:rect b="b" l="l" r="r" t="t"/>
                    <a:pathLst>
                      <a:path extrusionOk="0" h="794369" w="24400">
                        <a:moveTo>
                          <a:pt x="22593" y="794370"/>
                        </a:moveTo>
                        <a:lnTo>
                          <a:pt x="8133" y="794370"/>
                        </a:lnTo>
                        <a:lnTo>
                          <a:pt x="0" y="0"/>
                        </a:lnTo>
                        <a:lnTo>
                          <a:pt x="24400" y="0"/>
                        </a:lnTo>
                        <a:close/>
                      </a:path>
                    </a:pathLst>
                  </a:custGeom>
                  <a:solidFill>
                    <a:srgbClr val="E9E8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1231" name="Google Shape;1231;p87"/>
              <p:cNvGrpSpPr/>
              <p:nvPr/>
            </p:nvGrpSpPr>
            <p:grpSpPr>
              <a:xfrm>
                <a:off x="72594" y="5019861"/>
                <a:ext cx="854468" cy="1339312"/>
                <a:chOff x="72594" y="5019861"/>
                <a:chExt cx="854468" cy="1339312"/>
              </a:xfrm>
            </p:grpSpPr>
            <p:sp>
              <p:nvSpPr>
                <p:cNvPr id="1232" name="Google Shape;1232;p87"/>
                <p:cNvSpPr/>
                <p:nvPr/>
              </p:nvSpPr>
              <p:spPr>
                <a:xfrm>
                  <a:off x="463905" y="6028864"/>
                  <a:ext cx="74105" cy="22593"/>
                </a:xfrm>
                <a:custGeom>
                  <a:rect b="b" l="l" r="r" t="t"/>
                  <a:pathLst>
                    <a:path extrusionOk="0" h="22593" w="74105">
                      <a:moveTo>
                        <a:pt x="74105" y="11296"/>
                      </a:moveTo>
                      <a:cubicBezTo>
                        <a:pt x="74105" y="17535"/>
                        <a:pt x="57516" y="22593"/>
                        <a:pt x="37053" y="22593"/>
                      </a:cubicBezTo>
                      <a:cubicBezTo>
                        <a:pt x="16589" y="22593"/>
                        <a:pt x="0" y="17535"/>
                        <a:pt x="0" y="11296"/>
                      </a:cubicBezTo>
                      <a:cubicBezTo>
                        <a:pt x="0" y="5057"/>
                        <a:pt x="16589" y="0"/>
                        <a:pt x="37053" y="0"/>
                      </a:cubicBezTo>
                      <a:cubicBezTo>
                        <a:pt x="57516" y="0"/>
                        <a:pt x="74105" y="5057"/>
                        <a:pt x="74105" y="11296"/>
                      </a:cubicBez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33" name="Google Shape;1233;p87"/>
                <p:cNvSpPr/>
                <p:nvPr/>
              </p:nvSpPr>
              <p:spPr>
                <a:xfrm>
                  <a:off x="475202" y="5844957"/>
                  <a:ext cx="51060" cy="288738"/>
                </a:xfrm>
                <a:custGeom>
                  <a:rect b="b" l="l" r="r" t="t"/>
                  <a:pathLst>
                    <a:path extrusionOk="0" h="288738" w="51060">
                      <a:moveTo>
                        <a:pt x="0" y="0"/>
                      </a:moveTo>
                      <a:lnTo>
                        <a:pt x="51060" y="0"/>
                      </a:lnTo>
                      <a:lnTo>
                        <a:pt x="51060" y="288739"/>
                      </a:lnTo>
                      <a:lnTo>
                        <a:pt x="0" y="288739"/>
                      </a:lnTo>
                      <a:close/>
                    </a:path>
                  </a:pathLst>
                </a:custGeom>
                <a:solidFill>
                  <a:srgbClr val="D3D2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34" name="Google Shape;1234;p87"/>
                <p:cNvSpPr/>
                <p:nvPr/>
              </p:nvSpPr>
              <p:spPr>
                <a:xfrm>
                  <a:off x="512254" y="5844957"/>
                  <a:ext cx="12200" cy="288738"/>
                </a:xfrm>
                <a:custGeom>
                  <a:rect b="b" l="l" r="r" t="t"/>
                  <a:pathLst>
                    <a:path extrusionOk="0" h="288738" w="12200">
                      <a:moveTo>
                        <a:pt x="0" y="0"/>
                      </a:moveTo>
                      <a:lnTo>
                        <a:pt x="12200" y="0"/>
                      </a:lnTo>
                      <a:lnTo>
                        <a:pt x="12200" y="288739"/>
                      </a:lnTo>
                      <a:lnTo>
                        <a:pt x="0" y="288739"/>
                      </a:lnTo>
                      <a:close/>
                    </a:path>
                  </a:pathLst>
                </a:custGeom>
                <a:solidFill>
                  <a:srgbClr val="E9E8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35" name="Google Shape;1235;p87"/>
                <p:cNvSpPr/>
                <p:nvPr/>
              </p:nvSpPr>
              <p:spPr>
                <a:xfrm>
                  <a:off x="463905" y="6038353"/>
                  <a:ext cx="74105" cy="123357"/>
                </a:xfrm>
                <a:custGeom>
                  <a:rect b="b" l="l" r="r" t="t"/>
                  <a:pathLst>
                    <a:path extrusionOk="0" h="123357" w="74105">
                      <a:moveTo>
                        <a:pt x="74105" y="118839"/>
                      </a:moveTo>
                      <a:cubicBezTo>
                        <a:pt x="74105" y="118839"/>
                        <a:pt x="55127" y="123358"/>
                        <a:pt x="37053" y="123358"/>
                      </a:cubicBezTo>
                      <a:cubicBezTo>
                        <a:pt x="18978" y="123358"/>
                        <a:pt x="0" y="118839"/>
                        <a:pt x="0" y="118839"/>
                      </a:cubicBezTo>
                      <a:lnTo>
                        <a:pt x="0" y="0"/>
                      </a:lnTo>
                      <a:cubicBezTo>
                        <a:pt x="0" y="0"/>
                        <a:pt x="12200" y="7230"/>
                        <a:pt x="37053" y="7230"/>
                      </a:cubicBezTo>
                      <a:cubicBezTo>
                        <a:pt x="61905" y="7230"/>
                        <a:pt x="74105" y="0"/>
                        <a:pt x="74105" y="0"/>
                      </a:cubicBezTo>
                      <a:lnTo>
                        <a:pt x="74105" y="118839"/>
                      </a:ln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36" name="Google Shape;1236;p87"/>
                <p:cNvSpPr/>
                <p:nvPr/>
              </p:nvSpPr>
              <p:spPr>
                <a:xfrm>
                  <a:off x="103320" y="6130984"/>
                  <a:ext cx="795275" cy="183003"/>
                </a:xfrm>
                <a:custGeom>
                  <a:rect b="b" l="l" r="r" t="t"/>
                  <a:pathLst>
                    <a:path extrusionOk="0" h="183003" w="795275">
                      <a:moveTo>
                        <a:pt x="751897" y="66423"/>
                      </a:moveTo>
                      <a:cubicBezTo>
                        <a:pt x="722978" y="45186"/>
                        <a:pt x="512410" y="44734"/>
                        <a:pt x="467676" y="32082"/>
                      </a:cubicBezTo>
                      <a:cubicBezTo>
                        <a:pt x="428816" y="21237"/>
                        <a:pt x="423846" y="0"/>
                        <a:pt x="423846" y="0"/>
                      </a:cubicBezTo>
                      <a:lnTo>
                        <a:pt x="370978" y="0"/>
                      </a:lnTo>
                      <a:cubicBezTo>
                        <a:pt x="370978" y="0"/>
                        <a:pt x="366007" y="21237"/>
                        <a:pt x="327147" y="32082"/>
                      </a:cubicBezTo>
                      <a:cubicBezTo>
                        <a:pt x="282865" y="44282"/>
                        <a:pt x="71846" y="44734"/>
                        <a:pt x="42927" y="66423"/>
                      </a:cubicBezTo>
                      <a:cubicBezTo>
                        <a:pt x="14008" y="87661"/>
                        <a:pt x="0" y="155892"/>
                        <a:pt x="0" y="155892"/>
                      </a:cubicBezTo>
                      <a:lnTo>
                        <a:pt x="28015" y="163121"/>
                      </a:lnTo>
                      <a:cubicBezTo>
                        <a:pt x="28015" y="163121"/>
                        <a:pt x="43831" y="120646"/>
                        <a:pt x="78624" y="95342"/>
                      </a:cubicBezTo>
                      <a:cubicBezTo>
                        <a:pt x="101217" y="78623"/>
                        <a:pt x="349289" y="97602"/>
                        <a:pt x="349289" y="97602"/>
                      </a:cubicBezTo>
                      <a:lnTo>
                        <a:pt x="378659" y="183003"/>
                      </a:lnTo>
                      <a:lnTo>
                        <a:pt x="384082" y="183003"/>
                      </a:lnTo>
                      <a:lnTo>
                        <a:pt x="397638" y="183003"/>
                      </a:lnTo>
                      <a:lnTo>
                        <a:pt x="397638" y="183003"/>
                      </a:lnTo>
                      <a:lnTo>
                        <a:pt x="416616" y="183003"/>
                      </a:lnTo>
                      <a:lnTo>
                        <a:pt x="445987" y="97602"/>
                      </a:lnTo>
                      <a:cubicBezTo>
                        <a:pt x="445987" y="97602"/>
                        <a:pt x="694058" y="79076"/>
                        <a:pt x="716651" y="95342"/>
                      </a:cubicBezTo>
                      <a:cubicBezTo>
                        <a:pt x="751445" y="120646"/>
                        <a:pt x="767260" y="163121"/>
                        <a:pt x="767260" y="163121"/>
                      </a:cubicBezTo>
                      <a:lnTo>
                        <a:pt x="795275" y="155892"/>
                      </a:lnTo>
                      <a:cubicBezTo>
                        <a:pt x="795275" y="155892"/>
                        <a:pt x="780816" y="87661"/>
                        <a:pt x="751897" y="66423"/>
                      </a:cubicBez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37" name="Google Shape;1237;p87"/>
                <p:cNvSpPr/>
                <p:nvPr/>
              </p:nvSpPr>
              <p:spPr>
                <a:xfrm>
                  <a:off x="457579" y="6273320"/>
                  <a:ext cx="85853" cy="85853"/>
                </a:xfrm>
                <a:custGeom>
                  <a:rect b="b" l="l" r="r" t="t"/>
                  <a:pathLst>
                    <a:path extrusionOk="0" h="85853" w="85853">
                      <a:moveTo>
                        <a:pt x="85854" y="42927"/>
                      </a:moveTo>
                      <a:cubicBezTo>
                        <a:pt x="85854" y="66423"/>
                        <a:pt x="66424" y="85853"/>
                        <a:pt x="42927" y="85853"/>
                      </a:cubicBezTo>
                      <a:cubicBezTo>
                        <a:pt x="19430" y="85853"/>
                        <a:pt x="0" y="66423"/>
                        <a:pt x="0" y="42927"/>
                      </a:cubicBezTo>
                      <a:cubicBezTo>
                        <a:pt x="0" y="19430"/>
                        <a:pt x="19430" y="0"/>
                        <a:pt x="42927" y="0"/>
                      </a:cubicBezTo>
                      <a:cubicBezTo>
                        <a:pt x="66875" y="0"/>
                        <a:pt x="85854" y="19430"/>
                        <a:pt x="85854" y="42927"/>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38" name="Google Shape;1238;p87"/>
                <p:cNvSpPr/>
                <p:nvPr/>
              </p:nvSpPr>
              <p:spPr>
                <a:xfrm>
                  <a:off x="72594" y="6273320"/>
                  <a:ext cx="85853" cy="85853"/>
                </a:xfrm>
                <a:custGeom>
                  <a:rect b="b" l="l" r="r" t="t"/>
                  <a:pathLst>
                    <a:path extrusionOk="0" h="85853" w="85853">
                      <a:moveTo>
                        <a:pt x="85854" y="42927"/>
                      </a:moveTo>
                      <a:cubicBezTo>
                        <a:pt x="85854" y="66423"/>
                        <a:pt x="66424" y="85853"/>
                        <a:pt x="42927" y="85853"/>
                      </a:cubicBezTo>
                      <a:cubicBezTo>
                        <a:pt x="19430" y="85853"/>
                        <a:pt x="0" y="66423"/>
                        <a:pt x="0" y="42927"/>
                      </a:cubicBezTo>
                      <a:cubicBezTo>
                        <a:pt x="0" y="19430"/>
                        <a:pt x="19430" y="0"/>
                        <a:pt x="42927" y="0"/>
                      </a:cubicBezTo>
                      <a:cubicBezTo>
                        <a:pt x="66424" y="0"/>
                        <a:pt x="85854" y="19430"/>
                        <a:pt x="85854" y="42927"/>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39" name="Google Shape;1239;p87"/>
                <p:cNvSpPr/>
                <p:nvPr/>
              </p:nvSpPr>
              <p:spPr>
                <a:xfrm>
                  <a:off x="841209" y="6273320"/>
                  <a:ext cx="85853" cy="85853"/>
                </a:xfrm>
                <a:custGeom>
                  <a:rect b="b" l="l" r="r" t="t"/>
                  <a:pathLst>
                    <a:path extrusionOk="0" h="85853" w="85853">
                      <a:moveTo>
                        <a:pt x="85854" y="42927"/>
                      </a:moveTo>
                      <a:cubicBezTo>
                        <a:pt x="85854" y="66635"/>
                        <a:pt x="66635" y="85854"/>
                        <a:pt x="42927" y="85854"/>
                      </a:cubicBezTo>
                      <a:cubicBezTo>
                        <a:pt x="19219" y="85854"/>
                        <a:pt x="0" y="66635"/>
                        <a:pt x="0" y="42927"/>
                      </a:cubicBezTo>
                      <a:cubicBezTo>
                        <a:pt x="0" y="19219"/>
                        <a:pt x="19219" y="0"/>
                        <a:pt x="42927" y="0"/>
                      </a:cubicBezTo>
                      <a:cubicBezTo>
                        <a:pt x="66635" y="0"/>
                        <a:pt x="85854" y="19219"/>
                        <a:pt x="85854" y="42927"/>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40" name="Google Shape;1240;p87"/>
                <p:cNvSpPr/>
                <p:nvPr/>
              </p:nvSpPr>
              <p:spPr>
                <a:xfrm>
                  <a:off x="402000" y="5810164"/>
                  <a:ext cx="197463" cy="52415"/>
                </a:xfrm>
                <a:custGeom>
                  <a:rect b="b" l="l" r="r" t="t"/>
                  <a:pathLst>
                    <a:path extrusionOk="0" h="52415" w="197463">
                      <a:moveTo>
                        <a:pt x="182552" y="52416"/>
                      </a:moveTo>
                      <a:lnTo>
                        <a:pt x="14460" y="51512"/>
                      </a:lnTo>
                      <a:lnTo>
                        <a:pt x="0" y="452"/>
                      </a:lnTo>
                      <a:lnTo>
                        <a:pt x="197463" y="0"/>
                      </a:ln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41" name="Google Shape;1241;p87"/>
                <p:cNvSpPr/>
                <p:nvPr/>
              </p:nvSpPr>
              <p:spPr>
                <a:xfrm>
                  <a:off x="259664" y="5789830"/>
                  <a:ext cx="515121" cy="28918"/>
                </a:xfrm>
                <a:custGeom>
                  <a:rect b="b" l="l" r="r" t="t"/>
                  <a:pathLst>
                    <a:path extrusionOk="0" h="28918" w="515121">
                      <a:moveTo>
                        <a:pt x="515121" y="14459"/>
                      </a:moveTo>
                      <a:cubicBezTo>
                        <a:pt x="515121" y="22593"/>
                        <a:pt x="506988" y="28919"/>
                        <a:pt x="496595" y="28919"/>
                      </a:cubicBezTo>
                      <a:lnTo>
                        <a:pt x="18526" y="28919"/>
                      </a:lnTo>
                      <a:cubicBezTo>
                        <a:pt x="8133" y="28919"/>
                        <a:pt x="0" y="22593"/>
                        <a:pt x="0" y="14459"/>
                      </a:cubicBezTo>
                      <a:lnTo>
                        <a:pt x="0" y="14459"/>
                      </a:lnTo>
                      <a:cubicBezTo>
                        <a:pt x="0" y="6326"/>
                        <a:pt x="8133" y="0"/>
                        <a:pt x="18526" y="0"/>
                      </a:cubicBezTo>
                      <a:lnTo>
                        <a:pt x="496143" y="0"/>
                      </a:lnTo>
                      <a:cubicBezTo>
                        <a:pt x="506536" y="0"/>
                        <a:pt x="515121" y="6778"/>
                        <a:pt x="515121" y="14459"/>
                      </a:cubicBezTo>
                      <a:lnTo>
                        <a:pt x="515121" y="14459"/>
                      </a:lnTo>
                      <a:close/>
                    </a:path>
                  </a:pathLst>
                </a:custGeom>
                <a:solidFill>
                  <a:srgbClr val="5A5A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42" name="Google Shape;1242;p87"/>
                <p:cNvSpPr/>
                <p:nvPr/>
              </p:nvSpPr>
              <p:spPr>
                <a:xfrm>
                  <a:off x="116079" y="5201508"/>
                  <a:ext cx="145844" cy="596937"/>
                </a:xfrm>
                <a:custGeom>
                  <a:rect b="b" l="l" r="r" t="t"/>
                  <a:pathLst>
                    <a:path extrusionOk="0" h="596937" w="145844">
                      <a:moveTo>
                        <a:pt x="7123" y="10393"/>
                      </a:moveTo>
                      <a:cubicBezTo>
                        <a:pt x="1701" y="14459"/>
                        <a:pt x="-1010" y="26660"/>
                        <a:pt x="345" y="50608"/>
                      </a:cubicBezTo>
                      <a:cubicBezTo>
                        <a:pt x="1701" y="74105"/>
                        <a:pt x="8027" y="252590"/>
                        <a:pt x="15257" y="276990"/>
                      </a:cubicBezTo>
                      <a:cubicBezTo>
                        <a:pt x="22938" y="472645"/>
                        <a:pt x="69480" y="529580"/>
                        <a:pt x="97044" y="564825"/>
                      </a:cubicBezTo>
                      <a:cubicBezTo>
                        <a:pt x="107437" y="578381"/>
                        <a:pt x="114666" y="597811"/>
                        <a:pt x="145845" y="596907"/>
                      </a:cubicBezTo>
                      <a:cubicBezTo>
                        <a:pt x="140422" y="583803"/>
                        <a:pt x="131837" y="531387"/>
                        <a:pt x="131837" y="503824"/>
                      </a:cubicBezTo>
                      <a:cubicBezTo>
                        <a:pt x="87555" y="497950"/>
                        <a:pt x="64510" y="372785"/>
                        <a:pt x="65865" y="305457"/>
                      </a:cubicBezTo>
                      <a:cubicBezTo>
                        <a:pt x="66769" y="253042"/>
                        <a:pt x="40109" y="0"/>
                        <a:pt x="40109" y="0"/>
                      </a:cubicBezTo>
                      <a:cubicBezTo>
                        <a:pt x="40109" y="0"/>
                        <a:pt x="20227" y="452"/>
                        <a:pt x="7123" y="10393"/>
                      </a:cubicBezTo>
                      <a:close/>
                    </a:path>
                  </a:pathLst>
                </a:custGeom>
                <a:solidFill>
                  <a:srgbClr val="5A5A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43" name="Google Shape;1243;p87"/>
                <p:cNvSpPr/>
                <p:nvPr/>
              </p:nvSpPr>
              <p:spPr>
                <a:xfrm>
                  <a:off x="128525" y="5019861"/>
                  <a:ext cx="150629" cy="527243"/>
                </a:xfrm>
                <a:custGeom>
                  <a:rect b="b" l="l" r="r" t="t"/>
                  <a:pathLst>
                    <a:path extrusionOk="0" h="527243" w="150629">
                      <a:moveTo>
                        <a:pt x="42574" y="515572"/>
                      </a:moveTo>
                      <a:cubicBezTo>
                        <a:pt x="47545" y="539973"/>
                        <a:pt x="130687" y="521446"/>
                        <a:pt x="138369" y="502468"/>
                      </a:cubicBezTo>
                      <a:cubicBezTo>
                        <a:pt x="157799" y="452764"/>
                        <a:pt x="151925" y="414356"/>
                        <a:pt x="136109" y="344769"/>
                      </a:cubicBezTo>
                      <a:cubicBezTo>
                        <a:pt x="123457" y="289642"/>
                        <a:pt x="102220" y="89468"/>
                        <a:pt x="99057" y="64164"/>
                      </a:cubicBezTo>
                      <a:cubicBezTo>
                        <a:pt x="92279" y="5874"/>
                        <a:pt x="85049" y="0"/>
                        <a:pt x="62908" y="0"/>
                      </a:cubicBezTo>
                      <a:cubicBezTo>
                        <a:pt x="40767" y="0"/>
                        <a:pt x="4618" y="7230"/>
                        <a:pt x="551" y="27563"/>
                      </a:cubicBezTo>
                      <a:cubicBezTo>
                        <a:pt x="-3516" y="48349"/>
                        <a:pt x="15914" y="225478"/>
                        <a:pt x="26307" y="295516"/>
                      </a:cubicBezTo>
                      <a:cubicBezTo>
                        <a:pt x="28567" y="311783"/>
                        <a:pt x="29922" y="325791"/>
                        <a:pt x="29922" y="335280"/>
                      </a:cubicBezTo>
                      <a:cubicBezTo>
                        <a:pt x="29922" y="386340"/>
                        <a:pt x="40767" y="504728"/>
                        <a:pt x="42574" y="515572"/>
                      </a:cubicBezTo>
                      <a:close/>
                    </a:path>
                  </a:pathLst>
                </a:custGeom>
                <a:solidFill>
                  <a:srgbClr val="6E7C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44" name="Google Shape;1244;p87"/>
                <p:cNvSpPr/>
                <p:nvPr/>
              </p:nvSpPr>
              <p:spPr>
                <a:xfrm>
                  <a:off x="247916" y="5686940"/>
                  <a:ext cx="553077" cy="112830"/>
                </a:xfrm>
                <a:custGeom>
                  <a:rect b="b" l="l" r="r" t="t"/>
                  <a:pathLst>
                    <a:path extrusionOk="0" h="112830" w="553077">
                      <a:moveTo>
                        <a:pt x="553078" y="95660"/>
                      </a:moveTo>
                      <a:cubicBezTo>
                        <a:pt x="553078" y="105149"/>
                        <a:pt x="543137" y="112831"/>
                        <a:pt x="531388" y="112831"/>
                      </a:cubicBezTo>
                      <a:lnTo>
                        <a:pt x="21689" y="112831"/>
                      </a:lnTo>
                      <a:cubicBezTo>
                        <a:pt x="9489" y="112831"/>
                        <a:pt x="0" y="105149"/>
                        <a:pt x="0" y="95660"/>
                      </a:cubicBezTo>
                      <a:lnTo>
                        <a:pt x="0" y="21103"/>
                      </a:lnTo>
                      <a:cubicBezTo>
                        <a:pt x="0" y="11614"/>
                        <a:pt x="5422" y="-134"/>
                        <a:pt x="46542" y="3481"/>
                      </a:cubicBezTo>
                      <a:cubicBezTo>
                        <a:pt x="98054" y="7547"/>
                        <a:pt x="140981" y="17037"/>
                        <a:pt x="291450" y="12518"/>
                      </a:cubicBezTo>
                      <a:cubicBezTo>
                        <a:pt x="441920" y="8451"/>
                        <a:pt x="458187" y="-1942"/>
                        <a:pt x="503825" y="318"/>
                      </a:cubicBezTo>
                      <a:cubicBezTo>
                        <a:pt x="540878" y="1673"/>
                        <a:pt x="553078" y="11614"/>
                        <a:pt x="553078" y="21103"/>
                      </a:cubicBezTo>
                      <a:lnTo>
                        <a:pt x="553078" y="95660"/>
                      </a:lnTo>
                      <a:close/>
                    </a:path>
                  </a:pathLst>
                </a:custGeom>
                <a:solidFill>
                  <a:srgbClr val="6E7C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245" name="Google Shape;1245;p87"/>
              <p:cNvGrpSpPr/>
              <p:nvPr/>
            </p:nvGrpSpPr>
            <p:grpSpPr>
              <a:xfrm>
                <a:off x="774334" y="6137725"/>
                <a:ext cx="381433" cy="243108"/>
                <a:chOff x="774334" y="6137725"/>
                <a:chExt cx="381433" cy="243108"/>
              </a:xfrm>
            </p:grpSpPr>
            <p:sp>
              <p:nvSpPr>
                <p:cNvPr id="1246" name="Google Shape;1246;p87"/>
                <p:cNvSpPr/>
                <p:nvPr/>
              </p:nvSpPr>
              <p:spPr>
                <a:xfrm>
                  <a:off x="912288" y="6137725"/>
                  <a:ext cx="210957" cy="201716"/>
                </a:xfrm>
                <a:custGeom>
                  <a:rect b="b" l="l" r="r" t="t"/>
                  <a:pathLst>
                    <a:path extrusionOk="0" h="201716" w="210957">
                      <a:moveTo>
                        <a:pt x="9804" y="14949"/>
                      </a:moveTo>
                      <a:cubicBezTo>
                        <a:pt x="9804" y="14949"/>
                        <a:pt x="57249" y="-866"/>
                        <a:pt x="68094" y="37"/>
                      </a:cubicBezTo>
                      <a:cubicBezTo>
                        <a:pt x="63123" y="35734"/>
                        <a:pt x="85717" y="40705"/>
                        <a:pt x="116443" y="89957"/>
                      </a:cubicBezTo>
                      <a:cubicBezTo>
                        <a:pt x="153947" y="150055"/>
                        <a:pt x="229408" y="181233"/>
                        <a:pt x="206815" y="197952"/>
                      </a:cubicBezTo>
                      <a:cubicBezTo>
                        <a:pt x="184222" y="214671"/>
                        <a:pt x="103339" y="170840"/>
                        <a:pt x="83909" y="161351"/>
                      </a:cubicBezTo>
                      <a:cubicBezTo>
                        <a:pt x="64027" y="151410"/>
                        <a:pt x="24715" y="159996"/>
                        <a:pt x="7545" y="146892"/>
                      </a:cubicBezTo>
                      <a:cubicBezTo>
                        <a:pt x="-9626" y="133788"/>
                        <a:pt x="6641" y="97639"/>
                        <a:pt x="15678" y="74142"/>
                      </a:cubicBezTo>
                      <a:cubicBezTo>
                        <a:pt x="24715" y="50645"/>
                        <a:pt x="9804" y="24438"/>
                        <a:pt x="9804" y="24438"/>
                      </a:cubicBezTo>
                      <a:lnTo>
                        <a:pt x="9804" y="14949"/>
                      </a:lnTo>
                      <a:close/>
                    </a:path>
                  </a:pathLst>
                </a:custGeom>
                <a:solidFill>
                  <a:srgbClr val="C2730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47" name="Google Shape;1247;p87"/>
                <p:cNvSpPr/>
                <p:nvPr/>
              </p:nvSpPr>
              <p:spPr>
                <a:xfrm>
                  <a:off x="908084" y="6227230"/>
                  <a:ext cx="247683" cy="129705"/>
                </a:xfrm>
                <a:custGeom>
                  <a:rect b="b" l="l" r="r" t="t"/>
                  <a:pathLst>
                    <a:path extrusionOk="0" h="129705" w="247683">
                      <a:moveTo>
                        <a:pt x="178033" y="57386"/>
                      </a:moveTo>
                      <a:cubicBezTo>
                        <a:pt x="145047" y="83594"/>
                        <a:pt x="51964" y="28015"/>
                        <a:pt x="16719" y="4519"/>
                      </a:cubicBezTo>
                      <a:cubicBezTo>
                        <a:pt x="14911" y="3163"/>
                        <a:pt x="12652" y="1807"/>
                        <a:pt x="10845" y="0"/>
                      </a:cubicBezTo>
                      <a:cubicBezTo>
                        <a:pt x="7230" y="9489"/>
                        <a:pt x="452" y="22593"/>
                        <a:pt x="0" y="47897"/>
                      </a:cubicBezTo>
                      <a:cubicBezTo>
                        <a:pt x="5422" y="79076"/>
                        <a:pt x="29371" y="124713"/>
                        <a:pt x="29371" y="124713"/>
                      </a:cubicBezTo>
                      <a:lnTo>
                        <a:pt x="35245" y="125165"/>
                      </a:lnTo>
                      <a:cubicBezTo>
                        <a:pt x="35245" y="125165"/>
                        <a:pt x="33890" y="77268"/>
                        <a:pt x="44734" y="67327"/>
                      </a:cubicBezTo>
                      <a:cubicBezTo>
                        <a:pt x="54675" y="73653"/>
                        <a:pt x="76816" y="85401"/>
                        <a:pt x="94891" y="100313"/>
                      </a:cubicBezTo>
                      <a:cubicBezTo>
                        <a:pt x="115676" y="117484"/>
                        <a:pt x="198819" y="150018"/>
                        <a:pt x="245812" y="112061"/>
                      </a:cubicBezTo>
                      <a:cubicBezTo>
                        <a:pt x="257109" y="103476"/>
                        <a:pt x="215086" y="86305"/>
                        <a:pt x="178033" y="57386"/>
                      </a:cubicBezTo>
                      <a:close/>
                    </a:path>
                  </a:pathLst>
                </a:custGeom>
                <a:solidFill>
                  <a:srgbClr val="231F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48" name="Google Shape;1248;p87"/>
                <p:cNvSpPr/>
                <p:nvPr/>
              </p:nvSpPr>
              <p:spPr>
                <a:xfrm>
                  <a:off x="775445" y="6148121"/>
                  <a:ext cx="222800" cy="218732"/>
                </a:xfrm>
                <a:custGeom>
                  <a:rect b="b" l="l" r="r" t="t"/>
                  <a:pathLst>
                    <a:path extrusionOk="0" h="218732" w="222800">
                      <a:moveTo>
                        <a:pt x="4762" y="16301"/>
                      </a:moveTo>
                      <a:cubicBezTo>
                        <a:pt x="4762" y="16301"/>
                        <a:pt x="56275" y="-869"/>
                        <a:pt x="68023" y="34"/>
                      </a:cubicBezTo>
                      <a:cubicBezTo>
                        <a:pt x="62601" y="38443"/>
                        <a:pt x="83386" y="56065"/>
                        <a:pt x="116824" y="109385"/>
                      </a:cubicBezTo>
                      <a:cubicBezTo>
                        <a:pt x="157491" y="174452"/>
                        <a:pt x="242893" y="196594"/>
                        <a:pt x="218493" y="214668"/>
                      </a:cubicBezTo>
                      <a:cubicBezTo>
                        <a:pt x="194092" y="232742"/>
                        <a:pt x="106431" y="185297"/>
                        <a:pt x="84742" y="174904"/>
                      </a:cubicBezTo>
                      <a:cubicBezTo>
                        <a:pt x="63504" y="164511"/>
                        <a:pt x="30067" y="167674"/>
                        <a:pt x="11088" y="153667"/>
                      </a:cubicBezTo>
                      <a:cubicBezTo>
                        <a:pt x="-7438" y="139207"/>
                        <a:pt x="696" y="105770"/>
                        <a:pt x="10637" y="80014"/>
                      </a:cubicBezTo>
                      <a:cubicBezTo>
                        <a:pt x="20578" y="54258"/>
                        <a:pt x="4311" y="26242"/>
                        <a:pt x="4311" y="26242"/>
                      </a:cubicBezTo>
                      <a:lnTo>
                        <a:pt x="4311" y="16301"/>
                      </a:lnTo>
                      <a:close/>
                    </a:path>
                  </a:pathLst>
                </a:custGeom>
                <a:solidFill>
                  <a:srgbClr val="C2730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49" name="Google Shape;1249;p87"/>
                <p:cNvSpPr/>
                <p:nvPr/>
              </p:nvSpPr>
              <p:spPr>
                <a:xfrm>
                  <a:off x="774334" y="6250727"/>
                  <a:ext cx="241224" cy="130106"/>
                </a:xfrm>
                <a:custGeom>
                  <a:rect b="b" l="l" r="r" t="t"/>
                  <a:pathLst>
                    <a:path extrusionOk="0" h="130106" w="241224">
                      <a:moveTo>
                        <a:pt x="156796" y="49253"/>
                      </a:moveTo>
                      <a:cubicBezTo>
                        <a:pt x="176226" y="65068"/>
                        <a:pt x="168544" y="81335"/>
                        <a:pt x="143692" y="78623"/>
                      </a:cubicBezTo>
                      <a:cubicBezTo>
                        <a:pt x="103928" y="74105"/>
                        <a:pt x="31630" y="19430"/>
                        <a:pt x="9489" y="4519"/>
                      </a:cubicBezTo>
                      <a:cubicBezTo>
                        <a:pt x="7682" y="3163"/>
                        <a:pt x="5422" y="1807"/>
                        <a:pt x="3615" y="0"/>
                      </a:cubicBezTo>
                      <a:cubicBezTo>
                        <a:pt x="0" y="9489"/>
                        <a:pt x="452" y="16719"/>
                        <a:pt x="0" y="42023"/>
                      </a:cubicBezTo>
                      <a:cubicBezTo>
                        <a:pt x="5422" y="73201"/>
                        <a:pt x="22141" y="124713"/>
                        <a:pt x="22141" y="124713"/>
                      </a:cubicBezTo>
                      <a:lnTo>
                        <a:pt x="28015" y="125165"/>
                      </a:lnTo>
                      <a:cubicBezTo>
                        <a:pt x="28015" y="125165"/>
                        <a:pt x="26660" y="77268"/>
                        <a:pt x="37504" y="67327"/>
                      </a:cubicBezTo>
                      <a:cubicBezTo>
                        <a:pt x="47445" y="73653"/>
                        <a:pt x="69587" y="85401"/>
                        <a:pt x="87661" y="100313"/>
                      </a:cubicBezTo>
                      <a:cubicBezTo>
                        <a:pt x="108447" y="117484"/>
                        <a:pt x="192493" y="150921"/>
                        <a:pt x="238583" y="112061"/>
                      </a:cubicBezTo>
                      <a:cubicBezTo>
                        <a:pt x="255301" y="98053"/>
                        <a:pt x="188426" y="79527"/>
                        <a:pt x="156796" y="49253"/>
                      </a:cubicBezTo>
                      <a:close/>
                    </a:path>
                  </a:pathLst>
                </a:custGeom>
                <a:solidFill>
                  <a:srgbClr val="231F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250" name="Google Shape;1250;p87"/>
              <p:cNvGrpSpPr/>
              <p:nvPr/>
            </p:nvGrpSpPr>
            <p:grpSpPr>
              <a:xfrm>
                <a:off x="341701" y="5440994"/>
                <a:ext cx="671666" cy="746473"/>
                <a:chOff x="341701" y="5440994"/>
                <a:chExt cx="671666" cy="746473"/>
              </a:xfrm>
            </p:grpSpPr>
            <p:sp>
              <p:nvSpPr>
                <p:cNvPr id="1251" name="Google Shape;1251;p87"/>
                <p:cNvSpPr/>
                <p:nvPr/>
              </p:nvSpPr>
              <p:spPr>
                <a:xfrm>
                  <a:off x="511350" y="5440994"/>
                  <a:ext cx="502017" cy="745116"/>
                </a:xfrm>
                <a:custGeom>
                  <a:rect b="b" l="l" r="r" t="t"/>
                  <a:pathLst>
                    <a:path extrusionOk="0" h="745116" w="502017">
                      <a:moveTo>
                        <a:pt x="0" y="0"/>
                      </a:moveTo>
                      <a:cubicBezTo>
                        <a:pt x="1356" y="41119"/>
                        <a:pt x="64616" y="140980"/>
                        <a:pt x="154988" y="209211"/>
                      </a:cubicBezTo>
                      <a:cubicBezTo>
                        <a:pt x="239938" y="273375"/>
                        <a:pt x="283769" y="265242"/>
                        <a:pt x="305006" y="300939"/>
                      </a:cubicBezTo>
                      <a:lnTo>
                        <a:pt x="409838" y="745117"/>
                      </a:lnTo>
                      <a:lnTo>
                        <a:pt x="502018" y="745117"/>
                      </a:lnTo>
                      <a:cubicBezTo>
                        <a:pt x="502018" y="745117"/>
                        <a:pt x="455928" y="275183"/>
                        <a:pt x="404867" y="204693"/>
                      </a:cubicBezTo>
                      <a:cubicBezTo>
                        <a:pt x="362393" y="145951"/>
                        <a:pt x="370526" y="153180"/>
                        <a:pt x="228190" y="62357"/>
                      </a:cubicBezTo>
                      <a:lnTo>
                        <a:pt x="204693" y="3615"/>
                      </a:lnTo>
                      <a:lnTo>
                        <a:pt x="0" y="0"/>
                      </a:lnTo>
                      <a:close/>
                    </a:path>
                  </a:pathLst>
                </a:custGeom>
                <a:solidFill>
                  <a:srgbClr val="0993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52" name="Google Shape;1252;p87"/>
                <p:cNvSpPr/>
                <p:nvPr/>
              </p:nvSpPr>
              <p:spPr>
                <a:xfrm>
                  <a:off x="341701" y="5461328"/>
                  <a:ext cx="520298" cy="726139"/>
                </a:xfrm>
                <a:custGeom>
                  <a:rect b="b" l="l" r="r" t="t"/>
                  <a:pathLst>
                    <a:path extrusionOk="0" h="726139" w="520298">
                      <a:moveTo>
                        <a:pt x="16017" y="0"/>
                      </a:moveTo>
                      <a:cubicBezTo>
                        <a:pt x="17373" y="41119"/>
                        <a:pt x="5172" y="68683"/>
                        <a:pt x="6076" y="109802"/>
                      </a:cubicBezTo>
                      <a:cubicBezTo>
                        <a:pt x="6528" y="132847"/>
                        <a:pt x="-13354" y="148662"/>
                        <a:pt x="16469" y="197915"/>
                      </a:cubicBezTo>
                      <a:cubicBezTo>
                        <a:pt x="34543" y="227737"/>
                        <a:pt x="84248" y="248975"/>
                        <a:pt x="197213" y="248975"/>
                      </a:cubicBezTo>
                      <a:cubicBezTo>
                        <a:pt x="213028" y="248975"/>
                        <a:pt x="334127" y="288287"/>
                        <a:pt x="355365" y="323984"/>
                      </a:cubicBezTo>
                      <a:lnTo>
                        <a:pt x="432633" y="724783"/>
                      </a:lnTo>
                      <a:lnTo>
                        <a:pt x="520294" y="726139"/>
                      </a:lnTo>
                      <a:cubicBezTo>
                        <a:pt x="520294" y="726139"/>
                        <a:pt x="521649" y="306361"/>
                        <a:pt x="480078" y="246715"/>
                      </a:cubicBezTo>
                      <a:cubicBezTo>
                        <a:pt x="439863" y="188877"/>
                        <a:pt x="400551" y="151825"/>
                        <a:pt x="257763" y="61001"/>
                      </a:cubicBezTo>
                      <a:lnTo>
                        <a:pt x="219806" y="3163"/>
                      </a:lnTo>
                      <a:lnTo>
                        <a:pt x="16017" y="0"/>
                      </a:lnTo>
                      <a:close/>
                    </a:path>
                  </a:pathLst>
                </a:custGeom>
                <a:solidFill>
                  <a:srgbClr val="00A9A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253" name="Google Shape;1253;p87"/>
              <p:cNvGrpSpPr/>
              <p:nvPr/>
            </p:nvGrpSpPr>
            <p:grpSpPr>
              <a:xfrm>
                <a:off x="304398" y="4763521"/>
                <a:ext cx="555456" cy="925521"/>
                <a:chOff x="304398" y="4763521"/>
                <a:chExt cx="555456" cy="925521"/>
              </a:xfrm>
            </p:grpSpPr>
            <p:sp>
              <p:nvSpPr>
                <p:cNvPr id="1254" name="Google Shape;1254;p87"/>
                <p:cNvSpPr/>
                <p:nvPr/>
              </p:nvSpPr>
              <p:spPr>
                <a:xfrm>
                  <a:off x="665887" y="5005376"/>
                  <a:ext cx="193967" cy="456855"/>
                </a:xfrm>
                <a:custGeom>
                  <a:rect b="b" l="l" r="r" t="t"/>
                  <a:pathLst>
                    <a:path extrusionOk="0" h="456855" w="193967">
                      <a:moveTo>
                        <a:pt x="10845" y="78197"/>
                      </a:moveTo>
                      <a:cubicBezTo>
                        <a:pt x="10845" y="78197"/>
                        <a:pt x="8585" y="39337"/>
                        <a:pt x="50157" y="13581"/>
                      </a:cubicBezTo>
                      <a:cubicBezTo>
                        <a:pt x="76816" y="-3138"/>
                        <a:pt x="105735" y="-9012"/>
                        <a:pt x="117484" y="23070"/>
                      </a:cubicBezTo>
                      <a:cubicBezTo>
                        <a:pt x="126973" y="49278"/>
                        <a:pt x="160411" y="186644"/>
                        <a:pt x="176678" y="234541"/>
                      </a:cubicBezTo>
                      <a:cubicBezTo>
                        <a:pt x="192945" y="282890"/>
                        <a:pt x="201982" y="314972"/>
                        <a:pt x="184359" y="344795"/>
                      </a:cubicBezTo>
                      <a:cubicBezTo>
                        <a:pt x="166737" y="375069"/>
                        <a:pt x="74557" y="456856"/>
                        <a:pt x="74557" y="456856"/>
                      </a:cubicBezTo>
                      <a:lnTo>
                        <a:pt x="33438" y="452789"/>
                      </a:lnTo>
                      <a:cubicBezTo>
                        <a:pt x="33438" y="452789"/>
                        <a:pt x="0" y="432003"/>
                        <a:pt x="0" y="371002"/>
                      </a:cubicBezTo>
                      <a:cubicBezTo>
                        <a:pt x="0" y="334854"/>
                        <a:pt x="52416" y="348409"/>
                        <a:pt x="43830" y="279275"/>
                      </a:cubicBezTo>
                      <a:cubicBezTo>
                        <a:pt x="29371" y="163599"/>
                        <a:pt x="16719" y="141006"/>
                        <a:pt x="11748" y="123835"/>
                      </a:cubicBezTo>
                      <a:cubicBezTo>
                        <a:pt x="6778" y="107116"/>
                        <a:pt x="10845" y="78197"/>
                        <a:pt x="10845" y="78197"/>
                      </a:cubicBezTo>
                      <a:close/>
                    </a:path>
                  </a:pathLst>
                </a:custGeom>
                <a:solidFill>
                  <a:srgbClr val="A6A6A6"/>
                </a:solidFill>
                <a:ln cap="flat" cmpd="sng" w="9525">
                  <a:solidFill>
                    <a:srgbClr val="1B1E3E"/>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55" name="Google Shape;1255;p87"/>
                <p:cNvGrpSpPr/>
                <p:nvPr/>
              </p:nvGrpSpPr>
              <p:grpSpPr>
                <a:xfrm>
                  <a:off x="304398" y="4763521"/>
                  <a:ext cx="455035" cy="925521"/>
                  <a:chOff x="304398" y="4763521"/>
                  <a:chExt cx="455035" cy="925521"/>
                </a:xfrm>
              </p:grpSpPr>
              <p:sp>
                <p:nvSpPr>
                  <p:cNvPr id="1256" name="Google Shape;1256;p87"/>
                  <p:cNvSpPr/>
                  <p:nvPr/>
                </p:nvSpPr>
                <p:spPr>
                  <a:xfrm>
                    <a:off x="572352" y="4982356"/>
                    <a:ext cx="138721" cy="471741"/>
                  </a:xfrm>
                  <a:custGeom>
                    <a:rect b="b" l="l" r="r" t="t"/>
                    <a:pathLst>
                      <a:path extrusionOk="0" h="471741" w="138721">
                        <a:moveTo>
                          <a:pt x="25304" y="0"/>
                        </a:moveTo>
                        <a:lnTo>
                          <a:pt x="0" y="42927"/>
                        </a:lnTo>
                        <a:cubicBezTo>
                          <a:pt x="0" y="42927"/>
                          <a:pt x="46994" y="82238"/>
                          <a:pt x="51964" y="207856"/>
                        </a:cubicBezTo>
                        <a:cubicBezTo>
                          <a:pt x="56483" y="333473"/>
                          <a:pt x="51964" y="393118"/>
                          <a:pt x="51964" y="393118"/>
                        </a:cubicBezTo>
                        <a:lnTo>
                          <a:pt x="41119" y="468579"/>
                        </a:lnTo>
                        <a:lnTo>
                          <a:pt x="122002" y="471742"/>
                        </a:lnTo>
                        <a:cubicBezTo>
                          <a:pt x="122002" y="471742"/>
                          <a:pt x="98958" y="451408"/>
                          <a:pt x="93987" y="400348"/>
                        </a:cubicBezTo>
                        <a:cubicBezTo>
                          <a:pt x="91276" y="371881"/>
                          <a:pt x="120195" y="369621"/>
                          <a:pt x="132847" y="346125"/>
                        </a:cubicBezTo>
                        <a:cubicBezTo>
                          <a:pt x="142788" y="327147"/>
                          <a:pt x="136010" y="292353"/>
                          <a:pt x="134203" y="276990"/>
                        </a:cubicBezTo>
                        <a:cubicBezTo>
                          <a:pt x="123810" y="187974"/>
                          <a:pt x="106639" y="162670"/>
                          <a:pt x="103476" y="133299"/>
                        </a:cubicBezTo>
                        <a:cubicBezTo>
                          <a:pt x="96698" y="69586"/>
                          <a:pt x="138721" y="37504"/>
                          <a:pt x="138721" y="37504"/>
                        </a:cubicBezTo>
                        <a:lnTo>
                          <a:pt x="25304" y="0"/>
                        </a:lnTo>
                        <a:close/>
                      </a:path>
                    </a:pathLst>
                  </a:custGeom>
                  <a:solidFill>
                    <a:srgbClr val="EAB5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57" name="Google Shape;1257;p87"/>
                  <p:cNvSpPr/>
                  <p:nvPr/>
                </p:nvSpPr>
                <p:spPr>
                  <a:xfrm>
                    <a:off x="572352" y="4982808"/>
                    <a:ext cx="138269" cy="137490"/>
                  </a:xfrm>
                  <a:custGeom>
                    <a:rect b="b" l="l" r="r" t="t"/>
                    <a:pathLst>
                      <a:path extrusionOk="0" h="137490" w="138269">
                        <a:moveTo>
                          <a:pt x="103476" y="136010"/>
                        </a:moveTo>
                        <a:cubicBezTo>
                          <a:pt x="103476" y="134654"/>
                          <a:pt x="103024" y="133299"/>
                          <a:pt x="103024" y="132395"/>
                        </a:cubicBezTo>
                        <a:cubicBezTo>
                          <a:pt x="96246" y="68683"/>
                          <a:pt x="138269" y="36601"/>
                          <a:pt x="138269" y="36601"/>
                        </a:cubicBezTo>
                        <a:lnTo>
                          <a:pt x="25304" y="0"/>
                        </a:lnTo>
                        <a:lnTo>
                          <a:pt x="0" y="42927"/>
                        </a:lnTo>
                        <a:cubicBezTo>
                          <a:pt x="0" y="42927"/>
                          <a:pt x="27564" y="65972"/>
                          <a:pt x="42475" y="132395"/>
                        </a:cubicBezTo>
                        <a:cubicBezTo>
                          <a:pt x="61905" y="137817"/>
                          <a:pt x="82691" y="138721"/>
                          <a:pt x="103476" y="136010"/>
                        </a:cubicBezTo>
                        <a:close/>
                      </a:path>
                    </a:pathLst>
                  </a:custGeom>
                  <a:solidFill>
                    <a:srgbClr val="C2730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58" name="Google Shape;1258;p87"/>
                  <p:cNvSpPr/>
                  <p:nvPr/>
                </p:nvSpPr>
                <p:spPr>
                  <a:xfrm>
                    <a:off x="613471" y="5114751"/>
                    <a:ext cx="97020" cy="339346"/>
                  </a:xfrm>
                  <a:custGeom>
                    <a:rect b="b" l="l" r="r" t="t"/>
                    <a:pathLst>
                      <a:path extrusionOk="0" h="339346" w="97020">
                        <a:moveTo>
                          <a:pt x="62357" y="4067"/>
                        </a:moveTo>
                        <a:cubicBezTo>
                          <a:pt x="41119" y="6778"/>
                          <a:pt x="20334" y="5874"/>
                          <a:pt x="1356" y="0"/>
                        </a:cubicBezTo>
                        <a:cubicBezTo>
                          <a:pt x="5874" y="20786"/>
                          <a:pt x="9489" y="45638"/>
                          <a:pt x="10845" y="75461"/>
                        </a:cubicBezTo>
                        <a:cubicBezTo>
                          <a:pt x="15363" y="201078"/>
                          <a:pt x="10845" y="260723"/>
                          <a:pt x="10845" y="260723"/>
                        </a:cubicBezTo>
                        <a:lnTo>
                          <a:pt x="0" y="336184"/>
                        </a:lnTo>
                        <a:lnTo>
                          <a:pt x="80883" y="339347"/>
                        </a:lnTo>
                        <a:cubicBezTo>
                          <a:pt x="80883" y="339347"/>
                          <a:pt x="57838" y="319013"/>
                          <a:pt x="52868" y="267953"/>
                        </a:cubicBezTo>
                        <a:cubicBezTo>
                          <a:pt x="50157" y="239486"/>
                          <a:pt x="79076" y="237227"/>
                          <a:pt x="91728" y="213730"/>
                        </a:cubicBezTo>
                        <a:cubicBezTo>
                          <a:pt x="101669" y="194752"/>
                          <a:pt x="94891" y="159958"/>
                          <a:pt x="93083" y="144595"/>
                        </a:cubicBezTo>
                        <a:cubicBezTo>
                          <a:pt x="83142" y="58742"/>
                          <a:pt x="66875" y="31630"/>
                          <a:pt x="62357" y="4067"/>
                        </a:cubicBezTo>
                        <a:close/>
                      </a:path>
                    </a:pathLst>
                  </a:custGeom>
                  <a:solidFill>
                    <a:srgbClr val="FFF67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59" name="Google Shape;1259;p87"/>
                  <p:cNvSpPr/>
                  <p:nvPr/>
                </p:nvSpPr>
                <p:spPr>
                  <a:xfrm>
                    <a:off x="304398" y="5019797"/>
                    <a:ext cx="347891" cy="669245"/>
                  </a:xfrm>
                  <a:custGeom>
                    <a:rect b="b" l="l" r="r" t="t"/>
                    <a:pathLst>
                      <a:path extrusionOk="0" h="669245" w="347891">
                        <a:moveTo>
                          <a:pt x="336636" y="131103"/>
                        </a:moveTo>
                        <a:cubicBezTo>
                          <a:pt x="328955" y="49768"/>
                          <a:pt x="307717" y="19494"/>
                          <a:pt x="297325" y="7745"/>
                        </a:cubicBezTo>
                        <a:cubicBezTo>
                          <a:pt x="286932" y="-3551"/>
                          <a:pt x="213278" y="-14396"/>
                          <a:pt x="145047" y="67391"/>
                        </a:cubicBezTo>
                        <a:cubicBezTo>
                          <a:pt x="119743" y="97665"/>
                          <a:pt x="137818" y="272987"/>
                          <a:pt x="116580" y="305973"/>
                        </a:cubicBezTo>
                        <a:cubicBezTo>
                          <a:pt x="53771" y="404026"/>
                          <a:pt x="0" y="586126"/>
                          <a:pt x="0" y="586126"/>
                        </a:cubicBezTo>
                        <a:cubicBezTo>
                          <a:pt x="0" y="586126"/>
                          <a:pt x="71846" y="642157"/>
                          <a:pt x="116128" y="664298"/>
                        </a:cubicBezTo>
                        <a:cubicBezTo>
                          <a:pt x="159959" y="686439"/>
                          <a:pt x="116128" y="629957"/>
                          <a:pt x="170352" y="580252"/>
                        </a:cubicBezTo>
                        <a:cubicBezTo>
                          <a:pt x="224575" y="530999"/>
                          <a:pt x="296873" y="419842"/>
                          <a:pt x="329859" y="390471"/>
                        </a:cubicBezTo>
                        <a:cubicBezTo>
                          <a:pt x="366007" y="317269"/>
                          <a:pt x="336636" y="131103"/>
                          <a:pt x="336636" y="131103"/>
                        </a:cubicBezTo>
                        <a:close/>
                      </a:path>
                    </a:pathLst>
                  </a:custGeom>
                  <a:solidFill>
                    <a:schemeClr val="dk1"/>
                  </a:solid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60" name="Google Shape;1260;p87"/>
                  <p:cNvGrpSpPr/>
                  <p:nvPr/>
                </p:nvGrpSpPr>
                <p:grpSpPr>
                  <a:xfrm>
                    <a:off x="366366" y="4763521"/>
                    <a:ext cx="393067" cy="433482"/>
                    <a:chOff x="366366" y="4763521"/>
                    <a:chExt cx="393067" cy="433482"/>
                  </a:xfrm>
                </p:grpSpPr>
                <p:sp>
                  <p:nvSpPr>
                    <p:cNvPr id="1261" name="Google Shape;1261;p87"/>
                    <p:cNvSpPr/>
                    <p:nvPr/>
                  </p:nvSpPr>
                  <p:spPr>
                    <a:xfrm>
                      <a:off x="556470" y="4822994"/>
                      <a:ext cx="202963" cy="230447"/>
                    </a:xfrm>
                    <a:custGeom>
                      <a:rect b="b" l="l" r="r" t="t"/>
                      <a:pathLst>
                        <a:path extrusionOk="0" h="230447" w="202963">
                          <a:moveTo>
                            <a:pt x="196626" y="58597"/>
                          </a:moveTo>
                          <a:cubicBezTo>
                            <a:pt x="200693" y="69442"/>
                            <a:pt x="196174" y="66279"/>
                            <a:pt x="197078" y="87065"/>
                          </a:cubicBezTo>
                          <a:cubicBezTo>
                            <a:pt x="197530" y="100169"/>
                            <a:pt x="201145" y="108754"/>
                            <a:pt x="202500" y="125021"/>
                          </a:cubicBezTo>
                          <a:cubicBezTo>
                            <a:pt x="204308" y="145807"/>
                            <a:pt x="200241" y="165688"/>
                            <a:pt x="200241" y="165688"/>
                          </a:cubicBezTo>
                          <a:cubicBezTo>
                            <a:pt x="200241" y="165688"/>
                            <a:pt x="194367" y="217200"/>
                            <a:pt x="169966" y="228949"/>
                          </a:cubicBezTo>
                          <a:cubicBezTo>
                            <a:pt x="154603" y="236179"/>
                            <a:pt x="85468" y="215845"/>
                            <a:pt x="66942" y="198222"/>
                          </a:cubicBezTo>
                          <a:cubicBezTo>
                            <a:pt x="59260" y="190993"/>
                            <a:pt x="55194" y="181052"/>
                            <a:pt x="52482" y="172014"/>
                          </a:cubicBezTo>
                          <a:cubicBezTo>
                            <a:pt x="52031" y="169755"/>
                            <a:pt x="51127" y="167496"/>
                            <a:pt x="50675" y="165236"/>
                          </a:cubicBezTo>
                          <a:cubicBezTo>
                            <a:pt x="33052" y="189637"/>
                            <a:pt x="-35179" y="108754"/>
                            <a:pt x="23111" y="106947"/>
                          </a:cubicBezTo>
                          <a:cubicBezTo>
                            <a:pt x="23111" y="106043"/>
                            <a:pt x="134721" y="-96842"/>
                            <a:pt x="196626" y="58597"/>
                          </a:cubicBezTo>
                          <a:close/>
                        </a:path>
                      </a:pathLst>
                    </a:custGeom>
                    <a:solidFill>
                      <a:srgbClr val="C2730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62" name="Google Shape;1262;p87"/>
                    <p:cNvSpPr/>
                    <p:nvPr/>
                  </p:nvSpPr>
                  <p:spPr>
                    <a:xfrm>
                      <a:off x="366366" y="4763521"/>
                      <a:ext cx="388269" cy="433482"/>
                    </a:xfrm>
                    <a:custGeom>
                      <a:rect b="b" l="l" r="r" t="t"/>
                      <a:pathLst>
                        <a:path extrusionOk="0" h="433482" w="388269">
                          <a:moveTo>
                            <a:pt x="327084" y="79662"/>
                          </a:moveTo>
                          <a:cubicBezTo>
                            <a:pt x="317595" y="96833"/>
                            <a:pt x="300876" y="118974"/>
                            <a:pt x="287772" y="127559"/>
                          </a:cubicBezTo>
                          <a:cubicBezTo>
                            <a:pt x="274668" y="136144"/>
                            <a:pt x="269698" y="144278"/>
                            <a:pt x="271505" y="156930"/>
                          </a:cubicBezTo>
                          <a:cubicBezTo>
                            <a:pt x="272861" y="169582"/>
                            <a:pt x="263372" y="196242"/>
                            <a:pt x="253883" y="195790"/>
                          </a:cubicBezTo>
                          <a:cubicBezTo>
                            <a:pt x="242586" y="195338"/>
                            <a:pt x="240779" y="173197"/>
                            <a:pt x="213667" y="165515"/>
                          </a:cubicBezTo>
                          <a:cubicBezTo>
                            <a:pt x="203726" y="164612"/>
                            <a:pt x="189718" y="170938"/>
                            <a:pt x="191526" y="184493"/>
                          </a:cubicBezTo>
                          <a:cubicBezTo>
                            <a:pt x="196948" y="220190"/>
                            <a:pt x="234001" y="228324"/>
                            <a:pt x="234001" y="228324"/>
                          </a:cubicBezTo>
                          <a:cubicBezTo>
                            <a:pt x="234001" y="228324"/>
                            <a:pt x="233549" y="261761"/>
                            <a:pt x="225415" y="270347"/>
                          </a:cubicBezTo>
                          <a:cubicBezTo>
                            <a:pt x="217282" y="278480"/>
                            <a:pt x="201015" y="287969"/>
                            <a:pt x="185652" y="283903"/>
                          </a:cubicBezTo>
                          <a:cubicBezTo>
                            <a:pt x="162155" y="278028"/>
                            <a:pt x="145436" y="273510"/>
                            <a:pt x="116969" y="294295"/>
                          </a:cubicBezTo>
                          <a:cubicBezTo>
                            <a:pt x="47834" y="344904"/>
                            <a:pt x="73138" y="409520"/>
                            <a:pt x="58679" y="422623"/>
                          </a:cubicBezTo>
                          <a:cubicBezTo>
                            <a:pt x="34730" y="443861"/>
                            <a:pt x="-6389" y="429401"/>
                            <a:pt x="841" y="417653"/>
                          </a:cubicBezTo>
                          <a:cubicBezTo>
                            <a:pt x="11233" y="413586"/>
                            <a:pt x="14848" y="417201"/>
                            <a:pt x="28404" y="404549"/>
                          </a:cubicBezTo>
                          <a:cubicBezTo>
                            <a:pt x="41960" y="391897"/>
                            <a:pt x="40152" y="326377"/>
                            <a:pt x="53708" y="302429"/>
                          </a:cubicBezTo>
                          <a:cubicBezTo>
                            <a:pt x="74042" y="265376"/>
                            <a:pt x="90761" y="258598"/>
                            <a:pt x="111546" y="231939"/>
                          </a:cubicBezTo>
                          <a:cubicBezTo>
                            <a:pt x="132784" y="205279"/>
                            <a:pt x="159444" y="123040"/>
                            <a:pt x="168933" y="79662"/>
                          </a:cubicBezTo>
                          <a:cubicBezTo>
                            <a:pt x="178422" y="36735"/>
                            <a:pt x="209600" y="10527"/>
                            <a:pt x="234453" y="16401"/>
                          </a:cubicBezTo>
                          <a:cubicBezTo>
                            <a:pt x="264275" y="-7547"/>
                            <a:pt x="299521" y="-7095"/>
                            <a:pt x="346966" y="29957"/>
                          </a:cubicBezTo>
                          <a:cubicBezTo>
                            <a:pt x="393960" y="67010"/>
                            <a:pt x="388989" y="98640"/>
                            <a:pt x="387182" y="118070"/>
                          </a:cubicBezTo>
                          <a:cubicBezTo>
                            <a:pt x="374078" y="108581"/>
                            <a:pt x="385374" y="110840"/>
                            <a:pt x="366396" y="98188"/>
                          </a:cubicBezTo>
                          <a:cubicBezTo>
                            <a:pt x="346966" y="85536"/>
                            <a:pt x="341092" y="81921"/>
                            <a:pt x="327084" y="7966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grpSp>
            <p:nvGrpSpPr>
              <p:cNvPr id="1263" name="Google Shape;1263;p87"/>
              <p:cNvGrpSpPr/>
              <p:nvPr/>
            </p:nvGrpSpPr>
            <p:grpSpPr>
              <a:xfrm>
                <a:off x="1560120" y="4942141"/>
                <a:ext cx="901010" cy="1337505"/>
                <a:chOff x="1560120" y="4942141"/>
                <a:chExt cx="901010" cy="1337505"/>
              </a:xfrm>
            </p:grpSpPr>
            <p:sp>
              <p:nvSpPr>
                <p:cNvPr id="1264" name="Google Shape;1264;p87"/>
                <p:cNvSpPr/>
                <p:nvPr/>
              </p:nvSpPr>
              <p:spPr>
                <a:xfrm>
                  <a:off x="1980802" y="5425179"/>
                  <a:ext cx="57838" cy="204692"/>
                </a:xfrm>
                <a:custGeom>
                  <a:rect b="b" l="l" r="r" t="t"/>
                  <a:pathLst>
                    <a:path extrusionOk="0" h="204692" w="57838">
                      <a:moveTo>
                        <a:pt x="0" y="0"/>
                      </a:moveTo>
                      <a:lnTo>
                        <a:pt x="57838" y="0"/>
                      </a:lnTo>
                      <a:lnTo>
                        <a:pt x="57838" y="204693"/>
                      </a:lnTo>
                      <a:lnTo>
                        <a:pt x="0" y="204693"/>
                      </a:lnTo>
                      <a:close/>
                    </a:path>
                  </a:pathLst>
                </a:custGeom>
                <a:solidFill>
                  <a:srgbClr val="5A5A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65" name="Google Shape;1265;p87"/>
                <p:cNvGrpSpPr/>
                <p:nvPr/>
              </p:nvGrpSpPr>
              <p:grpSpPr>
                <a:xfrm>
                  <a:off x="1560120" y="5570896"/>
                  <a:ext cx="901010" cy="708750"/>
                  <a:chOff x="1560120" y="5570896"/>
                  <a:chExt cx="901010" cy="708750"/>
                </a:xfrm>
              </p:grpSpPr>
              <p:sp>
                <p:nvSpPr>
                  <p:cNvPr id="1266" name="Google Shape;1266;p87"/>
                  <p:cNvSpPr/>
                  <p:nvPr/>
                </p:nvSpPr>
                <p:spPr>
                  <a:xfrm>
                    <a:off x="1972217" y="5931262"/>
                    <a:ext cx="77720" cy="23496"/>
                  </a:xfrm>
                  <a:custGeom>
                    <a:rect b="b" l="l" r="r" t="t"/>
                    <a:pathLst>
                      <a:path extrusionOk="0" h="23496" w="77720">
                        <a:moveTo>
                          <a:pt x="0" y="11748"/>
                        </a:moveTo>
                        <a:cubicBezTo>
                          <a:pt x="0" y="18526"/>
                          <a:pt x="17623" y="23497"/>
                          <a:pt x="38860" y="23497"/>
                        </a:cubicBezTo>
                        <a:cubicBezTo>
                          <a:pt x="60549" y="23497"/>
                          <a:pt x="77720" y="18074"/>
                          <a:pt x="77720" y="11748"/>
                        </a:cubicBezTo>
                        <a:cubicBezTo>
                          <a:pt x="77720" y="4970"/>
                          <a:pt x="60098" y="0"/>
                          <a:pt x="38860" y="0"/>
                        </a:cubicBezTo>
                        <a:cubicBezTo>
                          <a:pt x="17623" y="0"/>
                          <a:pt x="0" y="4970"/>
                          <a:pt x="0" y="11748"/>
                        </a:cubicBez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67" name="Google Shape;1267;p87"/>
                  <p:cNvSpPr/>
                  <p:nvPr/>
                </p:nvSpPr>
                <p:spPr>
                  <a:xfrm>
                    <a:off x="1984417" y="5737414"/>
                    <a:ext cx="53771" cy="304553"/>
                  </a:xfrm>
                  <a:custGeom>
                    <a:rect b="b" l="l" r="r" t="t"/>
                    <a:pathLst>
                      <a:path extrusionOk="0" h="304553" w="53771">
                        <a:moveTo>
                          <a:pt x="0" y="0"/>
                        </a:moveTo>
                        <a:lnTo>
                          <a:pt x="53771" y="0"/>
                        </a:lnTo>
                        <a:lnTo>
                          <a:pt x="53771" y="304554"/>
                        </a:lnTo>
                        <a:lnTo>
                          <a:pt x="0" y="304554"/>
                        </a:lnTo>
                        <a:close/>
                      </a:path>
                    </a:pathLst>
                  </a:custGeom>
                  <a:solidFill>
                    <a:srgbClr val="D3D2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68" name="Google Shape;1268;p87"/>
                  <p:cNvSpPr/>
                  <p:nvPr/>
                </p:nvSpPr>
                <p:spPr>
                  <a:xfrm>
                    <a:off x="1972669" y="5941655"/>
                    <a:ext cx="77720" cy="129683"/>
                  </a:xfrm>
                  <a:custGeom>
                    <a:rect b="b" l="l" r="r" t="t"/>
                    <a:pathLst>
                      <a:path extrusionOk="0" h="129683" w="77720">
                        <a:moveTo>
                          <a:pt x="77720" y="125165"/>
                        </a:moveTo>
                        <a:cubicBezTo>
                          <a:pt x="77720" y="125165"/>
                          <a:pt x="57838" y="129684"/>
                          <a:pt x="38860" y="129684"/>
                        </a:cubicBezTo>
                        <a:cubicBezTo>
                          <a:pt x="19882" y="129684"/>
                          <a:pt x="0" y="125165"/>
                          <a:pt x="0" y="125165"/>
                        </a:cubicBezTo>
                        <a:lnTo>
                          <a:pt x="0" y="0"/>
                        </a:lnTo>
                        <a:cubicBezTo>
                          <a:pt x="0" y="0"/>
                          <a:pt x="12652" y="7682"/>
                          <a:pt x="38860" y="7682"/>
                        </a:cubicBezTo>
                        <a:cubicBezTo>
                          <a:pt x="65068" y="7682"/>
                          <a:pt x="77720" y="0"/>
                          <a:pt x="77720" y="0"/>
                        </a:cubicBezTo>
                        <a:lnTo>
                          <a:pt x="77720" y="125165"/>
                        </a:ln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69" name="Google Shape;1269;p87"/>
                  <p:cNvSpPr/>
                  <p:nvPr/>
                </p:nvSpPr>
                <p:spPr>
                  <a:xfrm>
                    <a:off x="1592202" y="6038805"/>
                    <a:ext cx="837787" cy="192944"/>
                  </a:xfrm>
                  <a:custGeom>
                    <a:rect b="b" l="l" r="r" t="t"/>
                    <a:pathLst>
                      <a:path extrusionOk="0" h="192944" w="837787">
                        <a:moveTo>
                          <a:pt x="793016" y="70038"/>
                        </a:moveTo>
                        <a:cubicBezTo>
                          <a:pt x="762741" y="47445"/>
                          <a:pt x="540426" y="46994"/>
                          <a:pt x="493432" y="33890"/>
                        </a:cubicBezTo>
                        <a:cubicBezTo>
                          <a:pt x="452313" y="22593"/>
                          <a:pt x="447342" y="0"/>
                          <a:pt x="447342" y="0"/>
                        </a:cubicBezTo>
                        <a:lnTo>
                          <a:pt x="391312" y="0"/>
                        </a:lnTo>
                        <a:cubicBezTo>
                          <a:pt x="391312" y="0"/>
                          <a:pt x="386341" y="22593"/>
                          <a:pt x="345222" y="33890"/>
                        </a:cubicBezTo>
                        <a:cubicBezTo>
                          <a:pt x="298228" y="46994"/>
                          <a:pt x="75913" y="47445"/>
                          <a:pt x="45638" y="70038"/>
                        </a:cubicBezTo>
                        <a:cubicBezTo>
                          <a:pt x="15363" y="92631"/>
                          <a:pt x="0" y="164477"/>
                          <a:pt x="0" y="164477"/>
                        </a:cubicBezTo>
                        <a:lnTo>
                          <a:pt x="29371" y="172159"/>
                        </a:lnTo>
                        <a:cubicBezTo>
                          <a:pt x="29371" y="172159"/>
                          <a:pt x="46090" y="127425"/>
                          <a:pt x="82691" y="100765"/>
                        </a:cubicBezTo>
                        <a:cubicBezTo>
                          <a:pt x="106639" y="83142"/>
                          <a:pt x="367815" y="103024"/>
                          <a:pt x="367815" y="103024"/>
                        </a:cubicBezTo>
                        <a:lnTo>
                          <a:pt x="398541" y="192944"/>
                        </a:lnTo>
                        <a:lnTo>
                          <a:pt x="404416" y="192944"/>
                        </a:lnTo>
                        <a:lnTo>
                          <a:pt x="418875" y="192944"/>
                        </a:lnTo>
                        <a:lnTo>
                          <a:pt x="418875" y="192944"/>
                        </a:lnTo>
                        <a:lnTo>
                          <a:pt x="439209" y="192944"/>
                        </a:lnTo>
                        <a:lnTo>
                          <a:pt x="469935" y="103024"/>
                        </a:lnTo>
                        <a:cubicBezTo>
                          <a:pt x="469935" y="103024"/>
                          <a:pt x="731563" y="83594"/>
                          <a:pt x="755060" y="100765"/>
                        </a:cubicBezTo>
                        <a:cubicBezTo>
                          <a:pt x="791660" y="127425"/>
                          <a:pt x="808379" y="172159"/>
                          <a:pt x="808379" y="172159"/>
                        </a:cubicBezTo>
                        <a:lnTo>
                          <a:pt x="837750" y="164477"/>
                        </a:lnTo>
                        <a:cubicBezTo>
                          <a:pt x="838654" y="164477"/>
                          <a:pt x="823291" y="92631"/>
                          <a:pt x="793016" y="70038"/>
                        </a:cubicBez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70" name="Google Shape;1270;p87"/>
                  <p:cNvSpPr/>
                  <p:nvPr/>
                </p:nvSpPr>
                <p:spPr>
                  <a:xfrm>
                    <a:off x="1965891" y="6189267"/>
                    <a:ext cx="90372" cy="90379"/>
                  </a:xfrm>
                  <a:custGeom>
                    <a:rect b="b" l="l" r="r" t="t"/>
                    <a:pathLst>
                      <a:path extrusionOk="0" h="90379" w="90372">
                        <a:moveTo>
                          <a:pt x="90372" y="45193"/>
                        </a:moveTo>
                        <a:cubicBezTo>
                          <a:pt x="90372" y="70046"/>
                          <a:pt x="70038" y="90379"/>
                          <a:pt x="45186" y="90379"/>
                        </a:cubicBezTo>
                        <a:cubicBezTo>
                          <a:pt x="20334" y="90379"/>
                          <a:pt x="0" y="70046"/>
                          <a:pt x="0" y="45193"/>
                        </a:cubicBezTo>
                        <a:cubicBezTo>
                          <a:pt x="0" y="20341"/>
                          <a:pt x="20334" y="7"/>
                          <a:pt x="45186" y="7"/>
                        </a:cubicBezTo>
                        <a:cubicBezTo>
                          <a:pt x="70490" y="-444"/>
                          <a:pt x="90372" y="19889"/>
                          <a:pt x="90372" y="45193"/>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71" name="Google Shape;1271;p87"/>
                  <p:cNvSpPr/>
                  <p:nvPr/>
                </p:nvSpPr>
                <p:spPr>
                  <a:xfrm>
                    <a:off x="1560120" y="6189267"/>
                    <a:ext cx="90372" cy="90379"/>
                  </a:xfrm>
                  <a:custGeom>
                    <a:rect b="b" l="l" r="r" t="t"/>
                    <a:pathLst>
                      <a:path extrusionOk="0" h="90379" w="90372">
                        <a:moveTo>
                          <a:pt x="90372" y="45193"/>
                        </a:moveTo>
                        <a:cubicBezTo>
                          <a:pt x="90372" y="70046"/>
                          <a:pt x="70038" y="90379"/>
                          <a:pt x="45186" y="90379"/>
                        </a:cubicBezTo>
                        <a:cubicBezTo>
                          <a:pt x="20334" y="90379"/>
                          <a:pt x="0" y="70046"/>
                          <a:pt x="0" y="45193"/>
                        </a:cubicBezTo>
                        <a:cubicBezTo>
                          <a:pt x="0" y="20341"/>
                          <a:pt x="20334" y="7"/>
                          <a:pt x="45186" y="7"/>
                        </a:cubicBezTo>
                        <a:cubicBezTo>
                          <a:pt x="70038" y="-444"/>
                          <a:pt x="90372" y="19889"/>
                          <a:pt x="90372" y="45193"/>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72" name="Google Shape;1272;p87"/>
                  <p:cNvSpPr/>
                  <p:nvPr/>
                </p:nvSpPr>
                <p:spPr>
                  <a:xfrm>
                    <a:off x="2370758" y="6189267"/>
                    <a:ext cx="90372" cy="90379"/>
                  </a:xfrm>
                  <a:custGeom>
                    <a:rect b="b" l="l" r="r" t="t"/>
                    <a:pathLst>
                      <a:path extrusionOk="0" h="90379" w="90372">
                        <a:moveTo>
                          <a:pt x="90372" y="45193"/>
                        </a:moveTo>
                        <a:cubicBezTo>
                          <a:pt x="90372" y="70046"/>
                          <a:pt x="70038" y="90379"/>
                          <a:pt x="45186" y="90379"/>
                        </a:cubicBezTo>
                        <a:cubicBezTo>
                          <a:pt x="20334" y="90379"/>
                          <a:pt x="0" y="70046"/>
                          <a:pt x="0" y="45193"/>
                        </a:cubicBezTo>
                        <a:cubicBezTo>
                          <a:pt x="0" y="20341"/>
                          <a:pt x="20334" y="7"/>
                          <a:pt x="45186" y="7"/>
                        </a:cubicBezTo>
                        <a:cubicBezTo>
                          <a:pt x="70038" y="-444"/>
                          <a:pt x="90372" y="19889"/>
                          <a:pt x="90372" y="45193"/>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73" name="Google Shape;1273;p87"/>
                  <p:cNvSpPr/>
                  <p:nvPr/>
                </p:nvSpPr>
                <p:spPr>
                  <a:xfrm>
                    <a:off x="1907601" y="5700362"/>
                    <a:ext cx="207856" cy="55126"/>
                  </a:xfrm>
                  <a:custGeom>
                    <a:rect b="b" l="l" r="r" t="t"/>
                    <a:pathLst>
                      <a:path extrusionOk="0" h="55126" w="207856">
                        <a:moveTo>
                          <a:pt x="192041" y="55127"/>
                        </a:moveTo>
                        <a:lnTo>
                          <a:pt x="14911" y="54675"/>
                        </a:lnTo>
                        <a:lnTo>
                          <a:pt x="0" y="452"/>
                        </a:lnTo>
                        <a:lnTo>
                          <a:pt x="207856" y="0"/>
                        </a:lnTo>
                        <a:close/>
                      </a:path>
                    </a:pathLst>
                  </a:custGeom>
                  <a:solidFill>
                    <a:srgbClr val="5F76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74" name="Google Shape;1274;p87"/>
                  <p:cNvSpPr/>
                  <p:nvPr/>
                </p:nvSpPr>
                <p:spPr>
                  <a:xfrm>
                    <a:off x="1757583" y="5679124"/>
                    <a:ext cx="542685" cy="30726"/>
                  </a:xfrm>
                  <a:custGeom>
                    <a:rect b="b" l="l" r="r" t="t"/>
                    <a:pathLst>
                      <a:path extrusionOk="0" h="30726" w="542685">
                        <a:moveTo>
                          <a:pt x="542685" y="15363"/>
                        </a:moveTo>
                        <a:cubicBezTo>
                          <a:pt x="542685" y="23949"/>
                          <a:pt x="534100" y="30726"/>
                          <a:pt x="523255" y="30726"/>
                        </a:cubicBezTo>
                        <a:lnTo>
                          <a:pt x="19430" y="30726"/>
                        </a:lnTo>
                        <a:cubicBezTo>
                          <a:pt x="8585" y="30726"/>
                          <a:pt x="0" y="23949"/>
                          <a:pt x="0" y="15363"/>
                        </a:cubicBezTo>
                        <a:lnTo>
                          <a:pt x="0" y="15363"/>
                        </a:lnTo>
                        <a:cubicBezTo>
                          <a:pt x="0" y="6778"/>
                          <a:pt x="8585" y="0"/>
                          <a:pt x="19430" y="0"/>
                        </a:cubicBezTo>
                        <a:lnTo>
                          <a:pt x="523255" y="0"/>
                        </a:lnTo>
                        <a:cubicBezTo>
                          <a:pt x="533648" y="0"/>
                          <a:pt x="542685" y="6778"/>
                          <a:pt x="542685" y="15363"/>
                        </a:cubicBezTo>
                        <a:lnTo>
                          <a:pt x="542685" y="15363"/>
                        </a:lnTo>
                        <a:close/>
                      </a:path>
                    </a:pathLst>
                  </a:custGeom>
                  <a:solidFill>
                    <a:srgbClr val="5A5A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75" name="Google Shape;1275;p87"/>
                  <p:cNvSpPr/>
                  <p:nvPr/>
                </p:nvSpPr>
                <p:spPr>
                  <a:xfrm>
                    <a:off x="1696582" y="5570896"/>
                    <a:ext cx="653390" cy="118620"/>
                  </a:xfrm>
                  <a:custGeom>
                    <a:rect b="b" l="l" r="r" t="t"/>
                    <a:pathLst>
                      <a:path extrusionOk="0" h="118620" w="653390">
                        <a:moveTo>
                          <a:pt x="652939" y="100546"/>
                        </a:moveTo>
                        <a:cubicBezTo>
                          <a:pt x="652939" y="110487"/>
                          <a:pt x="642546" y="118621"/>
                          <a:pt x="629894" y="118621"/>
                        </a:cubicBezTo>
                        <a:lnTo>
                          <a:pt x="23045" y="118621"/>
                        </a:lnTo>
                        <a:cubicBezTo>
                          <a:pt x="10393" y="118621"/>
                          <a:pt x="0" y="110487"/>
                          <a:pt x="0" y="100546"/>
                        </a:cubicBezTo>
                        <a:lnTo>
                          <a:pt x="0" y="21922"/>
                        </a:lnTo>
                        <a:cubicBezTo>
                          <a:pt x="0" y="11982"/>
                          <a:pt x="5874" y="-219"/>
                          <a:pt x="49253" y="3396"/>
                        </a:cubicBezTo>
                        <a:cubicBezTo>
                          <a:pt x="103476" y="7915"/>
                          <a:pt x="164929" y="11982"/>
                          <a:pt x="330310" y="12433"/>
                        </a:cubicBezTo>
                        <a:cubicBezTo>
                          <a:pt x="489365" y="12885"/>
                          <a:pt x="553078" y="-2026"/>
                          <a:pt x="601427" y="233"/>
                        </a:cubicBezTo>
                        <a:cubicBezTo>
                          <a:pt x="640739" y="2041"/>
                          <a:pt x="653391" y="12433"/>
                          <a:pt x="653391" y="22374"/>
                        </a:cubicBezTo>
                        <a:lnTo>
                          <a:pt x="653391" y="100546"/>
                        </a:lnTo>
                        <a:close/>
                      </a:path>
                    </a:pathLst>
                  </a:custGeom>
                  <a:solidFill>
                    <a:srgbClr val="6E7C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276" name="Google Shape;1276;p87"/>
                <p:cNvSpPr/>
                <p:nvPr/>
              </p:nvSpPr>
              <p:spPr>
                <a:xfrm>
                  <a:off x="1709234" y="4942141"/>
                  <a:ext cx="640738" cy="572958"/>
                </a:xfrm>
                <a:custGeom>
                  <a:rect b="b" l="l" r="r" t="t"/>
                  <a:pathLst>
                    <a:path extrusionOk="0" h="572958" w="640738">
                      <a:moveTo>
                        <a:pt x="640287" y="509698"/>
                      </a:moveTo>
                      <a:cubicBezTo>
                        <a:pt x="640287" y="544491"/>
                        <a:pt x="611820" y="572959"/>
                        <a:pt x="577026" y="572959"/>
                      </a:cubicBezTo>
                      <a:lnTo>
                        <a:pt x="63261" y="572959"/>
                      </a:lnTo>
                      <a:cubicBezTo>
                        <a:pt x="28467" y="572959"/>
                        <a:pt x="0" y="544491"/>
                        <a:pt x="0" y="509698"/>
                      </a:cubicBezTo>
                      <a:lnTo>
                        <a:pt x="0" y="63260"/>
                      </a:lnTo>
                      <a:cubicBezTo>
                        <a:pt x="0" y="28467"/>
                        <a:pt x="28467" y="0"/>
                        <a:pt x="63261" y="0"/>
                      </a:cubicBezTo>
                      <a:lnTo>
                        <a:pt x="577478" y="0"/>
                      </a:lnTo>
                      <a:cubicBezTo>
                        <a:pt x="612272" y="0"/>
                        <a:pt x="640739" y="28467"/>
                        <a:pt x="640739" y="63260"/>
                      </a:cubicBezTo>
                      <a:lnTo>
                        <a:pt x="640739" y="509698"/>
                      </a:lnTo>
                      <a:close/>
                    </a:path>
                  </a:pathLst>
                </a:custGeom>
                <a:solidFill>
                  <a:srgbClr val="6E7C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277" name="Google Shape;1277;p87"/>
              <p:cNvGrpSpPr/>
              <p:nvPr/>
            </p:nvGrpSpPr>
            <p:grpSpPr>
              <a:xfrm>
                <a:off x="1066814" y="4449098"/>
                <a:ext cx="490944" cy="1130078"/>
                <a:chOff x="1066814" y="4449098"/>
                <a:chExt cx="490944" cy="1130078"/>
              </a:xfrm>
            </p:grpSpPr>
            <p:sp>
              <p:nvSpPr>
                <p:cNvPr id="1278" name="Google Shape;1278;p87"/>
                <p:cNvSpPr/>
                <p:nvPr/>
              </p:nvSpPr>
              <p:spPr>
                <a:xfrm>
                  <a:off x="1066814" y="5003142"/>
                  <a:ext cx="421912" cy="576034"/>
                </a:xfrm>
                <a:custGeom>
                  <a:rect b="b" l="l" r="r" t="t"/>
                  <a:pathLst>
                    <a:path extrusionOk="0" h="576034" w="421912">
                      <a:moveTo>
                        <a:pt x="78046" y="32986"/>
                      </a:moveTo>
                      <a:cubicBezTo>
                        <a:pt x="78046" y="32986"/>
                        <a:pt x="308043" y="102120"/>
                        <a:pt x="399771" y="0"/>
                      </a:cubicBezTo>
                      <a:cubicBezTo>
                        <a:pt x="399771" y="0"/>
                        <a:pt x="421912" y="553077"/>
                        <a:pt x="421912" y="566181"/>
                      </a:cubicBezTo>
                      <a:cubicBezTo>
                        <a:pt x="421912" y="566181"/>
                        <a:pt x="53194" y="586063"/>
                        <a:pt x="1230" y="569344"/>
                      </a:cubicBezTo>
                      <a:cubicBezTo>
                        <a:pt x="1230" y="569344"/>
                        <a:pt x="-15941" y="117032"/>
                        <a:pt x="78046" y="32986"/>
                      </a:cubicBezTo>
                      <a:close/>
                    </a:path>
                  </a:pathLst>
                </a:custGeom>
                <a:solidFill>
                  <a:srgbClr val="04040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79" name="Google Shape;1279;p87"/>
                <p:cNvSpPr/>
                <p:nvPr/>
              </p:nvSpPr>
              <p:spPr>
                <a:xfrm>
                  <a:off x="1076534" y="4650239"/>
                  <a:ext cx="481224" cy="576573"/>
                </a:xfrm>
                <a:custGeom>
                  <a:rect b="b" l="l" r="r" t="t"/>
                  <a:pathLst>
                    <a:path extrusionOk="0" h="576573" w="481224">
                      <a:moveTo>
                        <a:pt x="450600" y="566181"/>
                      </a:moveTo>
                      <a:cubicBezTo>
                        <a:pt x="506179" y="378659"/>
                        <a:pt x="469126" y="65068"/>
                        <a:pt x="469126" y="65068"/>
                      </a:cubicBezTo>
                      <a:cubicBezTo>
                        <a:pt x="452407" y="31630"/>
                        <a:pt x="361583" y="0"/>
                        <a:pt x="361583" y="0"/>
                      </a:cubicBezTo>
                      <a:lnTo>
                        <a:pt x="344864" y="37052"/>
                      </a:lnTo>
                      <a:lnTo>
                        <a:pt x="331760" y="98505"/>
                      </a:lnTo>
                      <a:cubicBezTo>
                        <a:pt x="300130" y="117032"/>
                        <a:pt x="246359" y="189329"/>
                        <a:pt x="246359" y="189329"/>
                      </a:cubicBezTo>
                      <a:lnTo>
                        <a:pt x="235062" y="159507"/>
                      </a:lnTo>
                      <a:cubicBezTo>
                        <a:pt x="231447" y="137365"/>
                        <a:pt x="196202" y="127876"/>
                        <a:pt x="196202" y="127876"/>
                      </a:cubicBezTo>
                      <a:cubicBezTo>
                        <a:pt x="192587" y="114772"/>
                        <a:pt x="204336" y="19430"/>
                        <a:pt x="204336" y="19430"/>
                      </a:cubicBezTo>
                      <a:cubicBezTo>
                        <a:pt x="160505" y="-44282"/>
                        <a:pt x="38503" y="71846"/>
                        <a:pt x="38503" y="71846"/>
                      </a:cubicBezTo>
                      <a:cubicBezTo>
                        <a:pt x="-15269" y="197915"/>
                        <a:pt x="3257" y="422489"/>
                        <a:pt x="3257" y="422489"/>
                      </a:cubicBezTo>
                      <a:cubicBezTo>
                        <a:pt x="-11654" y="483942"/>
                        <a:pt x="29465" y="576573"/>
                        <a:pt x="29465" y="576573"/>
                      </a:cubicBezTo>
                      <a:lnTo>
                        <a:pt x="111252" y="559855"/>
                      </a:lnTo>
                      <a:cubicBezTo>
                        <a:pt x="99956" y="531839"/>
                        <a:pt x="113060" y="400348"/>
                        <a:pt x="113060" y="400348"/>
                      </a:cubicBezTo>
                      <a:cubicBezTo>
                        <a:pt x="287478" y="435593"/>
                        <a:pt x="372880" y="381822"/>
                        <a:pt x="372880" y="381822"/>
                      </a:cubicBezTo>
                      <a:cubicBezTo>
                        <a:pt x="369265" y="426556"/>
                        <a:pt x="367457" y="517380"/>
                        <a:pt x="367457" y="517380"/>
                      </a:cubicBezTo>
                      <a:lnTo>
                        <a:pt x="372880" y="574766"/>
                      </a:lnTo>
                      <a:lnTo>
                        <a:pt x="448792" y="574766"/>
                      </a:lnTo>
                      <a:lnTo>
                        <a:pt x="450600" y="566181"/>
                      </a:lnTo>
                      <a:close/>
                    </a:path>
                  </a:pathLst>
                </a:custGeom>
                <a:solidFill>
                  <a:srgbClr val="EF7B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80" name="Google Shape;1280;p87"/>
                <p:cNvSpPr/>
                <p:nvPr/>
              </p:nvSpPr>
              <p:spPr>
                <a:xfrm>
                  <a:off x="1269573" y="4668765"/>
                  <a:ext cx="145993" cy="168995"/>
                </a:xfrm>
                <a:custGeom>
                  <a:rect b="b" l="l" r="r" t="t"/>
                  <a:pathLst>
                    <a:path extrusionOk="0" h="168995" w="145993">
                      <a:moveTo>
                        <a:pt x="2259" y="0"/>
                      </a:moveTo>
                      <a:cubicBezTo>
                        <a:pt x="2259" y="0"/>
                        <a:pt x="4519" y="70490"/>
                        <a:pt x="0" y="84498"/>
                      </a:cubicBezTo>
                      <a:cubicBezTo>
                        <a:pt x="0" y="84498"/>
                        <a:pt x="19882" y="137366"/>
                        <a:pt x="58742" y="168996"/>
                      </a:cubicBezTo>
                      <a:cubicBezTo>
                        <a:pt x="58742" y="168996"/>
                        <a:pt x="153633" y="117935"/>
                        <a:pt x="145499" y="49253"/>
                      </a:cubicBezTo>
                      <a:lnTo>
                        <a:pt x="2259" y="0"/>
                      </a:ln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81" name="Google Shape;1281;p87"/>
                <p:cNvSpPr/>
                <p:nvPr/>
              </p:nvSpPr>
              <p:spPr>
                <a:xfrm>
                  <a:off x="1284033" y="4672832"/>
                  <a:ext cx="131431" cy="136009"/>
                </a:xfrm>
                <a:custGeom>
                  <a:rect b="b" l="l" r="r" t="t"/>
                  <a:pathLst>
                    <a:path extrusionOk="0" h="136009" w="131431">
                      <a:moveTo>
                        <a:pt x="85402" y="136010"/>
                      </a:moveTo>
                      <a:cubicBezTo>
                        <a:pt x="106639" y="114772"/>
                        <a:pt x="135106" y="77268"/>
                        <a:pt x="131040" y="45186"/>
                      </a:cubicBezTo>
                      <a:lnTo>
                        <a:pt x="0" y="0"/>
                      </a:lnTo>
                      <a:cubicBezTo>
                        <a:pt x="9037" y="44282"/>
                        <a:pt x="43830" y="106187"/>
                        <a:pt x="85402" y="136010"/>
                      </a:cubicBezTo>
                      <a:close/>
                    </a:path>
                  </a:pathLst>
                </a:custGeom>
                <a:solidFill>
                  <a:srgbClr val="EAB5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82" name="Google Shape;1282;p87"/>
                <p:cNvSpPr/>
                <p:nvPr/>
              </p:nvSpPr>
              <p:spPr>
                <a:xfrm>
                  <a:off x="1175586" y="4833242"/>
                  <a:ext cx="17178" cy="217796"/>
                </a:xfrm>
                <a:custGeom>
                  <a:rect b="b" l="l" r="r" t="t"/>
                  <a:pathLst>
                    <a:path extrusionOk="0" h="217796" w="17178">
                      <a:moveTo>
                        <a:pt x="13556" y="217796"/>
                      </a:moveTo>
                      <a:lnTo>
                        <a:pt x="0" y="0"/>
                      </a:lnTo>
                      <a:cubicBezTo>
                        <a:pt x="0" y="0"/>
                        <a:pt x="26660" y="180744"/>
                        <a:pt x="13556" y="217796"/>
                      </a:cubicBezTo>
                      <a:close/>
                    </a:path>
                  </a:pathLst>
                </a:custGeom>
                <a:solidFill>
                  <a:srgbClr val="DB535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83" name="Google Shape;1283;p87"/>
                <p:cNvSpPr/>
                <p:nvPr/>
              </p:nvSpPr>
              <p:spPr>
                <a:xfrm>
                  <a:off x="1448962" y="4787604"/>
                  <a:ext cx="43830" cy="246020"/>
                </a:xfrm>
                <a:custGeom>
                  <a:rect b="b" l="l" r="r" t="t"/>
                  <a:pathLst>
                    <a:path extrusionOk="0" h="246020" w="43830">
                      <a:moveTo>
                        <a:pt x="0" y="244908"/>
                      </a:moveTo>
                      <a:cubicBezTo>
                        <a:pt x="0" y="136914"/>
                        <a:pt x="43830" y="0"/>
                        <a:pt x="43830" y="0"/>
                      </a:cubicBezTo>
                      <a:cubicBezTo>
                        <a:pt x="43830" y="0"/>
                        <a:pt x="0" y="265242"/>
                        <a:pt x="0" y="244908"/>
                      </a:cubicBezTo>
                      <a:close/>
                    </a:path>
                  </a:pathLst>
                </a:custGeom>
                <a:solidFill>
                  <a:srgbClr val="DB535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84" name="Google Shape;1284;p87"/>
                <p:cNvSpPr/>
                <p:nvPr/>
              </p:nvSpPr>
              <p:spPr>
                <a:xfrm>
                  <a:off x="1227550" y="4660180"/>
                  <a:ext cx="96698" cy="179388"/>
                </a:xfrm>
                <a:custGeom>
                  <a:rect b="b" l="l" r="r" t="t"/>
                  <a:pathLst>
                    <a:path extrusionOk="0" h="179388" w="96698">
                      <a:moveTo>
                        <a:pt x="41571" y="0"/>
                      </a:moveTo>
                      <a:cubicBezTo>
                        <a:pt x="41571" y="0"/>
                        <a:pt x="32986" y="91728"/>
                        <a:pt x="0" y="133751"/>
                      </a:cubicBezTo>
                      <a:cubicBezTo>
                        <a:pt x="0" y="133751"/>
                        <a:pt x="52868" y="116128"/>
                        <a:pt x="96698" y="179388"/>
                      </a:cubicBezTo>
                      <a:cubicBezTo>
                        <a:pt x="96698" y="179388"/>
                        <a:pt x="46542" y="36601"/>
                        <a:pt x="53771" y="9941"/>
                      </a:cubicBezTo>
                      <a:cubicBezTo>
                        <a:pt x="45186" y="5874"/>
                        <a:pt x="60097" y="1356"/>
                        <a:pt x="41571" y="0"/>
                      </a:cubicBezTo>
                      <a:close/>
                    </a:path>
                  </a:pathLst>
                </a:custGeom>
                <a:solidFill>
                  <a:srgbClr val="FEFE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85" name="Google Shape;1285;p87"/>
                <p:cNvSpPr/>
                <p:nvPr/>
              </p:nvSpPr>
              <p:spPr>
                <a:xfrm>
                  <a:off x="1323796" y="4670573"/>
                  <a:ext cx="140076" cy="167188"/>
                </a:xfrm>
                <a:custGeom>
                  <a:rect b="b" l="l" r="r" t="t"/>
                  <a:pathLst>
                    <a:path extrusionOk="0" h="167188" w="140076">
                      <a:moveTo>
                        <a:pt x="102121" y="0"/>
                      </a:moveTo>
                      <a:cubicBezTo>
                        <a:pt x="102121" y="0"/>
                        <a:pt x="119743" y="96698"/>
                        <a:pt x="140077" y="114321"/>
                      </a:cubicBezTo>
                      <a:cubicBezTo>
                        <a:pt x="140077" y="114321"/>
                        <a:pt x="105735" y="109802"/>
                        <a:pt x="87209" y="103928"/>
                      </a:cubicBezTo>
                      <a:cubicBezTo>
                        <a:pt x="87209" y="103928"/>
                        <a:pt x="30727" y="167188"/>
                        <a:pt x="0" y="167188"/>
                      </a:cubicBezTo>
                      <a:cubicBezTo>
                        <a:pt x="0" y="167188"/>
                        <a:pt x="63261" y="83594"/>
                        <a:pt x="80883" y="81335"/>
                      </a:cubicBezTo>
                      <a:cubicBezTo>
                        <a:pt x="80883" y="80883"/>
                        <a:pt x="93535" y="0"/>
                        <a:pt x="102121" y="0"/>
                      </a:cubicBezTo>
                      <a:close/>
                    </a:path>
                  </a:pathLst>
                </a:custGeom>
                <a:solidFill>
                  <a:srgbClr val="FEFE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86" name="Google Shape;1286;p87"/>
                <p:cNvSpPr/>
                <p:nvPr/>
              </p:nvSpPr>
              <p:spPr>
                <a:xfrm>
                  <a:off x="1256846" y="4525378"/>
                  <a:ext cx="181838" cy="211239"/>
                </a:xfrm>
                <a:custGeom>
                  <a:rect b="b" l="l" r="r" t="t"/>
                  <a:pathLst>
                    <a:path extrusionOk="0" h="211239" w="181838">
                      <a:moveTo>
                        <a:pt x="174945" y="18222"/>
                      </a:moveTo>
                      <a:cubicBezTo>
                        <a:pt x="174945" y="18222"/>
                        <a:pt x="209739" y="181343"/>
                        <a:pt x="122981" y="211166"/>
                      </a:cubicBezTo>
                      <a:cubicBezTo>
                        <a:pt x="122981" y="211166"/>
                        <a:pt x="66047" y="216137"/>
                        <a:pt x="24024" y="144291"/>
                      </a:cubicBezTo>
                      <a:cubicBezTo>
                        <a:pt x="24024" y="144291"/>
                        <a:pt x="-17999" y="119439"/>
                        <a:pt x="9112" y="90068"/>
                      </a:cubicBezTo>
                      <a:cubicBezTo>
                        <a:pt x="9112" y="90068"/>
                        <a:pt x="46165" y="-48653"/>
                        <a:pt x="174945" y="18222"/>
                      </a:cubicBez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87" name="Google Shape;1287;p87"/>
                <p:cNvSpPr/>
                <p:nvPr/>
              </p:nvSpPr>
              <p:spPr>
                <a:xfrm>
                  <a:off x="1223938" y="4449098"/>
                  <a:ext cx="219090" cy="220570"/>
                </a:xfrm>
                <a:custGeom>
                  <a:rect b="b" l="l" r="r" t="t"/>
                  <a:pathLst>
                    <a:path extrusionOk="0" h="220570" w="219090">
                      <a:moveTo>
                        <a:pt x="214179" y="141495"/>
                      </a:moveTo>
                      <a:cubicBezTo>
                        <a:pt x="214179" y="141495"/>
                        <a:pt x="223668" y="108057"/>
                        <a:pt x="214179" y="89531"/>
                      </a:cubicBezTo>
                      <a:cubicBezTo>
                        <a:pt x="214179" y="89531"/>
                        <a:pt x="229090" y="76427"/>
                        <a:pt x="206949" y="56094"/>
                      </a:cubicBezTo>
                      <a:cubicBezTo>
                        <a:pt x="206949" y="56094"/>
                        <a:pt x="180741" y="-18012"/>
                        <a:pt x="67776" y="4130"/>
                      </a:cubicBezTo>
                      <a:cubicBezTo>
                        <a:pt x="67776" y="4130"/>
                        <a:pt x="-907" y="28078"/>
                        <a:pt x="8582" y="130199"/>
                      </a:cubicBezTo>
                      <a:cubicBezTo>
                        <a:pt x="8582" y="130199"/>
                        <a:pt x="-30278" y="204304"/>
                        <a:pt x="57383" y="220571"/>
                      </a:cubicBezTo>
                      <a:cubicBezTo>
                        <a:pt x="57383" y="220571"/>
                        <a:pt x="28916" y="191652"/>
                        <a:pt x="51057" y="185777"/>
                      </a:cubicBezTo>
                      <a:cubicBezTo>
                        <a:pt x="51057" y="185777"/>
                        <a:pt x="84495" y="176288"/>
                        <a:pt x="89917" y="148725"/>
                      </a:cubicBezTo>
                      <a:cubicBezTo>
                        <a:pt x="89917" y="148725"/>
                        <a:pt x="89917" y="113480"/>
                        <a:pt x="162215" y="120709"/>
                      </a:cubicBezTo>
                      <a:cubicBezTo>
                        <a:pt x="162215" y="120709"/>
                        <a:pt x="192038" y="115287"/>
                        <a:pt x="201075" y="98568"/>
                      </a:cubicBezTo>
                      <a:cubicBezTo>
                        <a:pt x="201075" y="99020"/>
                        <a:pt x="212371" y="112124"/>
                        <a:pt x="214179" y="141495"/>
                      </a:cubicBezTo>
                      <a:close/>
                    </a:path>
                  </a:pathLst>
                </a:custGeom>
                <a:solidFill>
                  <a:srgbClr val="634D3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88" name="Google Shape;1288;p87"/>
                <p:cNvSpPr/>
                <p:nvPr/>
              </p:nvSpPr>
              <p:spPr>
                <a:xfrm>
                  <a:off x="1105548" y="5210545"/>
                  <a:ext cx="96698" cy="114320"/>
                </a:xfrm>
                <a:custGeom>
                  <a:rect b="b" l="l" r="r" t="t"/>
                  <a:pathLst>
                    <a:path extrusionOk="0" h="114320" w="96698">
                      <a:moveTo>
                        <a:pt x="9489" y="114321"/>
                      </a:moveTo>
                      <a:lnTo>
                        <a:pt x="19430" y="106187"/>
                      </a:lnTo>
                      <a:cubicBezTo>
                        <a:pt x="43830" y="90372"/>
                        <a:pt x="96698" y="79979"/>
                        <a:pt x="96698" y="79979"/>
                      </a:cubicBezTo>
                      <a:cubicBezTo>
                        <a:pt x="87209" y="76364"/>
                        <a:pt x="81787" y="0"/>
                        <a:pt x="81787" y="0"/>
                      </a:cubicBezTo>
                      <a:lnTo>
                        <a:pt x="0" y="16719"/>
                      </a:lnTo>
                      <a:lnTo>
                        <a:pt x="9489" y="114321"/>
                      </a:ln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89" name="Google Shape;1289;p87"/>
                <p:cNvSpPr/>
                <p:nvPr/>
              </p:nvSpPr>
              <p:spPr>
                <a:xfrm>
                  <a:off x="1438117" y="5225457"/>
                  <a:ext cx="87209" cy="89160"/>
                </a:xfrm>
                <a:custGeom>
                  <a:rect b="b" l="l" r="r" t="t"/>
                  <a:pathLst>
                    <a:path extrusionOk="0" h="89160" w="87209">
                      <a:moveTo>
                        <a:pt x="68683" y="87209"/>
                      </a:moveTo>
                      <a:lnTo>
                        <a:pt x="87209" y="0"/>
                      </a:lnTo>
                      <a:lnTo>
                        <a:pt x="14911" y="0"/>
                      </a:lnTo>
                      <a:lnTo>
                        <a:pt x="5422" y="0"/>
                      </a:lnTo>
                      <a:lnTo>
                        <a:pt x="0" y="85402"/>
                      </a:lnTo>
                      <a:cubicBezTo>
                        <a:pt x="18526" y="92631"/>
                        <a:pt x="68683" y="87209"/>
                        <a:pt x="68683" y="87209"/>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290" name="Google Shape;1290;p87"/>
              <p:cNvGrpSpPr/>
              <p:nvPr/>
            </p:nvGrpSpPr>
            <p:grpSpPr>
              <a:xfrm>
                <a:off x="1102231" y="5493093"/>
                <a:ext cx="276240" cy="830835"/>
                <a:chOff x="1102231" y="5493093"/>
                <a:chExt cx="276240" cy="830835"/>
              </a:xfrm>
            </p:grpSpPr>
            <p:sp>
              <p:nvSpPr>
                <p:cNvPr id="1291" name="Google Shape;1291;p87"/>
                <p:cNvSpPr/>
                <p:nvPr/>
              </p:nvSpPr>
              <p:spPr>
                <a:xfrm>
                  <a:off x="1179069" y="5523976"/>
                  <a:ext cx="199402" cy="745196"/>
                </a:xfrm>
                <a:custGeom>
                  <a:rect b="b" l="l" r="r" t="t"/>
                  <a:pathLst>
                    <a:path extrusionOk="0" h="745196" w="199402">
                      <a:moveTo>
                        <a:pt x="199403" y="31338"/>
                      </a:moveTo>
                      <a:cubicBezTo>
                        <a:pt x="199403" y="31338"/>
                        <a:pt x="78756" y="430331"/>
                        <a:pt x="87341" y="522058"/>
                      </a:cubicBezTo>
                      <a:cubicBezTo>
                        <a:pt x="87341" y="522058"/>
                        <a:pt x="96830" y="685631"/>
                        <a:pt x="146987" y="719069"/>
                      </a:cubicBezTo>
                      <a:cubicBezTo>
                        <a:pt x="146987" y="719069"/>
                        <a:pt x="95927" y="776003"/>
                        <a:pt x="62489" y="721780"/>
                      </a:cubicBezTo>
                      <a:lnTo>
                        <a:pt x="29051" y="538777"/>
                      </a:lnTo>
                      <a:cubicBezTo>
                        <a:pt x="29051" y="538777"/>
                        <a:pt x="-41439" y="280765"/>
                        <a:pt x="37185" y="131199"/>
                      </a:cubicBezTo>
                      <a:lnTo>
                        <a:pt x="66104" y="39924"/>
                      </a:lnTo>
                      <a:cubicBezTo>
                        <a:pt x="66556" y="39472"/>
                        <a:pt x="124846" y="-43671"/>
                        <a:pt x="199403" y="31338"/>
                      </a:cubicBezTo>
                      <a:close/>
                    </a:path>
                  </a:pathLst>
                </a:custGeom>
                <a:solidFill>
                  <a:srgbClr val="EFBE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92" name="Google Shape;1292;p87"/>
                <p:cNvSpPr/>
                <p:nvPr/>
              </p:nvSpPr>
              <p:spPr>
                <a:xfrm>
                  <a:off x="1183268" y="6070887"/>
                  <a:ext cx="167528" cy="250983"/>
                </a:xfrm>
                <a:custGeom>
                  <a:rect b="b" l="l" r="r" t="t"/>
                  <a:pathLst>
                    <a:path extrusionOk="0" h="250983" w="167528">
                      <a:moveTo>
                        <a:pt x="47445" y="0"/>
                      </a:moveTo>
                      <a:cubicBezTo>
                        <a:pt x="47445" y="0"/>
                        <a:pt x="11297" y="4067"/>
                        <a:pt x="0" y="100313"/>
                      </a:cubicBezTo>
                      <a:lnTo>
                        <a:pt x="11297" y="213730"/>
                      </a:lnTo>
                      <a:cubicBezTo>
                        <a:pt x="11297" y="213730"/>
                        <a:pt x="28015" y="223671"/>
                        <a:pt x="22593" y="132395"/>
                      </a:cubicBezTo>
                      <a:cubicBezTo>
                        <a:pt x="22593" y="132395"/>
                        <a:pt x="36601" y="248071"/>
                        <a:pt x="73201" y="250782"/>
                      </a:cubicBezTo>
                      <a:cubicBezTo>
                        <a:pt x="73201" y="250782"/>
                        <a:pt x="141432" y="251234"/>
                        <a:pt x="154536" y="250782"/>
                      </a:cubicBezTo>
                      <a:cubicBezTo>
                        <a:pt x="167640" y="250331"/>
                        <a:pt x="179841" y="204241"/>
                        <a:pt x="143240" y="169448"/>
                      </a:cubicBezTo>
                      <a:cubicBezTo>
                        <a:pt x="143240" y="169448"/>
                        <a:pt x="109350" y="208308"/>
                        <a:pt x="75913" y="175322"/>
                      </a:cubicBezTo>
                      <a:cubicBezTo>
                        <a:pt x="42023" y="141884"/>
                        <a:pt x="47445" y="0"/>
                        <a:pt x="47445" y="0"/>
                      </a:cubicBezTo>
                      <a:close/>
                    </a:path>
                  </a:pathLst>
                </a:custGeom>
                <a:solidFill>
                  <a:srgbClr val="080B0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93" name="Google Shape;1293;p87"/>
                <p:cNvSpPr/>
                <p:nvPr/>
              </p:nvSpPr>
              <p:spPr>
                <a:xfrm>
                  <a:off x="1148023" y="6077213"/>
                  <a:ext cx="169913" cy="246715"/>
                </a:xfrm>
                <a:custGeom>
                  <a:rect b="b" l="l" r="r" t="t"/>
                  <a:pathLst>
                    <a:path extrusionOk="0" h="246715" w="169913">
                      <a:moveTo>
                        <a:pt x="30727" y="0"/>
                      </a:moveTo>
                      <a:cubicBezTo>
                        <a:pt x="30727" y="0"/>
                        <a:pt x="11297" y="0"/>
                        <a:pt x="0" y="96246"/>
                      </a:cubicBezTo>
                      <a:lnTo>
                        <a:pt x="11297" y="209663"/>
                      </a:lnTo>
                      <a:cubicBezTo>
                        <a:pt x="11297" y="209663"/>
                        <a:pt x="28015" y="219604"/>
                        <a:pt x="22593" y="128328"/>
                      </a:cubicBezTo>
                      <a:cubicBezTo>
                        <a:pt x="22593" y="128328"/>
                        <a:pt x="36601" y="244004"/>
                        <a:pt x="73201" y="246715"/>
                      </a:cubicBezTo>
                      <a:cubicBezTo>
                        <a:pt x="73201" y="246715"/>
                        <a:pt x="142336" y="246715"/>
                        <a:pt x="154537" y="246715"/>
                      </a:cubicBezTo>
                      <a:cubicBezTo>
                        <a:pt x="176226" y="246715"/>
                        <a:pt x="177130" y="219604"/>
                        <a:pt x="143240" y="165381"/>
                      </a:cubicBezTo>
                      <a:lnTo>
                        <a:pt x="59194" y="175322"/>
                      </a:lnTo>
                      <a:lnTo>
                        <a:pt x="30727" y="0"/>
                      </a:lnTo>
                      <a:close/>
                    </a:path>
                  </a:pathLst>
                </a:custGeom>
                <a:solidFill>
                  <a:srgbClr val="231F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94" name="Google Shape;1294;p87"/>
                <p:cNvSpPr/>
                <p:nvPr/>
              </p:nvSpPr>
              <p:spPr>
                <a:xfrm>
                  <a:off x="1102231" y="5493093"/>
                  <a:ext cx="188579" cy="776376"/>
                </a:xfrm>
                <a:custGeom>
                  <a:rect b="b" l="l" r="r" t="t"/>
                  <a:pathLst>
                    <a:path extrusionOk="0" h="776376" w="188579">
                      <a:moveTo>
                        <a:pt x="25909" y="32399"/>
                      </a:moveTo>
                      <a:cubicBezTo>
                        <a:pt x="25909" y="32399"/>
                        <a:pt x="-58137" y="235736"/>
                        <a:pt x="76518" y="528541"/>
                      </a:cubicBezTo>
                      <a:cubicBezTo>
                        <a:pt x="76518" y="528541"/>
                        <a:pt x="53925" y="714708"/>
                        <a:pt x="104533" y="767123"/>
                      </a:cubicBezTo>
                      <a:cubicBezTo>
                        <a:pt x="104533" y="767123"/>
                        <a:pt x="188579" y="795590"/>
                        <a:pt x="188579" y="752664"/>
                      </a:cubicBezTo>
                      <a:cubicBezTo>
                        <a:pt x="188579" y="752664"/>
                        <a:pt x="146556" y="614395"/>
                        <a:pt x="133904" y="504593"/>
                      </a:cubicBezTo>
                      <a:cubicBezTo>
                        <a:pt x="133904" y="504593"/>
                        <a:pt x="117185" y="209076"/>
                        <a:pt x="133904" y="137230"/>
                      </a:cubicBezTo>
                      <a:cubicBezTo>
                        <a:pt x="133904" y="137230"/>
                        <a:pt x="159208" y="70355"/>
                        <a:pt x="142489" y="22910"/>
                      </a:cubicBezTo>
                      <a:cubicBezTo>
                        <a:pt x="142489" y="22910"/>
                        <a:pt x="73806" y="-34476"/>
                        <a:pt x="25909" y="32399"/>
                      </a:cubicBez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295" name="Google Shape;1295;p87"/>
              <p:cNvSpPr/>
              <p:nvPr/>
            </p:nvSpPr>
            <p:spPr>
              <a:xfrm>
                <a:off x="1549884" y="6194245"/>
                <a:ext cx="260800" cy="126441"/>
              </a:xfrm>
              <a:custGeom>
                <a:rect b="b" l="l" r="r" t="t"/>
                <a:pathLst>
                  <a:path extrusionOk="0" h="126441" w="260800">
                    <a:moveTo>
                      <a:pt x="142631" y="0"/>
                    </a:moveTo>
                    <a:cubicBezTo>
                      <a:pt x="121394" y="0"/>
                      <a:pt x="101964" y="23497"/>
                      <a:pt x="83889" y="33890"/>
                    </a:cubicBezTo>
                    <a:cubicBezTo>
                      <a:pt x="64911" y="44734"/>
                      <a:pt x="41415" y="46993"/>
                      <a:pt x="24244" y="61453"/>
                    </a:cubicBezTo>
                    <a:cubicBezTo>
                      <a:pt x="15207" y="69586"/>
                      <a:pt x="-5127" y="101216"/>
                      <a:pt x="1199" y="115224"/>
                    </a:cubicBezTo>
                    <a:cubicBezTo>
                      <a:pt x="12044" y="140528"/>
                      <a:pt x="180136" y="116128"/>
                      <a:pt x="207699" y="108898"/>
                    </a:cubicBezTo>
                    <a:cubicBezTo>
                      <a:pt x="219900" y="105735"/>
                      <a:pt x="251530" y="102120"/>
                      <a:pt x="259211" y="91276"/>
                    </a:cubicBezTo>
                    <a:cubicBezTo>
                      <a:pt x="264634" y="83142"/>
                      <a:pt x="254693" y="0"/>
                      <a:pt x="251530" y="0"/>
                    </a:cubicBezTo>
                    <a:cubicBezTo>
                      <a:pt x="251530" y="0"/>
                      <a:pt x="142631" y="0"/>
                      <a:pt x="142631" y="0"/>
                    </a:cubicBezTo>
                    <a:close/>
                  </a:path>
                </a:pathLst>
              </a:custGeom>
              <a:solidFill>
                <a:srgbClr val="17171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96" name="Google Shape;1296;p87"/>
              <p:cNvSpPr/>
              <p:nvPr/>
            </p:nvSpPr>
            <p:spPr>
              <a:xfrm>
                <a:off x="1739213" y="6194245"/>
                <a:ext cx="260800" cy="126441"/>
              </a:xfrm>
              <a:custGeom>
                <a:rect b="b" l="l" r="r" t="t"/>
                <a:pathLst>
                  <a:path extrusionOk="0" h="126441" w="260800">
                    <a:moveTo>
                      <a:pt x="142631" y="0"/>
                    </a:moveTo>
                    <a:cubicBezTo>
                      <a:pt x="121394" y="0"/>
                      <a:pt x="101964" y="23497"/>
                      <a:pt x="83889" y="33890"/>
                    </a:cubicBezTo>
                    <a:cubicBezTo>
                      <a:pt x="64911" y="44734"/>
                      <a:pt x="41415" y="46993"/>
                      <a:pt x="24244" y="61453"/>
                    </a:cubicBezTo>
                    <a:cubicBezTo>
                      <a:pt x="15207" y="69586"/>
                      <a:pt x="-5127" y="101216"/>
                      <a:pt x="1199" y="115224"/>
                    </a:cubicBezTo>
                    <a:cubicBezTo>
                      <a:pt x="12044" y="140528"/>
                      <a:pt x="180136" y="116128"/>
                      <a:pt x="207699" y="108898"/>
                    </a:cubicBezTo>
                    <a:cubicBezTo>
                      <a:pt x="219900" y="105735"/>
                      <a:pt x="251530" y="102120"/>
                      <a:pt x="259212" y="91276"/>
                    </a:cubicBezTo>
                    <a:cubicBezTo>
                      <a:pt x="264634" y="83142"/>
                      <a:pt x="254693" y="0"/>
                      <a:pt x="251530" y="0"/>
                    </a:cubicBezTo>
                    <a:cubicBezTo>
                      <a:pt x="251530" y="0"/>
                      <a:pt x="142631" y="0"/>
                      <a:pt x="142631" y="0"/>
                    </a:cubicBezTo>
                    <a:close/>
                  </a:path>
                </a:pathLst>
              </a:custGeom>
              <a:solidFill>
                <a:srgbClr val="19191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97" name="Google Shape;1297;p87"/>
              <p:cNvSpPr/>
              <p:nvPr/>
            </p:nvSpPr>
            <p:spPr>
              <a:xfrm>
                <a:off x="1842081" y="5615864"/>
                <a:ext cx="223671" cy="589275"/>
              </a:xfrm>
              <a:custGeom>
                <a:rect b="b" l="l" r="r" t="t"/>
                <a:pathLst>
                  <a:path extrusionOk="0" h="589275" w="223671">
                    <a:moveTo>
                      <a:pt x="38408" y="0"/>
                    </a:moveTo>
                    <a:cubicBezTo>
                      <a:pt x="38408" y="0"/>
                      <a:pt x="18074" y="49705"/>
                      <a:pt x="10393" y="122454"/>
                    </a:cubicBezTo>
                    <a:cubicBezTo>
                      <a:pt x="2711" y="194752"/>
                      <a:pt x="0" y="584255"/>
                      <a:pt x="0" y="584255"/>
                    </a:cubicBezTo>
                    <a:cubicBezTo>
                      <a:pt x="0" y="584255"/>
                      <a:pt x="126069" y="595551"/>
                      <a:pt x="157699" y="584255"/>
                    </a:cubicBezTo>
                    <a:cubicBezTo>
                      <a:pt x="157699" y="584255"/>
                      <a:pt x="183004" y="225930"/>
                      <a:pt x="176678" y="132395"/>
                    </a:cubicBezTo>
                    <a:cubicBezTo>
                      <a:pt x="190233" y="73201"/>
                      <a:pt x="223671" y="0"/>
                      <a:pt x="223671" y="0"/>
                    </a:cubicBezTo>
                    <a:lnTo>
                      <a:pt x="38408" y="0"/>
                    </a:ln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98" name="Google Shape;1298;p87"/>
              <p:cNvSpPr/>
              <p:nvPr/>
            </p:nvSpPr>
            <p:spPr>
              <a:xfrm>
                <a:off x="1628351" y="5629420"/>
                <a:ext cx="224574" cy="574115"/>
              </a:xfrm>
              <a:custGeom>
                <a:rect b="b" l="l" r="r" t="t"/>
                <a:pathLst>
                  <a:path extrusionOk="0" h="574115" w="224574">
                    <a:moveTo>
                      <a:pt x="42023" y="0"/>
                    </a:moveTo>
                    <a:cubicBezTo>
                      <a:pt x="42023" y="0"/>
                      <a:pt x="7682" y="37052"/>
                      <a:pt x="0" y="122002"/>
                    </a:cubicBezTo>
                    <a:lnTo>
                      <a:pt x="24401" y="561662"/>
                    </a:lnTo>
                    <a:cubicBezTo>
                      <a:pt x="24401" y="561662"/>
                      <a:pt x="150470" y="581996"/>
                      <a:pt x="182100" y="570699"/>
                    </a:cubicBezTo>
                    <a:cubicBezTo>
                      <a:pt x="182100" y="570699"/>
                      <a:pt x="179389" y="234515"/>
                      <a:pt x="165833" y="128328"/>
                    </a:cubicBezTo>
                    <a:cubicBezTo>
                      <a:pt x="201982" y="61453"/>
                      <a:pt x="224575" y="3615"/>
                      <a:pt x="224575" y="3615"/>
                    </a:cubicBezTo>
                    <a:lnTo>
                      <a:pt x="42023" y="0"/>
                    </a:ln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99" name="Google Shape;1299;p87"/>
              <p:cNvGrpSpPr/>
              <p:nvPr/>
            </p:nvGrpSpPr>
            <p:grpSpPr>
              <a:xfrm>
                <a:off x="944233" y="5567063"/>
                <a:ext cx="1494756" cy="858985"/>
                <a:chOff x="944233" y="5567063"/>
                <a:chExt cx="1494756" cy="858985"/>
              </a:xfrm>
            </p:grpSpPr>
            <p:grpSp>
              <p:nvGrpSpPr>
                <p:cNvPr id="1300" name="Google Shape;1300;p87"/>
                <p:cNvGrpSpPr/>
                <p:nvPr/>
              </p:nvGrpSpPr>
              <p:grpSpPr>
                <a:xfrm>
                  <a:off x="2346810" y="5567063"/>
                  <a:ext cx="92179" cy="858985"/>
                  <a:chOff x="2346810" y="5567063"/>
                  <a:chExt cx="92179" cy="858985"/>
                </a:xfrm>
              </p:grpSpPr>
              <p:sp>
                <p:nvSpPr>
                  <p:cNvPr id="1301" name="Google Shape;1301;p87"/>
                  <p:cNvSpPr/>
                  <p:nvPr/>
                </p:nvSpPr>
                <p:spPr>
                  <a:xfrm>
                    <a:off x="2358558" y="5567063"/>
                    <a:ext cx="80431" cy="858985"/>
                  </a:xfrm>
                  <a:custGeom>
                    <a:rect b="b" l="l" r="r" t="t"/>
                    <a:pathLst>
                      <a:path extrusionOk="0" h="858985" w="80431">
                        <a:moveTo>
                          <a:pt x="61453" y="858986"/>
                        </a:moveTo>
                        <a:lnTo>
                          <a:pt x="18978" y="858986"/>
                        </a:lnTo>
                        <a:lnTo>
                          <a:pt x="0" y="0"/>
                        </a:lnTo>
                        <a:lnTo>
                          <a:pt x="80431" y="0"/>
                        </a:lnTo>
                        <a:close/>
                      </a:path>
                    </a:pathLst>
                  </a:custGeom>
                  <a:solidFill>
                    <a:srgbClr val="C1C1C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02" name="Google Shape;1302;p87"/>
                  <p:cNvSpPr/>
                  <p:nvPr/>
                </p:nvSpPr>
                <p:spPr>
                  <a:xfrm>
                    <a:off x="2346810" y="5567063"/>
                    <a:ext cx="80431" cy="858985"/>
                  </a:xfrm>
                  <a:custGeom>
                    <a:rect b="b" l="l" r="r" t="t"/>
                    <a:pathLst>
                      <a:path extrusionOk="0" h="858985" w="80431">
                        <a:moveTo>
                          <a:pt x="61453" y="858986"/>
                        </a:moveTo>
                        <a:lnTo>
                          <a:pt x="18526" y="858986"/>
                        </a:lnTo>
                        <a:lnTo>
                          <a:pt x="0" y="0"/>
                        </a:lnTo>
                        <a:lnTo>
                          <a:pt x="80431" y="0"/>
                        </a:lnTo>
                        <a:close/>
                      </a:path>
                    </a:pathLst>
                  </a:custGeom>
                  <a:solidFill>
                    <a:srgbClr val="D3D2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03" name="Google Shape;1303;p87"/>
                  <p:cNvSpPr/>
                  <p:nvPr/>
                </p:nvSpPr>
                <p:spPr>
                  <a:xfrm>
                    <a:off x="2357202" y="5567515"/>
                    <a:ext cx="24400" cy="855370"/>
                  </a:xfrm>
                  <a:custGeom>
                    <a:rect b="b" l="l" r="r" t="t"/>
                    <a:pathLst>
                      <a:path extrusionOk="0" h="855370" w="24400">
                        <a:moveTo>
                          <a:pt x="23045" y="855371"/>
                        </a:moveTo>
                        <a:lnTo>
                          <a:pt x="8585" y="855371"/>
                        </a:lnTo>
                        <a:lnTo>
                          <a:pt x="0" y="0"/>
                        </a:lnTo>
                        <a:lnTo>
                          <a:pt x="24400" y="0"/>
                        </a:lnTo>
                        <a:close/>
                      </a:path>
                    </a:pathLst>
                  </a:custGeom>
                  <a:solidFill>
                    <a:srgbClr val="E9E8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304" name="Google Shape;1304;p87"/>
                <p:cNvGrpSpPr/>
                <p:nvPr/>
              </p:nvGrpSpPr>
              <p:grpSpPr>
                <a:xfrm>
                  <a:off x="944233" y="5567063"/>
                  <a:ext cx="92180" cy="858985"/>
                  <a:chOff x="944233" y="5567063"/>
                  <a:chExt cx="92180" cy="858985"/>
                </a:xfrm>
              </p:grpSpPr>
              <p:sp>
                <p:nvSpPr>
                  <p:cNvPr id="1305" name="Google Shape;1305;p87"/>
                  <p:cNvSpPr/>
                  <p:nvPr/>
                </p:nvSpPr>
                <p:spPr>
                  <a:xfrm>
                    <a:off x="956434" y="5567063"/>
                    <a:ext cx="79979" cy="858985"/>
                  </a:xfrm>
                  <a:custGeom>
                    <a:rect b="b" l="l" r="r" t="t"/>
                    <a:pathLst>
                      <a:path extrusionOk="0" h="858985" w="79979">
                        <a:moveTo>
                          <a:pt x="61453" y="858986"/>
                        </a:moveTo>
                        <a:lnTo>
                          <a:pt x="18526" y="858986"/>
                        </a:lnTo>
                        <a:lnTo>
                          <a:pt x="0" y="0"/>
                        </a:lnTo>
                        <a:lnTo>
                          <a:pt x="79979" y="0"/>
                        </a:lnTo>
                        <a:close/>
                      </a:path>
                    </a:pathLst>
                  </a:custGeom>
                  <a:solidFill>
                    <a:srgbClr val="C1C1C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06" name="Google Shape;1306;p87"/>
                  <p:cNvSpPr/>
                  <p:nvPr/>
                </p:nvSpPr>
                <p:spPr>
                  <a:xfrm>
                    <a:off x="944233" y="5567063"/>
                    <a:ext cx="80431" cy="858985"/>
                  </a:xfrm>
                  <a:custGeom>
                    <a:rect b="b" l="l" r="r" t="t"/>
                    <a:pathLst>
                      <a:path extrusionOk="0" h="858985" w="80431">
                        <a:moveTo>
                          <a:pt x="61905" y="858986"/>
                        </a:moveTo>
                        <a:lnTo>
                          <a:pt x="18978" y="858986"/>
                        </a:lnTo>
                        <a:lnTo>
                          <a:pt x="0" y="0"/>
                        </a:lnTo>
                        <a:lnTo>
                          <a:pt x="80431" y="0"/>
                        </a:lnTo>
                        <a:close/>
                      </a:path>
                    </a:pathLst>
                  </a:custGeom>
                  <a:solidFill>
                    <a:srgbClr val="D3D2D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07" name="Google Shape;1307;p87"/>
                  <p:cNvSpPr/>
                  <p:nvPr/>
                </p:nvSpPr>
                <p:spPr>
                  <a:xfrm>
                    <a:off x="955078" y="5567515"/>
                    <a:ext cx="24400" cy="855370"/>
                  </a:xfrm>
                  <a:custGeom>
                    <a:rect b="b" l="l" r="r" t="t"/>
                    <a:pathLst>
                      <a:path extrusionOk="0" h="855370" w="24400">
                        <a:moveTo>
                          <a:pt x="22593" y="855371"/>
                        </a:moveTo>
                        <a:lnTo>
                          <a:pt x="8585" y="855371"/>
                        </a:lnTo>
                        <a:lnTo>
                          <a:pt x="0" y="0"/>
                        </a:lnTo>
                        <a:lnTo>
                          <a:pt x="24400" y="0"/>
                        </a:lnTo>
                        <a:close/>
                      </a:path>
                    </a:pathLst>
                  </a:custGeom>
                  <a:solidFill>
                    <a:srgbClr val="E9E8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1308" name="Google Shape;1308;p87"/>
              <p:cNvGrpSpPr/>
              <p:nvPr/>
            </p:nvGrpSpPr>
            <p:grpSpPr>
              <a:xfrm>
                <a:off x="529425" y="5309500"/>
                <a:ext cx="2320757" cy="336186"/>
                <a:chOff x="529425" y="5309500"/>
                <a:chExt cx="2320757" cy="336186"/>
              </a:xfrm>
            </p:grpSpPr>
            <p:sp>
              <p:nvSpPr>
                <p:cNvPr id="1309" name="Google Shape;1309;p87"/>
                <p:cNvSpPr/>
                <p:nvPr/>
              </p:nvSpPr>
              <p:spPr>
                <a:xfrm>
                  <a:off x="529877" y="5343392"/>
                  <a:ext cx="2320305" cy="302294"/>
                </a:xfrm>
                <a:custGeom>
                  <a:rect b="b" l="l" r="r" t="t"/>
                  <a:pathLst>
                    <a:path extrusionOk="0" h="302294" w="2320305">
                      <a:moveTo>
                        <a:pt x="2320306" y="101669"/>
                      </a:moveTo>
                      <a:cubicBezTo>
                        <a:pt x="2219993" y="40216"/>
                        <a:pt x="1739213" y="0"/>
                        <a:pt x="1160831" y="0"/>
                      </a:cubicBezTo>
                      <a:cubicBezTo>
                        <a:pt x="579286" y="0"/>
                        <a:pt x="96246" y="39764"/>
                        <a:pt x="0" y="101669"/>
                      </a:cubicBezTo>
                      <a:lnTo>
                        <a:pt x="0" y="161314"/>
                      </a:lnTo>
                      <a:cubicBezTo>
                        <a:pt x="96698" y="227737"/>
                        <a:pt x="579738" y="302294"/>
                        <a:pt x="1160831" y="302294"/>
                      </a:cubicBezTo>
                      <a:cubicBezTo>
                        <a:pt x="1739213" y="302294"/>
                        <a:pt x="2219993" y="228189"/>
                        <a:pt x="2320306" y="162218"/>
                      </a:cubicBezTo>
                      <a:lnTo>
                        <a:pt x="2320306" y="101669"/>
                      </a:lnTo>
                      <a:close/>
                    </a:path>
                  </a:pathLst>
                </a:custGeom>
                <a:solidFill>
                  <a:srgbClr val="D87F5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10" name="Google Shape;1310;p87"/>
                <p:cNvSpPr/>
                <p:nvPr/>
              </p:nvSpPr>
              <p:spPr>
                <a:xfrm>
                  <a:off x="529425" y="5309500"/>
                  <a:ext cx="2320757" cy="281963"/>
                </a:xfrm>
                <a:custGeom>
                  <a:rect b="b" l="l" r="r" t="t"/>
                  <a:pathLst>
                    <a:path extrusionOk="0" h="281963" w="2320757">
                      <a:moveTo>
                        <a:pt x="2320758" y="128783"/>
                      </a:moveTo>
                      <a:cubicBezTo>
                        <a:pt x="2320758" y="194754"/>
                        <a:pt x="1801118" y="281963"/>
                        <a:pt x="1160379" y="281963"/>
                      </a:cubicBezTo>
                      <a:cubicBezTo>
                        <a:pt x="519640" y="281963"/>
                        <a:pt x="0" y="194754"/>
                        <a:pt x="0" y="128783"/>
                      </a:cubicBezTo>
                      <a:cubicBezTo>
                        <a:pt x="0" y="62811"/>
                        <a:pt x="519640" y="2"/>
                        <a:pt x="1160379" y="2"/>
                      </a:cubicBezTo>
                      <a:cubicBezTo>
                        <a:pt x="1801570" y="-449"/>
                        <a:pt x="2320758" y="62811"/>
                        <a:pt x="2320758" y="128783"/>
                      </a:cubicBezTo>
                      <a:close/>
                    </a:path>
                  </a:pathLst>
                </a:custGeom>
                <a:solidFill>
                  <a:srgbClr val="EFC36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311" name="Google Shape;1311;p87"/>
              <p:cNvSpPr/>
              <p:nvPr/>
            </p:nvSpPr>
            <p:spPr>
              <a:xfrm>
                <a:off x="1596269" y="5230879"/>
                <a:ext cx="81269" cy="102120"/>
              </a:xfrm>
              <a:custGeom>
                <a:rect b="b" l="l" r="r" t="t"/>
                <a:pathLst>
                  <a:path extrusionOk="0" h="102120" w="81269">
                    <a:moveTo>
                      <a:pt x="34793" y="0"/>
                    </a:moveTo>
                    <a:cubicBezTo>
                      <a:pt x="34793" y="0"/>
                      <a:pt x="12652" y="4519"/>
                      <a:pt x="0" y="13104"/>
                    </a:cubicBezTo>
                    <a:cubicBezTo>
                      <a:pt x="0" y="13104"/>
                      <a:pt x="90372" y="3163"/>
                      <a:pt x="70038" y="102120"/>
                    </a:cubicBezTo>
                    <a:cubicBezTo>
                      <a:pt x="70038" y="102120"/>
                      <a:pt x="111610" y="20785"/>
                      <a:pt x="34793" y="0"/>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12" name="Google Shape;1312;p87"/>
              <p:cNvSpPr/>
              <p:nvPr/>
            </p:nvSpPr>
            <p:spPr>
              <a:xfrm>
                <a:off x="1114585" y="5301821"/>
                <a:ext cx="10392" cy="9037"/>
              </a:xfrm>
              <a:custGeom>
                <a:rect b="b" l="l" r="r" t="t"/>
                <a:pathLst>
                  <a:path extrusionOk="0" h="9037" w="10392">
                    <a:moveTo>
                      <a:pt x="452" y="9037"/>
                    </a:moveTo>
                    <a:cubicBezTo>
                      <a:pt x="2259" y="5874"/>
                      <a:pt x="5874" y="2711"/>
                      <a:pt x="10393" y="0"/>
                    </a:cubicBezTo>
                    <a:lnTo>
                      <a:pt x="0" y="3615"/>
                    </a:lnTo>
                    <a:lnTo>
                      <a:pt x="452" y="9037"/>
                    </a:lnTo>
                    <a:close/>
                  </a:path>
                </a:pathLst>
              </a:custGeom>
              <a:solidFill>
                <a:srgbClr val="9E9E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13" name="Google Shape;1313;p87"/>
              <p:cNvSpPr/>
              <p:nvPr/>
            </p:nvSpPr>
            <p:spPr>
              <a:xfrm>
                <a:off x="1124978" y="5290525"/>
                <a:ext cx="77268" cy="26207"/>
              </a:xfrm>
              <a:custGeom>
                <a:rect b="b" l="l" r="r" t="t"/>
                <a:pathLst>
                  <a:path extrusionOk="0" h="26207" w="77268">
                    <a:moveTo>
                      <a:pt x="77268" y="0"/>
                    </a:moveTo>
                    <a:cubicBezTo>
                      <a:pt x="77268" y="0"/>
                      <a:pt x="24401" y="10393"/>
                      <a:pt x="0" y="26208"/>
                    </a:cubicBezTo>
                    <a:lnTo>
                      <a:pt x="77268" y="0"/>
                    </a:ln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14" name="Google Shape;1314;p87"/>
              <p:cNvGrpSpPr/>
              <p:nvPr/>
            </p:nvGrpSpPr>
            <p:grpSpPr>
              <a:xfrm>
                <a:off x="1509059" y="5348815"/>
                <a:ext cx="603686" cy="138720"/>
                <a:chOff x="1509059" y="5348815"/>
                <a:chExt cx="603686" cy="138720"/>
              </a:xfrm>
            </p:grpSpPr>
            <p:sp>
              <p:nvSpPr>
                <p:cNvPr id="1315" name="Google Shape;1315;p87"/>
                <p:cNvSpPr/>
                <p:nvPr/>
              </p:nvSpPr>
              <p:spPr>
                <a:xfrm>
                  <a:off x="1510415" y="5356496"/>
                  <a:ext cx="602330" cy="131039"/>
                </a:xfrm>
                <a:custGeom>
                  <a:rect b="b" l="l" r="r" t="t"/>
                  <a:pathLst>
                    <a:path extrusionOk="0" h="131039" w="602330">
                      <a:moveTo>
                        <a:pt x="127877" y="0"/>
                      </a:moveTo>
                      <a:lnTo>
                        <a:pt x="0" y="131039"/>
                      </a:lnTo>
                      <a:lnTo>
                        <a:pt x="497951" y="131039"/>
                      </a:lnTo>
                      <a:lnTo>
                        <a:pt x="602331" y="0"/>
                      </a:lnTo>
                      <a:close/>
                    </a:path>
                  </a:pathLst>
                </a:custGeom>
                <a:gradFill>
                  <a:gsLst>
                    <a:gs pos="0">
                      <a:srgbClr val="343334"/>
                    </a:gs>
                    <a:gs pos="36970">
                      <a:srgbClr val="343334"/>
                    </a:gs>
                    <a:gs pos="100000">
                      <a:srgbClr val="FFFFFF"/>
                    </a:gs>
                  </a:gsLst>
                  <a:lin ang="52574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16" name="Google Shape;1316;p87"/>
                <p:cNvGrpSpPr/>
                <p:nvPr/>
              </p:nvGrpSpPr>
              <p:grpSpPr>
                <a:xfrm>
                  <a:off x="1509059" y="5348815"/>
                  <a:ext cx="601878" cy="131039"/>
                  <a:chOff x="1509059" y="5348815"/>
                  <a:chExt cx="601878" cy="131039"/>
                </a:xfrm>
              </p:grpSpPr>
              <p:sp>
                <p:nvSpPr>
                  <p:cNvPr id="1317" name="Google Shape;1317;p87"/>
                  <p:cNvSpPr/>
                  <p:nvPr/>
                </p:nvSpPr>
                <p:spPr>
                  <a:xfrm>
                    <a:off x="1509059" y="5348815"/>
                    <a:ext cx="601878" cy="131039"/>
                  </a:xfrm>
                  <a:custGeom>
                    <a:rect b="b" l="l" r="r" t="t"/>
                    <a:pathLst>
                      <a:path extrusionOk="0" h="131039" w="601878">
                        <a:moveTo>
                          <a:pt x="497951" y="131039"/>
                        </a:moveTo>
                        <a:lnTo>
                          <a:pt x="0" y="131039"/>
                        </a:lnTo>
                        <a:lnTo>
                          <a:pt x="127877" y="0"/>
                        </a:lnTo>
                        <a:lnTo>
                          <a:pt x="601879" y="0"/>
                        </a:lnTo>
                        <a:close/>
                      </a:path>
                    </a:pathLst>
                  </a:custGeom>
                  <a:solidFill>
                    <a:srgbClr val="FEFEF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18" name="Google Shape;1318;p87"/>
                  <p:cNvSpPr/>
                  <p:nvPr/>
                </p:nvSpPr>
                <p:spPr>
                  <a:xfrm>
                    <a:off x="1756227" y="5353785"/>
                    <a:ext cx="97601" cy="116128"/>
                  </a:xfrm>
                  <a:custGeom>
                    <a:rect b="b" l="l" r="r" t="t"/>
                    <a:pathLst>
                      <a:path extrusionOk="0" h="116128" w="97601">
                        <a:moveTo>
                          <a:pt x="97602" y="0"/>
                        </a:moveTo>
                        <a:lnTo>
                          <a:pt x="0" y="116128"/>
                        </a:lnTo>
                      </a:path>
                    </a:pathLst>
                  </a:custGeom>
                  <a:noFill/>
                  <a:ln cap="flat" cmpd="sng" w="9525">
                    <a:solidFill>
                      <a:srgbClr val="58595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19" name="Google Shape;1319;p87"/>
                  <p:cNvSpPr/>
                  <p:nvPr/>
                </p:nvSpPr>
                <p:spPr>
                  <a:xfrm>
                    <a:off x="1811354" y="5447772"/>
                    <a:ext cx="158151" cy="9940"/>
                  </a:xfrm>
                  <a:custGeom>
                    <a:rect b="b" l="l" r="r" t="t"/>
                    <a:pathLst>
                      <a:path extrusionOk="0" h="9940" w="158151">
                        <a:moveTo>
                          <a:pt x="148210" y="9941"/>
                        </a:moveTo>
                        <a:lnTo>
                          <a:pt x="0" y="9941"/>
                        </a:lnTo>
                        <a:lnTo>
                          <a:pt x="13556" y="0"/>
                        </a:lnTo>
                        <a:lnTo>
                          <a:pt x="158151" y="0"/>
                        </a:lnTo>
                        <a:close/>
                      </a:path>
                    </a:pathLst>
                  </a:custGeom>
                  <a:solidFill>
                    <a:srgbClr val="3B231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20" name="Google Shape;1320;p87"/>
                  <p:cNvSpPr/>
                  <p:nvPr/>
                </p:nvSpPr>
                <p:spPr>
                  <a:xfrm>
                    <a:off x="1575031" y="5451839"/>
                    <a:ext cx="154536" cy="4970"/>
                  </a:xfrm>
                  <a:custGeom>
                    <a:rect b="b" l="l" r="r" t="t"/>
                    <a:pathLst>
                      <a:path extrusionOk="0" h="4970" w="154536">
                        <a:moveTo>
                          <a:pt x="140981" y="4970"/>
                        </a:moveTo>
                        <a:lnTo>
                          <a:pt x="0" y="4970"/>
                        </a:lnTo>
                        <a:lnTo>
                          <a:pt x="13104" y="0"/>
                        </a:lnTo>
                        <a:lnTo>
                          <a:pt x="154537" y="0"/>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21" name="Google Shape;1321;p87"/>
                  <p:cNvSpPr/>
                  <p:nvPr/>
                </p:nvSpPr>
                <p:spPr>
                  <a:xfrm>
                    <a:off x="1592654" y="5434216"/>
                    <a:ext cx="154988" cy="4518"/>
                  </a:xfrm>
                  <a:custGeom>
                    <a:rect b="b" l="l" r="r" t="t"/>
                    <a:pathLst>
                      <a:path extrusionOk="0" h="4518" w="154988">
                        <a:moveTo>
                          <a:pt x="141433" y="4519"/>
                        </a:moveTo>
                        <a:lnTo>
                          <a:pt x="0" y="4519"/>
                        </a:lnTo>
                        <a:lnTo>
                          <a:pt x="13556" y="0"/>
                        </a:lnTo>
                        <a:lnTo>
                          <a:pt x="154988" y="0"/>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22" name="Google Shape;1322;p87"/>
                  <p:cNvSpPr/>
                  <p:nvPr/>
                </p:nvSpPr>
                <p:spPr>
                  <a:xfrm>
                    <a:off x="1610728" y="5416142"/>
                    <a:ext cx="154988" cy="4518"/>
                  </a:xfrm>
                  <a:custGeom>
                    <a:rect b="b" l="l" r="r" t="t"/>
                    <a:pathLst>
                      <a:path extrusionOk="0" h="4518" w="154988">
                        <a:moveTo>
                          <a:pt x="141433" y="4519"/>
                        </a:moveTo>
                        <a:lnTo>
                          <a:pt x="0" y="4519"/>
                        </a:lnTo>
                        <a:lnTo>
                          <a:pt x="13556" y="0"/>
                        </a:lnTo>
                        <a:lnTo>
                          <a:pt x="154988" y="0"/>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23" name="Google Shape;1323;p87"/>
                  <p:cNvSpPr/>
                  <p:nvPr/>
                </p:nvSpPr>
                <p:spPr>
                  <a:xfrm>
                    <a:off x="1628803" y="5398067"/>
                    <a:ext cx="154536" cy="4970"/>
                  </a:xfrm>
                  <a:custGeom>
                    <a:rect b="b" l="l" r="r" t="t"/>
                    <a:pathLst>
                      <a:path extrusionOk="0" h="4970" w="154536">
                        <a:moveTo>
                          <a:pt x="141433" y="4970"/>
                        </a:moveTo>
                        <a:lnTo>
                          <a:pt x="0" y="4970"/>
                        </a:lnTo>
                        <a:lnTo>
                          <a:pt x="13556" y="0"/>
                        </a:lnTo>
                        <a:lnTo>
                          <a:pt x="154537" y="0"/>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24" name="Google Shape;1324;p87"/>
                  <p:cNvSpPr/>
                  <p:nvPr/>
                </p:nvSpPr>
                <p:spPr>
                  <a:xfrm>
                    <a:off x="1649136" y="5360111"/>
                    <a:ext cx="58290" cy="23186"/>
                  </a:xfrm>
                  <a:custGeom>
                    <a:rect b="b" l="l" r="r" t="t"/>
                    <a:pathLst>
                      <a:path extrusionOk="0" h="23186" w="58290">
                        <a:moveTo>
                          <a:pt x="0" y="2259"/>
                        </a:moveTo>
                        <a:cubicBezTo>
                          <a:pt x="11297" y="21237"/>
                          <a:pt x="16267" y="14911"/>
                          <a:pt x="32986" y="15815"/>
                        </a:cubicBezTo>
                        <a:cubicBezTo>
                          <a:pt x="33890" y="10845"/>
                          <a:pt x="38408" y="4970"/>
                          <a:pt x="38860" y="0"/>
                        </a:cubicBezTo>
                        <a:cubicBezTo>
                          <a:pt x="39312" y="12652"/>
                          <a:pt x="51060" y="37956"/>
                          <a:pt x="58290" y="11748"/>
                        </a:cubicBezTo>
                      </a:path>
                    </a:pathLst>
                  </a:custGeom>
                  <a:noFill/>
                  <a:ln cap="flat" cmpd="sng" w="9525">
                    <a:solidFill>
                      <a:srgbClr val="BE1E2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25" name="Google Shape;1325;p87"/>
                  <p:cNvSpPr/>
                  <p:nvPr/>
                </p:nvSpPr>
                <p:spPr>
                  <a:xfrm>
                    <a:off x="1842985" y="5431053"/>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26" name="Google Shape;1326;p87"/>
                  <p:cNvSpPr/>
                  <p:nvPr/>
                </p:nvSpPr>
                <p:spPr>
                  <a:xfrm>
                    <a:off x="1854281" y="5417497"/>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27" name="Google Shape;1327;p87"/>
                  <p:cNvSpPr/>
                  <p:nvPr/>
                </p:nvSpPr>
                <p:spPr>
                  <a:xfrm>
                    <a:off x="1865578" y="5403942"/>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28" name="Google Shape;1328;p87"/>
                  <p:cNvSpPr/>
                  <p:nvPr/>
                </p:nvSpPr>
                <p:spPr>
                  <a:xfrm>
                    <a:off x="1876422" y="5390386"/>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29" name="Google Shape;1329;p87"/>
                  <p:cNvSpPr/>
                  <p:nvPr/>
                </p:nvSpPr>
                <p:spPr>
                  <a:xfrm>
                    <a:off x="1887719" y="5376830"/>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30" name="Google Shape;1330;p87"/>
                  <p:cNvSpPr/>
                  <p:nvPr/>
                </p:nvSpPr>
                <p:spPr>
                  <a:xfrm>
                    <a:off x="1899015" y="5363726"/>
                    <a:ext cx="131039" cy="4518"/>
                  </a:xfrm>
                  <a:custGeom>
                    <a:rect b="b" l="l" r="r" t="t"/>
                    <a:pathLst>
                      <a:path extrusionOk="0" h="4518" w="131039">
                        <a:moveTo>
                          <a:pt x="0" y="0"/>
                        </a:moveTo>
                        <a:lnTo>
                          <a:pt x="131040" y="0"/>
                        </a:lnTo>
                        <a:lnTo>
                          <a:pt x="131040" y="4519"/>
                        </a:lnTo>
                        <a:lnTo>
                          <a:pt x="0" y="4519"/>
                        </a:ln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1331" name="Google Shape;1331;p87"/>
              <p:cNvSpPr/>
              <p:nvPr/>
            </p:nvSpPr>
            <p:spPr>
              <a:xfrm>
                <a:off x="2291231" y="5289378"/>
                <a:ext cx="62475" cy="40910"/>
              </a:xfrm>
              <a:custGeom>
                <a:rect b="b" l="l" r="r" t="t"/>
                <a:pathLst>
                  <a:path extrusionOk="0" h="40910" w="62475">
                    <a:moveTo>
                      <a:pt x="16719" y="25547"/>
                    </a:moveTo>
                    <a:lnTo>
                      <a:pt x="56483" y="21932"/>
                    </a:lnTo>
                    <a:lnTo>
                      <a:pt x="52416" y="30066"/>
                    </a:lnTo>
                    <a:cubicBezTo>
                      <a:pt x="53320" y="30066"/>
                      <a:pt x="54223" y="30518"/>
                      <a:pt x="55579" y="30518"/>
                    </a:cubicBezTo>
                    <a:cubicBezTo>
                      <a:pt x="55579" y="30518"/>
                      <a:pt x="71394" y="19673"/>
                      <a:pt x="55127" y="695"/>
                    </a:cubicBezTo>
                    <a:cubicBezTo>
                      <a:pt x="55127" y="695"/>
                      <a:pt x="30275" y="-3824"/>
                      <a:pt x="17171" y="10184"/>
                    </a:cubicBezTo>
                    <a:cubicBezTo>
                      <a:pt x="17171" y="10184"/>
                      <a:pt x="9941" y="27807"/>
                      <a:pt x="0" y="40911"/>
                    </a:cubicBezTo>
                    <a:cubicBezTo>
                      <a:pt x="7230" y="32325"/>
                      <a:pt x="16719" y="25547"/>
                      <a:pt x="16719" y="25547"/>
                    </a:cubicBezTo>
                    <a:close/>
                  </a:path>
                </a:pathLst>
              </a:cu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32" name="Google Shape;1332;p87"/>
              <p:cNvSpPr/>
              <p:nvPr/>
            </p:nvSpPr>
            <p:spPr>
              <a:xfrm>
                <a:off x="2291231" y="5366437"/>
                <a:ext cx="903" cy="903"/>
              </a:xfrm>
              <a:custGeom>
                <a:rect b="b" l="l" r="r" t="t"/>
                <a:pathLst>
                  <a:path extrusionOk="0" h="903" w="903">
                    <a:moveTo>
                      <a:pt x="0" y="904"/>
                    </a:moveTo>
                    <a:cubicBezTo>
                      <a:pt x="452" y="452"/>
                      <a:pt x="452" y="0"/>
                      <a:pt x="904" y="0"/>
                    </a:cubicBezTo>
                    <a:cubicBezTo>
                      <a:pt x="452" y="0"/>
                      <a:pt x="0" y="452"/>
                      <a:pt x="0" y="904"/>
                    </a:cubicBez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33" name="Google Shape;1333;p87"/>
              <p:cNvGrpSpPr/>
              <p:nvPr/>
            </p:nvGrpSpPr>
            <p:grpSpPr>
              <a:xfrm>
                <a:off x="1230713" y="5426986"/>
                <a:ext cx="253494" cy="127424"/>
                <a:chOff x="1230713" y="5426986"/>
                <a:chExt cx="253494" cy="127424"/>
              </a:xfrm>
            </p:grpSpPr>
            <p:sp>
              <p:nvSpPr>
                <p:cNvPr id="1334" name="Google Shape;1334;p87"/>
                <p:cNvSpPr/>
                <p:nvPr/>
              </p:nvSpPr>
              <p:spPr>
                <a:xfrm>
                  <a:off x="1238847" y="5475335"/>
                  <a:ext cx="232708" cy="79075"/>
                </a:xfrm>
                <a:custGeom>
                  <a:rect b="b" l="l" r="r" t="t"/>
                  <a:pathLst>
                    <a:path extrusionOk="0" h="79075" w="232708">
                      <a:moveTo>
                        <a:pt x="23497" y="0"/>
                      </a:moveTo>
                      <a:lnTo>
                        <a:pt x="0" y="65520"/>
                      </a:lnTo>
                      <a:lnTo>
                        <a:pt x="209663" y="79076"/>
                      </a:lnTo>
                      <a:lnTo>
                        <a:pt x="232708" y="14008"/>
                      </a:lnTo>
                      <a:close/>
                    </a:path>
                  </a:pathLst>
                </a:custGeom>
                <a:gradFill>
                  <a:gsLst>
                    <a:gs pos="0">
                      <a:srgbClr val="FFFFFF"/>
                    </a:gs>
                    <a:gs pos="17850">
                      <a:srgbClr val="CBCACB"/>
                    </a:gs>
                    <a:gs pos="38420">
                      <a:srgbClr val="959595"/>
                    </a:gs>
                    <a:gs pos="57650">
                      <a:srgbClr val="6B6B6B"/>
                    </a:gs>
                    <a:gs pos="74920">
                      <a:srgbClr val="4D4C4D"/>
                    </a:gs>
                    <a:gs pos="89620">
                      <a:srgbClr val="3B3A3B"/>
                    </a:gs>
                    <a:gs pos="100000">
                      <a:srgbClr val="343334"/>
                    </a:gs>
                  </a:gsLst>
                  <a:lin ang="1680119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35" name="Google Shape;1335;p87"/>
                <p:cNvSpPr/>
                <p:nvPr/>
              </p:nvSpPr>
              <p:spPr>
                <a:xfrm>
                  <a:off x="1237491" y="5427890"/>
                  <a:ext cx="246716" cy="89468"/>
                </a:xfrm>
                <a:custGeom>
                  <a:rect b="b" l="l" r="r" t="t"/>
                  <a:pathLst>
                    <a:path extrusionOk="0" h="89468" w="246716">
                      <a:moveTo>
                        <a:pt x="0" y="26208"/>
                      </a:moveTo>
                      <a:lnTo>
                        <a:pt x="43831" y="89468"/>
                      </a:lnTo>
                      <a:lnTo>
                        <a:pt x="246716" y="63712"/>
                      </a:lnTo>
                      <a:lnTo>
                        <a:pt x="202886" y="0"/>
                      </a:lnTo>
                      <a:close/>
                    </a:path>
                  </a:pathLst>
                </a:custGeom>
                <a:gradFill>
                  <a:gsLst>
                    <a:gs pos="0">
                      <a:srgbClr val="FFFFFF"/>
                    </a:gs>
                    <a:gs pos="17850">
                      <a:srgbClr val="CBCACB"/>
                    </a:gs>
                    <a:gs pos="38420">
                      <a:srgbClr val="959595"/>
                    </a:gs>
                    <a:gs pos="57650">
                      <a:srgbClr val="6B6B6B"/>
                    </a:gs>
                    <a:gs pos="74920">
                      <a:srgbClr val="4D4C4D"/>
                    </a:gs>
                    <a:gs pos="89620">
                      <a:srgbClr val="3B3A3B"/>
                    </a:gs>
                    <a:gs pos="100000">
                      <a:srgbClr val="343334"/>
                    </a:gs>
                  </a:gsLst>
                  <a:lin ang="407354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36" name="Google Shape;1336;p87"/>
                <p:cNvGrpSpPr/>
                <p:nvPr/>
              </p:nvGrpSpPr>
              <p:grpSpPr>
                <a:xfrm>
                  <a:off x="1230713" y="5426986"/>
                  <a:ext cx="248975" cy="125165"/>
                  <a:chOff x="1230713" y="5426986"/>
                  <a:chExt cx="248975" cy="125165"/>
                </a:xfrm>
              </p:grpSpPr>
              <p:grpSp>
                <p:nvGrpSpPr>
                  <p:cNvPr id="1337" name="Google Shape;1337;p87"/>
                  <p:cNvGrpSpPr/>
                  <p:nvPr/>
                </p:nvGrpSpPr>
                <p:grpSpPr>
                  <a:xfrm>
                    <a:off x="1230713" y="5473076"/>
                    <a:ext cx="232708" cy="79075"/>
                    <a:chOff x="1230713" y="5473076"/>
                    <a:chExt cx="232708" cy="79075"/>
                  </a:xfrm>
                </p:grpSpPr>
                <p:sp>
                  <p:nvSpPr>
                    <p:cNvPr id="1338" name="Google Shape;1338;p87"/>
                    <p:cNvSpPr/>
                    <p:nvPr/>
                  </p:nvSpPr>
                  <p:spPr>
                    <a:xfrm>
                      <a:off x="1230713" y="5473076"/>
                      <a:ext cx="232708" cy="79075"/>
                    </a:xfrm>
                    <a:custGeom>
                      <a:rect b="b" l="l" r="r" t="t"/>
                      <a:pathLst>
                        <a:path extrusionOk="0" h="79075" w="232708">
                          <a:moveTo>
                            <a:pt x="0" y="65520"/>
                          </a:moveTo>
                          <a:lnTo>
                            <a:pt x="23497" y="0"/>
                          </a:lnTo>
                          <a:lnTo>
                            <a:pt x="232708" y="13556"/>
                          </a:lnTo>
                          <a:lnTo>
                            <a:pt x="209212" y="79076"/>
                          </a:lnTo>
                          <a:close/>
                        </a:path>
                      </a:pathLst>
                    </a:custGeom>
                    <a:solidFill>
                      <a:srgbClr val="F1F1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39" name="Google Shape;1339;p87"/>
                    <p:cNvSpPr/>
                    <p:nvPr/>
                  </p:nvSpPr>
                  <p:spPr>
                    <a:xfrm>
                      <a:off x="1308885" y="5484824"/>
                      <a:ext cx="21237" cy="51512"/>
                    </a:xfrm>
                    <a:custGeom>
                      <a:rect b="b" l="l" r="r" t="t"/>
                      <a:pathLst>
                        <a:path extrusionOk="0" h="51512" w="21237">
                          <a:moveTo>
                            <a:pt x="0" y="51060"/>
                          </a:moveTo>
                          <a:lnTo>
                            <a:pt x="18074" y="0"/>
                          </a:lnTo>
                          <a:lnTo>
                            <a:pt x="21237" y="0"/>
                          </a:lnTo>
                          <a:lnTo>
                            <a:pt x="2711"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40" name="Google Shape;1340;p87"/>
                    <p:cNvSpPr/>
                    <p:nvPr/>
                  </p:nvSpPr>
                  <p:spPr>
                    <a:xfrm>
                      <a:off x="1357686" y="5487084"/>
                      <a:ext cx="10392" cy="20785"/>
                    </a:xfrm>
                    <a:custGeom>
                      <a:rect b="b" l="l" r="r" t="t"/>
                      <a:pathLst>
                        <a:path extrusionOk="0" h="20785" w="10392">
                          <a:moveTo>
                            <a:pt x="0" y="20334"/>
                          </a:moveTo>
                          <a:lnTo>
                            <a:pt x="7230" y="0"/>
                          </a:lnTo>
                          <a:lnTo>
                            <a:pt x="10393" y="452"/>
                          </a:lnTo>
                          <a:lnTo>
                            <a:pt x="3163" y="20786"/>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41" name="Google Shape;1341;p87"/>
                    <p:cNvSpPr/>
                    <p:nvPr/>
                  </p:nvSpPr>
                  <p:spPr>
                    <a:xfrm>
                      <a:off x="1346841" y="5486632"/>
                      <a:ext cx="10844" cy="22593"/>
                    </a:xfrm>
                    <a:custGeom>
                      <a:rect b="b" l="l" r="r" t="t"/>
                      <a:pathLst>
                        <a:path extrusionOk="0" h="22593" w="10844">
                          <a:moveTo>
                            <a:pt x="0" y="22141"/>
                          </a:moveTo>
                          <a:lnTo>
                            <a:pt x="7682" y="0"/>
                          </a:lnTo>
                          <a:lnTo>
                            <a:pt x="10845" y="0"/>
                          </a:lnTo>
                          <a:lnTo>
                            <a:pt x="2711" y="22593"/>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42" name="Google Shape;1342;p87"/>
                    <p:cNvSpPr/>
                    <p:nvPr/>
                  </p:nvSpPr>
                  <p:spPr>
                    <a:xfrm>
                      <a:off x="1295781" y="5483921"/>
                      <a:ext cx="21237" cy="51512"/>
                    </a:xfrm>
                    <a:custGeom>
                      <a:rect b="b" l="l" r="r" t="t"/>
                      <a:pathLst>
                        <a:path extrusionOk="0" h="51512" w="21237">
                          <a:moveTo>
                            <a:pt x="0" y="51060"/>
                          </a:moveTo>
                          <a:lnTo>
                            <a:pt x="18526" y="0"/>
                          </a:lnTo>
                          <a:lnTo>
                            <a:pt x="21237" y="0"/>
                          </a:lnTo>
                          <a:lnTo>
                            <a:pt x="3163"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43" name="Google Shape;1343;p87"/>
                    <p:cNvSpPr/>
                    <p:nvPr/>
                  </p:nvSpPr>
                  <p:spPr>
                    <a:xfrm>
                      <a:off x="1283129" y="5483017"/>
                      <a:ext cx="21237" cy="51512"/>
                    </a:xfrm>
                    <a:custGeom>
                      <a:rect b="b" l="l" r="r" t="t"/>
                      <a:pathLst>
                        <a:path extrusionOk="0" h="51512" w="21237">
                          <a:moveTo>
                            <a:pt x="0" y="51060"/>
                          </a:moveTo>
                          <a:lnTo>
                            <a:pt x="18526" y="0"/>
                          </a:lnTo>
                          <a:lnTo>
                            <a:pt x="21238" y="0"/>
                          </a:lnTo>
                          <a:lnTo>
                            <a:pt x="2711"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44" name="Google Shape;1344;p87"/>
                    <p:cNvSpPr/>
                    <p:nvPr/>
                  </p:nvSpPr>
                  <p:spPr>
                    <a:xfrm>
                      <a:off x="1270477" y="5482113"/>
                      <a:ext cx="21237" cy="51512"/>
                    </a:xfrm>
                    <a:custGeom>
                      <a:rect b="b" l="l" r="r" t="t"/>
                      <a:pathLst>
                        <a:path extrusionOk="0" h="51512" w="21237">
                          <a:moveTo>
                            <a:pt x="0" y="51512"/>
                          </a:moveTo>
                          <a:lnTo>
                            <a:pt x="18074" y="0"/>
                          </a:lnTo>
                          <a:lnTo>
                            <a:pt x="21237" y="452"/>
                          </a:lnTo>
                          <a:lnTo>
                            <a:pt x="2711"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45" name="Google Shape;1345;p87"/>
                    <p:cNvSpPr/>
                    <p:nvPr/>
                  </p:nvSpPr>
                  <p:spPr>
                    <a:xfrm>
                      <a:off x="1257373" y="5481210"/>
                      <a:ext cx="21237" cy="51512"/>
                    </a:xfrm>
                    <a:custGeom>
                      <a:rect b="b" l="l" r="r" t="t"/>
                      <a:pathLst>
                        <a:path extrusionOk="0" h="51512" w="21237">
                          <a:moveTo>
                            <a:pt x="0" y="51512"/>
                          </a:moveTo>
                          <a:lnTo>
                            <a:pt x="18526" y="0"/>
                          </a:lnTo>
                          <a:lnTo>
                            <a:pt x="21237" y="452"/>
                          </a:lnTo>
                          <a:lnTo>
                            <a:pt x="3163"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46" name="Google Shape;1346;p87"/>
                    <p:cNvSpPr/>
                    <p:nvPr/>
                  </p:nvSpPr>
                  <p:spPr>
                    <a:xfrm>
                      <a:off x="1244721" y="5480306"/>
                      <a:ext cx="21237" cy="51512"/>
                    </a:xfrm>
                    <a:custGeom>
                      <a:rect b="b" l="l" r="r" t="t"/>
                      <a:pathLst>
                        <a:path extrusionOk="0" h="51512" w="21237">
                          <a:moveTo>
                            <a:pt x="0" y="51512"/>
                          </a:moveTo>
                          <a:lnTo>
                            <a:pt x="18526" y="0"/>
                          </a:lnTo>
                          <a:lnTo>
                            <a:pt x="21238" y="452"/>
                          </a:lnTo>
                          <a:lnTo>
                            <a:pt x="2711" y="51512"/>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47" name="Google Shape;1347;p87"/>
                    <p:cNvSpPr/>
                    <p:nvPr/>
                  </p:nvSpPr>
                  <p:spPr>
                    <a:xfrm>
                      <a:off x="1422754" y="5499284"/>
                      <a:ext cx="21237" cy="36600"/>
                    </a:xfrm>
                    <a:custGeom>
                      <a:rect b="b" l="l" r="r" t="t"/>
                      <a:pathLst>
                        <a:path extrusionOk="0" h="36600" w="21237">
                          <a:moveTo>
                            <a:pt x="0" y="36149"/>
                          </a:moveTo>
                          <a:lnTo>
                            <a:pt x="12652" y="0"/>
                          </a:lnTo>
                          <a:lnTo>
                            <a:pt x="21238" y="452"/>
                          </a:lnTo>
                          <a:lnTo>
                            <a:pt x="8585" y="36601"/>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48" name="Google Shape;1348;p87"/>
                    <p:cNvGrpSpPr/>
                    <p:nvPr/>
                  </p:nvGrpSpPr>
                  <p:grpSpPr>
                    <a:xfrm>
                      <a:off x="1341030" y="5487987"/>
                      <a:ext cx="73138" cy="52867"/>
                      <a:chOff x="1341030" y="5487987"/>
                      <a:chExt cx="73138" cy="52867"/>
                    </a:xfrm>
                  </p:grpSpPr>
                  <p:grpSp>
                    <p:nvGrpSpPr>
                      <p:cNvPr id="1349" name="Google Shape;1349;p87"/>
                      <p:cNvGrpSpPr/>
                      <p:nvPr/>
                    </p:nvGrpSpPr>
                    <p:grpSpPr>
                      <a:xfrm>
                        <a:off x="1341030" y="5509110"/>
                        <a:ext cx="62600" cy="26486"/>
                        <a:chOff x="1341030" y="5509110"/>
                        <a:chExt cx="62600" cy="26486"/>
                      </a:xfrm>
                    </p:grpSpPr>
                    <p:sp>
                      <p:nvSpPr>
                        <p:cNvPr id="1350" name="Google Shape;1350;p87"/>
                        <p:cNvSpPr/>
                        <p:nvPr/>
                      </p:nvSpPr>
                      <p:spPr>
                        <a:xfrm>
                          <a:off x="1342323" y="5509110"/>
                          <a:ext cx="46089" cy="12767"/>
                        </a:xfrm>
                        <a:custGeom>
                          <a:rect b="b" l="l" r="r" t="t"/>
                          <a:pathLst>
                            <a:path extrusionOk="0" h="12767" w="46089">
                              <a:moveTo>
                                <a:pt x="35245" y="115"/>
                              </a:moveTo>
                              <a:cubicBezTo>
                                <a:pt x="18526" y="-789"/>
                                <a:pt x="3163" y="3730"/>
                                <a:pt x="0" y="10508"/>
                              </a:cubicBezTo>
                              <a:lnTo>
                                <a:pt x="31630" y="12767"/>
                              </a:lnTo>
                              <a:lnTo>
                                <a:pt x="46090" y="1922"/>
                              </a:lnTo>
                              <a:cubicBezTo>
                                <a:pt x="42475" y="567"/>
                                <a:pt x="38860" y="115"/>
                                <a:pt x="35245" y="115"/>
                              </a:cubicBezTo>
                              <a:close/>
                            </a:path>
                          </a:pathLst>
                        </a:custGeom>
                        <a:solidFill>
                          <a:srgbClr val="5995C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51" name="Google Shape;1351;p87"/>
                        <p:cNvSpPr/>
                        <p:nvPr/>
                      </p:nvSpPr>
                      <p:spPr>
                        <a:xfrm>
                          <a:off x="1373501" y="5510580"/>
                          <a:ext cx="30129" cy="12652"/>
                        </a:xfrm>
                        <a:custGeom>
                          <a:rect b="b" l="l" r="r" t="t"/>
                          <a:pathLst>
                            <a:path extrusionOk="0" h="12652" w="30129">
                              <a:moveTo>
                                <a:pt x="14460" y="0"/>
                              </a:moveTo>
                              <a:lnTo>
                                <a:pt x="0" y="10845"/>
                              </a:lnTo>
                              <a:lnTo>
                                <a:pt x="29823" y="12652"/>
                              </a:lnTo>
                              <a:cubicBezTo>
                                <a:pt x="31630" y="7682"/>
                                <a:pt x="25304" y="2711"/>
                                <a:pt x="14460" y="0"/>
                              </a:cubicBezTo>
                              <a:close/>
                            </a:path>
                          </a:pathLst>
                        </a:custGeom>
                        <a:solidFill>
                          <a:srgbClr val="EF4D4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52" name="Google Shape;1352;p87"/>
                        <p:cNvSpPr/>
                        <p:nvPr/>
                      </p:nvSpPr>
                      <p:spPr>
                        <a:xfrm>
                          <a:off x="1341030" y="5519618"/>
                          <a:ext cx="46930" cy="15978"/>
                        </a:xfrm>
                        <a:custGeom>
                          <a:rect b="b" l="l" r="r" t="t"/>
                          <a:pathLst>
                            <a:path extrusionOk="0" h="15978" w="46930">
                              <a:moveTo>
                                <a:pt x="32923" y="2259"/>
                              </a:moveTo>
                              <a:lnTo>
                                <a:pt x="841" y="0"/>
                              </a:lnTo>
                              <a:cubicBezTo>
                                <a:pt x="841" y="0"/>
                                <a:pt x="841" y="452"/>
                                <a:pt x="389" y="452"/>
                              </a:cubicBezTo>
                              <a:cubicBezTo>
                                <a:pt x="-2322" y="7682"/>
                                <a:pt x="9426" y="14459"/>
                                <a:pt x="26597" y="15815"/>
                              </a:cubicBezTo>
                              <a:cubicBezTo>
                                <a:pt x="33827" y="16267"/>
                                <a:pt x="41057" y="15815"/>
                                <a:pt x="46931" y="14008"/>
                              </a:cubicBezTo>
                              <a:lnTo>
                                <a:pt x="32923" y="2259"/>
                              </a:lnTo>
                              <a:close/>
                            </a:path>
                          </a:pathLst>
                        </a:custGeom>
                        <a:solidFill>
                          <a:srgbClr val="F8A71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53" name="Google Shape;1353;p87"/>
                        <p:cNvSpPr/>
                        <p:nvPr/>
                      </p:nvSpPr>
                      <p:spPr>
                        <a:xfrm>
                          <a:off x="1373953" y="5521877"/>
                          <a:ext cx="29370" cy="12200"/>
                        </a:xfrm>
                        <a:custGeom>
                          <a:rect b="b" l="l" r="r" t="t"/>
                          <a:pathLst>
                            <a:path extrusionOk="0" h="12200" w="29370">
                              <a:moveTo>
                                <a:pt x="29371" y="2259"/>
                              </a:moveTo>
                              <a:cubicBezTo>
                                <a:pt x="29371" y="2259"/>
                                <a:pt x="29371" y="1807"/>
                                <a:pt x="29371" y="1807"/>
                              </a:cubicBezTo>
                              <a:lnTo>
                                <a:pt x="0" y="0"/>
                              </a:lnTo>
                              <a:lnTo>
                                <a:pt x="14008" y="12200"/>
                              </a:lnTo>
                              <a:cubicBezTo>
                                <a:pt x="22141" y="9941"/>
                                <a:pt x="28015" y="6326"/>
                                <a:pt x="29371" y="2259"/>
                              </a:cubicBezTo>
                              <a:close/>
                            </a:path>
                          </a:pathLst>
                        </a:custGeom>
                        <a:solidFill>
                          <a:srgbClr val="FFCC6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354" name="Google Shape;1354;p87"/>
                      <p:cNvSpPr/>
                      <p:nvPr/>
                    </p:nvSpPr>
                    <p:spPr>
                      <a:xfrm>
                        <a:off x="1392479" y="5490699"/>
                        <a:ext cx="21689" cy="26207"/>
                      </a:xfrm>
                      <a:custGeom>
                        <a:rect b="b" l="l" r="r" t="t"/>
                        <a:pathLst>
                          <a:path extrusionOk="0" h="26207" w="21689">
                            <a:moveTo>
                              <a:pt x="0" y="26208"/>
                            </a:moveTo>
                            <a:lnTo>
                              <a:pt x="14008" y="22593"/>
                            </a:lnTo>
                            <a:lnTo>
                              <a:pt x="21689" y="0"/>
                            </a:lnTo>
                          </a:path>
                        </a:pathLst>
                      </a:custGeom>
                      <a:noFill/>
                      <a:ln cap="flat" cmpd="sng" w="9525">
                        <a:solidFill>
                          <a:srgbClr val="A6A8A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55" name="Google Shape;1355;p87"/>
                      <p:cNvSpPr/>
                      <p:nvPr/>
                    </p:nvSpPr>
                    <p:spPr>
                      <a:xfrm>
                        <a:off x="1397902" y="5527751"/>
                        <a:ext cx="10392" cy="13103"/>
                      </a:xfrm>
                      <a:custGeom>
                        <a:rect b="b" l="l" r="r" t="t"/>
                        <a:pathLst>
                          <a:path extrusionOk="0" h="13103" w="10392">
                            <a:moveTo>
                              <a:pt x="0" y="0"/>
                            </a:moveTo>
                            <a:lnTo>
                              <a:pt x="10393" y="2711"/>
                            </a:lnTo>
                            <a:lnTo>
                              <a:pt x="6326" y="13104"/>
                            </a:lnTo>
                          </a:path>
                        </a:pathLst>
                      </a:custGeom>
                      <a:noFill/>
                      <a:ln cap="flat" cmpd="sng" w="9525">
                        <a:solidFill>
                          <a:srgbClr val="A6A8A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56" name="Google Shape;1356;p87"/>
                      <p:cNvSpPr/>
                      <p:nvPr/>
                    </p:nvSpPr>
                    <p:spPr>
                      <a:xfrm>
                        <a:off x="1347293" y="5525944"/>
                        <a:ext cx="9940" cy="13555"/>
                      </a:xfrm>
                      <a:custGeom>
                        <a:rect b="b" l="l" r="r" t="t"/>
                        <a:pathLst>
                          <a:path extrusionOk="0" h="13555" w="9940">
                            <a:moveTo>
                              <a:pt x="0" y="0"/>
                            </a:moveTo>
                            <a:lnTo>
                              <a:pt x="9941" y="3163"/>
                            </a:lnTo>
                            <a:lnTo>
                              <a:pt x="6326" y="13556"/>
                            </a:lnTo>
                          </a:path>
                        </a:pathLst>
                      </a:custGeom>
                      <a:noFill/>
                      <a:ln cap="flat" cmpd="sng" w="9525">
                        <a:solidFill>
                          <a:srgbClr val="A6A8A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57" name="Google Shape;1357;p87"/>
                      <p:cNvSpPr/>
                      <p:nvPr/>
                    </p:nvSpPr>
                    <p:spPr>
                      <a:xfrm>
                        <a:off x="1367175" y="5487987"/>
                        <a:ext cx="22141" cy="26207"/>
                      </a:xfrm>
                      <a:custGeom>
                        <a:rect b="b" l="l" r="r" t="t"/>
                        <a:pathLst>
                          <a:path extrusionOk="0" h="26207" w="22141">
                            <a:moveTo>
                              <a:pt x="0" y="26208"/>
                            </a:moveTo>
                            <a:lnTo>
                              <a:pt x="14008" y="22593"/>
                            </a:lnTo>
                            <a:lnTo>
                              <a:pt x="22141" y="0"/>
                            </a:lnTo>
                          </a:path>
                        </a:pathLst>
                      </a:custGeom>
                      <a:noFill/>
                      <a:ln cap="flat" cmpd="sng" w="9525">
                        <a:solidFill>
                          <a:srgbClr val="A6A8A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1358" name="Google Shape;1358;p87"/>
                  <p:cNvGrpSpPr/>
                  <p:nvPr/>
                </p:nvGrpSpPr>
                <p:grpSpPr>
                  <a:xfrm>
                    <a:off x="1232972" y="5426986"/>
                    <a:ext cx="246716" cy="89016"/>
                    <a:chOff x="1232972" y="5426986"/>
                    <a:chExt cx="246716" cy="89016"/>
                  </a:xfrm>
                </p:grpSpPr>
                <p:sp>
                  <p:nvSpPr>
                    <p:cNvPr id="1359" name="Google Shape;1359;p87"/>
                    <p:cNvSpPr/>
                    <p:nvPr/>
                  </p:nvSpPr>
                  <p:spPr>
                    <a:xfrm>
                      <a:off x="1232972" y="5426986"/>
                      <a:ext cx="246716" cy="89016"/>
                    </a:xfrm>
                    <a:custGeom>
                      <a:rect b="b" l="l" r="r" t="t"/>
                      <a:pathLst>
                        <a:path extrusionOk="0" h="89016" w="246716">
                          <a:moveTo>
                            <a:pt x="43831" y="89016"/>
                          </a:moveTo>
                          <a:lnTo>
                            <a:pt x="0" y="25756"/>
                          </a:lnTo>
                          <a:lnTo>
                            <a:pt x="202886" y="0"/>
                          </a:lnTo>
                          <a:lnTo>
                            <a:pt x="246716" y="6326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60" name="Google Shape;1360;p87"/>
                    <p:cNvGrpSpPr/>
                    <p:nvPr/>
                  </p:nvGrpSpPr>
                  <p:grpSpPr>
                    <a:xfrm>
                      <a:off x="1321537" y="5440090"/>
                      <a:ext cx="96246" cy="59194"/>
                      <a:chOff x="1321537" y="5440090"/>
                      <a:chExt cx="96246" cy="59194"/>
                    </a:xfrm>
                  </p:grpSpPr>
                  <p:sp>
                    <p:nvSpPr>
                      <p:cNvPr id="1361" name="Google Shape;1361;p87"/>
                      <p:cNvSpPr/>
                      <p:nvPr/>
                    </p:nvSpPr>
                    <p:spPr>
                      <a:xfrm>
                        <a:off x="1321537" y="5440090"/>
                        <a:ext cx="96246" cy="14007"/>
                      </a:xfrm>
                      <a:custGeom>
                        <a:rect b="b" l="l" r="r" t="t"/>
                        <a:pathLst>
                          <a:path extrusionOk="0" h="14007" w="96246">
                            <a:moveTo>
                              <a:pt x="904" y="14008"/>
                            </a:moveTo>
                            <a:lnTo>
                              <a:pt x="0" y="12200"/>
                            </a:lnTo>
                            <a:lnTo>
                              <a:pt x="95343" y="0"/>
                            </a:lnTo>
                            <a:lnTo>
                              <a:pt x="96246" y="1807"/>
                            </a:lnTo>
                            <a:close/>
                          </a:path>
                        </a:pathLst>
                      </a:custGeom>
                      <a:solidFill>
                        <a:srgbClr val="30313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62" name="Google Shape;1362;p87"/>
                      <p:cNvSpPr/>
                      <p:nvPr/>
                    </p:nvSpPr>
                    <p:spPr>
                      <a:xfrm>
                        <a:off x="1326508" y="5448676"/>
                        <a:ext cx="39311" cy="50608"/>
                      </a:xfrm>
                      <a:custGeom>
                        <a:rect b="b" l="l" r="r" t="t"/>
                        <a:pathLst>
                          <a:path extrusionOk="0" h="50608" w="39311">
                            <a:moveTo>
                              <a:pt x="34793" y="50608"/>
                            </a:moveTo>
                            <a:lnTo>
                              <a:pt x="39312" y="50156"/>
                            </a:lnTo>
                            <a:lnTo>
                              <a:pt x="4067" y="0"/>
                            </a:lnTo>
                            <a:lnTo>
                              <a:pt x="0" y="452"/>
                            </a:lnTo>
                            <a:close/>
                          </a:path>
                        </a:pathLst>
                      </a:custGeom>
                      <a:solidFill>
                        <a:srgbClr val="30313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63" name="Google Shape;1363;p87"/>
                      <p:cNvSpPr/>
                      <p:nvPr/>
                    </p:nvSpPr>
                    <p:spPr>
                      <a:xfrm>
                        <a:off x="1335997" y="5450483"/>
                        <a:ext cx="49252" cy="11296"/>
                      </a:xfrm>
                      <a:custGeom>
                        <a:rect b="b" l="l" r="r" t="t"/>
                        <a:pathLst>
                          <a:path extrusionOk="0" h="11296" w="49252">
                            <a:moveTo>
                              <a:pt x="3615" y="11297"/>
                            </a:moveTo>
                            <a:lnTo>
                              <a:pt x="0" y="5874"/>
                            </a:lnTo>
                            <a:lnTo>
                              <a:pt x="45638" y="0"/>
                            </a:lnTo>
                            <a:lnTo>
                              <a:pt x="49253" y="5422"/>
                            </a:lnTo>
                            <a:close/>
                          </a:path>
                        </a:pathLst>
                      </a:custGeom>
                      <a:solidFill>
                        <a:srgbClr val="3A63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64" name="Google Shape;1364;p87"/>
                      <p:cNvSpPr/>
                      <p:nvPr/>
                    </p:nvSpPr>
                    <p:spPr>
                      <a:xfrm>
                        <a:off x="1341871" y="5460424"/>
                        <a:ext cx="35245" cy="9489"/>
                      </a:xfrm>
                      <a:custGeom>
                        <a:rect b="b" l="l" r="r" t="t"/>
                        <a:pathLst>
                          <a:path extrusionOk="0" h="9489" w="35245">
                            <a:moveTo>
                              <a:pt x="3615" y="9489"/>
                            </a:moveTo>
                            <a:lnTo>
                              <a:pt x="0" y="4067"/>
                            </a:lnTo>
                            <a:lnTo>
                              <a:pt x="31630" y="0"/>
                            </a:lnTo>
                            <a:lnTo>
                              <a:pt x="35245" y="5422"/>
                            </a:lnTo>
                            <a:close/>
                          </a:path>
                        </a:pathLst>
                      </a:custGeom>
                      <a:solidFill>
                        <a:srgbClr val="F7B5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65" name="Google Shape;1365;p87"/>
                      <p:cNvSpPr/>
                      <p:nvPr/>
                    </p:nvSpPr>
                    <p:spPr>
                      <a:xfrm>
                        <a:off x="1348197" y="5466298"/>
                        <a:ext cx="65971" cy="13104"/>
                      </a:xfrm>
                      <a:custGeom>
                        <a:rect b="b" l="l" r="r" t="t"/>
                        <a:pathLst>
                          <a:path extrusionOk="0" h="13104" w="65971">
                            <a:moveTo>
                              <a:pt x="4067" y="13104"/>
                            </a:moveTo>
                            <a:lnTo>
                              <a:pt x="0" y="7682"/>
                            </a:lnTo>
                            <a:lnTo>
                              <a:pt x="62357" y="0"/>
                            </a:lnTo>
                            <a:lnTo>
                              <a:pt x="65972" y="4970"/>
                            </a:lnTo>
                            <a:close/>
                          </a:path>
                        </a:pathLst>
                      </a:custGeom>
                      <a:solidFill>
                        <a:srgbClr val="BE1E2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66" name="Google Shape;1366;p87"/>
                      <p:cNvSpPr/>
                      <p:nvPr/>
                    </p:nvSpPr>
                    <p:spPr>
                      <a:xfrm>
                        <a:off x="1354975" y="5478498"/>
                        <a:ext cx="50608" cy="11296"/>
                      </a:xfrm>
                      <a:custGeom>
                        <a:rect b="b" l="l" r="r" t="t"/>
                        <a:pathLst>
                          <a:path extrusionOk="0" h="11296" w="50608">
                            <a:moveTo>
                              <a:pt x="3615" y="11297"/>
                            </a:moveTo>
                            <a:lnTo>
                              <a:pt x="0" y="5874"/>
                            </a:lnTo>
                            <a:lnTo>
                              <a:pt x="46994" y="0"/>
                            </a:lnTo>
                            <a:lnTo>
                              <a:pt x="50608" y="5422"/>
                            </a:lnTo>
                            <a:close/>
                          </a:path>
                        </a:pathLst>
                      </a:custGeom>
                      <a:solidFill>
                        <a:srgbClr val="F8A71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367" name="Google Shape;1367;p87"/>
                    <p:cNvGrpSpPr/>
                    <p:nvPr/>
                  </p:nvGrpSpPr>
                  <p:grpSpPr>
                    <a:xfrm>
                      <a:off x="1250143" y="5452291"/>
                      <a:ext cx="96698" cy="53770"/>
                      <a:chOff x="1250143" y="5452291"/>
                      <a:chExt cx="96698" cy="53770"/>
                    </a:xfrm>
                  </p:grpSpPr>
                  <p:sp>
                    <p:nvSpPr>
                      <p:cNvPr id="1368" name="Google Shape;1368;p87"/>
                      <p:cNvSpPr/>
                      <p:nvPr/>
                    </p:nvSpPr>
                    <p:spPr>
                      <a:xfrm>
                        <a:off x="1312500" y="5452291"/>
                        <a:ext cx="34341" cy="45637"/>
                      </a:xfrm>
                      <a:custGeom>
                        <a:rect b="b" l="l" r="r" t="t"/>
                        <a:pathLst>
                          <a:path extrusionOk="0" h="45637" w="34341">
                            <a:moveTo>
                              <a:pt x="31630" y="45638"/>
                            </a:moveTo>
                            <a:lnTo>
                              <a:pt x="0" y="0"/>
                            </a:lnTo>
                            <a:lnTo>
                              <a:pt x="2711" y="0"/>
                            </a:lnTo>
                            <a:lnTo>
                              <a:pt x="34341" y="45186"/>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69" name="Google Shape;1369;p87"/>
                      <p:cNvSpPr/>
                      <p:nvPr/>
                    </p:nvSpPr>
                    <p:spPr>
                      <a:xfrm>
                        <a:off x="1299848" y="5453646"/>
                        <a:ext cx="34341" cy="46089"/>
                      </a:xfrm>
                      <a:custGeom>
                        <a:rect b="b" l="l" r="r" t="t"/>
                        <a:pathLst>
                          <a:path extrusionOk="0" h="46089" w="34341">
                            <a:moveTo>
                              <a:pt x="31630" y="46090"/>
                            </a:moveTo>
                            <a:lnTo>
                              <a:pt x="0" y="452"/>
                            </a:lnTo>
                            <a:lnTo>
                              <a:pt x="3163" y="0"/>
                            </a:lnTo>
                            <a:lnTo>
                              <a:pt x="34341" y="45638"/>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70" name="Google Shape;1370;p87"/>
                      <p:cNvSpPr/>
                      <p:nvPr/>
                    </p:nvSpPr>
                    <p:spPr>
                      <a:xfrm>
                        <a:off x="1287648" y="5455454"/>
                        <a:ext cx="34341" cy="45637"/>
                      </a:xfrm>
                      <a:custGeom>
                        <a:rect b="b" l="l" r="r" t="t"/>
                        <a:pathLst>
                          <a:path extrusionOk="0" h="45637" w="34341">
                            <a:moveTo>
                              <a:pt x="31630" y="45638"/>
                            </a:moveTo>
                            <a:lnTo>
                              <a:pt x="0" y="0"/>
                            </a:lnTo>
                            <a:lnTo>
                              <a:pt x="2711" y="0"/>
                            </a:lnTo>
                            <a:lnTo>
                              <a:pt x="34341" y="45186"/>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71" name="Google Shape;1371;p87"/>
                      <p:cNvSpPr/>
                      <p:nvPr/>
                    </p:nvSpPr>
                    <p:spPr>
                      <a:xfrm>
                        <a:off x="1274995" y="5456809"/>
                        <a:ext cx="34341" cy="46089"/>
                      </a:xfrm>
                      <a:custGeom>
                        <a:rect b="b" l="l" r="r" t="t"/>
                        <a:pathLst>
                          <a:path extrusionOk="0" h="46089" w="34341">
                            <a:moveTo>
                              <a:pt x="31630" y="46090"/>
                            </a:moveTo>
                            <a:lnTo>
                              <a:pt x="0" y="452"/>
                            </a:lnTo>
                            <a:lnTo>
                              <a:pt x="3163" y="0"/>
                            </a:lnTo>
                            <a:lnTo>
                              <a:pt x="34341" y="45638"/>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72" name="Google Shape;1372;p87"/>
                      <p:cNvSpPr/>
                      <p:nvPr/>
                    </p:nvSpPr>
                    <p:spPr>
                      <a:xfrm>
                        <a:off x="1262795" y="5458617"/>
                        <a:ext cx="34341" cy="45637"/>
                      </a:xfrm>
                      <a:custGeom>
                        <a:rect b="b" l="l" r="r" t="t"/>
                        <a:pathLst>
                          <a:path extrusionOk="0" h="45637" w="34341">
                            <a:moveTo>
                              <a:pt x="31630" y="45638"/>
                            </a:moveTo>
                            <a:lnTo>
                              <a:pt x="0" y="0"/>
                            </a:lnTo>
                            <a:lnTo>
                              <a:pt x="2711" y="0"/>
                            </a:lnTo>
                            <a:lnTo>
                              <a:pt x="34341" y="45186"/>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73" name="Google Shape;1373;p87"/>
                      <p:cNvSpPr/>
                      <p:nvPr/>
                    </p:nvSpPr>
                    <p:spPr>
                      <a:xfrm>
                        <a:off x="1250143" y="5459972"/>
                        <a:ext cx="34341" cy="46089"/>
                      </a:xfrm>
                      <a:custGeom>
                        <a:rect b="b" l="l" r="r" t="t"/>
                        <a:pathLst>
                          <a:path extrusionOk="0" h="46089" w="34341">
                            <a:moveTo>
                              <a:pt x="31630" y="46090"/>
                            </a:moveTo>
                            <a:lnTo>
                              <a:pt x="0" y="452"/>
                            </a:lnTo>
                            <a:lnTo>
                              <a:pt x="3163" y="0"/>
                            </a:lnTo>
                            <a:lnTo>
                              <a:pt x="34341" y="45638"/>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374" name="Google Shape;1374;p87"/>
                    <p:cNvSpPr/>
                    <p:nvPr/>
                  </p:nvSpPr>
                  <p:spPr>
                    <a:xfrm>
                      <a:off x="1426369" y="5446416"/>
                      <a:ext cx="29370" cy="31630"/>
                    </a:xfrm>
                    <a:custGeom>
                      <a:rect b="b" l="l" r="r" t="t"/>
                      <a:pathLst>
                        <a:path extrusionOk="0" h="31630" w="29370">
                          <a:moveTo>
                            <a:pt x="21237" y="31630"/>
                          </a:moveTo>
                          <a:lnTo>
                            <a:pt x="0" y="904"/>
                          </a:lnTo>
                          <a:lnTo>
                            <a:pt x="8133" y="0"/>
                          </a:lnTo>
                          <a:lnTo>
                            <a:pt x="29371" y="30727"/>
                          </a:lnTo>
                          <a:close/>
                        </a:path>
                      </a:pathLst>
                    </a:custGeom>
                    <a:solidFill>
                      <a:srgbClr val="A29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grpSp>
            <p:nvGrpSpPr>
              <p:cNvPr id="1375" name="Google Shape;1375;p87"/>
              <p:cNvGrpSpPr/>
              <p:nvPr/>
            </p:nvGrpSpPr>
            <p:grpSpPr>
              <a:xfrm>
                <a:off x="1173327" y="5347459"/>
                <a:ext cx="371881" cy="85853"/>
                <a:chOff x="1173327" y="5347459"/>
                <a:chExt cx="371881" cy="85853"/>
              </a:xfrm>
            </p:grpSpPr>
            <p:sp>
              <p:nvSpPr>
                <p:cNvPr id="1376" name="Google Shape;1376;p87"/>
                <p:cNvSpPr/>
                <p:nvPr/>
              </p:nvSpPr>
              <p:spPr>
                <a:xfrm>
                  <a:off x="1186883" y="5356496"/>
                  <a:ext cx="358325" cy="76816"/>
                </a:xfrm>
                <a:custGeom>
                  <a:rect b="b" l="l" r="r" t="t"/>
                  <a:pathLst>
                    <a:path extrusionOk="0" h="76816" w="358325">
                      <a:moveTo>
                        <a:pt x="330310" y="0"/>
                      </a:moveTo>
                      <a:lnTo>
                        <a:pt x="17171" y="4067"/>
                      </a:lnTo>
                      <a:lnTo>
                        <a:pt x="0" y="76816"/>
                      </a:lnTo>
                      <a:lnTo>
                        <a:pt x="358326" y="72298"/>
                      </a:lnTo>
                      <a:close/>
                    </a:path>
                  </a:pathLst>
                </a:custGeom>
                <a:gradFill>
                  <a:gsLst>
                    <a:gs pos="0">
                      <a:srgbClr val="FFFFFF"/>
                    </a:gs>
                    <a:gs pos="17850">
                      <a:srgbClr val="CBCACB"/>
                    </a:gs>
                    <a:gs pos="38420">
                      <a:srgbClr val="959595"/>
                    </a:gs>
                    <a:gs pos="57650">
                      <a:srgbClr val="6B6B6B"/>
                    </a:gs>
                    <a:gs pos="74920">
                      <a:srgbClr val="4D4C4D"/>
                    </a:gs>
                    <a:gs pos="89620">
                      <a:srgbClr val="3B3A3B"/>
                    </a:gs>
                    <a:gs pos="100000">
                      <a:srgbClr val="343334"/>
                    </a:gs>
                  </a:gsLst>
                  <a:lin ang="10852083"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77" name="Google Shape;1377;p87"/>
                <p:cNvGrpSpPr/>
                <p:nvPr/>
              </p:nvGrpSpPr>
              <p:grpSpPr>
                <a:xfrm>
                  <a:off x="1173327" y="5347459"/>
                  <a:ext cx="358325" cy="76364"/>
                  <a:chOff x="1173327" y="5347459"/>
                  <a:chExt cx="358325" cy="76364"/>
                </a:xfrm>
              </p:grpSpPr>
              <p:sp>
                <p:nvSpPr>
                  <p:cNvPr id="1378" name="Google Shape;1378;p87"/>
                  <p:cNvSpPr/>
                  <p:nvPr/>
                </p:nvSpPr>
                <p:spPr>
                  <a:xfrm>
                    <a:off x="1173327" y="5347459"/>
                    <a:ext cx="358325" cy="76364"/>
                  </a:xfrm>
                  <a:custGeom>
                    <a:rect b="b" l="l" r="r" t="t"/>
                    <a:pathLst>
                      <a:path extrusionOk="0" h="76364" w="358325">
                        <a:moveTo>
                          <a:pt x="358326" y="71846"/>
                        </a:moveTo>
                        <a:lnTo>
                          <a:pt x="0" y="76364"/>
                        </a:lnTo>
                        <a:lnTo>
                          <a:pt x="17171" y="4067"/>
                        </a:lnTo>
                        <a:lnTo>
                          <a:pt x="330310" y="0"/>
                        </a:lnTo>
                        <a:close/>
                      </a:path>
                    </a:pathLst>
                  </a:custGeom>
                  <a:solidFill>
                    <a:srgbClr val="FEFEFC"/>
                  </a:solidFill>
                  <a:ln cap="flat" cmpd="sng" w="9525">
                    <a:solidFill>
                      <a:srgbClr val="FFFFF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79" name="Google Shape;1379;p87"/>
                  <p:cNvSpPr/>
                  <p:nvPr/>
                </p:nvSpPr>
                <p:spPr>
                  <a:xfrm>
                    <a:off x="1190497" y="5361015"/>
                    <a:ext cx="321273" cy="49252"/>
                  </a:xfrm>
                  <a:custGeom>
                    <a:rect b="b" l="l" r="r" t="t"/>
                    <a:pathLst>
                      <a:path extrusionOk="0" h="49252" w="321273">
                        <a:moveTo>
                          <a:pt x="0" y="49253"/>
                        </a:moveTo>
                        <a:lnTo>
                          <a:pt x="10845" y="4067"/>
                        </a:lnTo>
                        <a:lnTo>
                          <a:pt x="304103" y="0"/>
                        </a:lnTo>
                        <a:lnTo>
                          <a:pt x="321273" y="45186"/>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80" name="Google Shape;1380;p87"/>
                  <p:cNvSpPr/>
                  <p:nvPr/>
                </p:nvSpPr>
                <p:spPr>
                  <a:xfrm>
                    <a:off x="1334189" y="5350170"/>
                    <a:ext cx="17170" cy="8133"/>
                  </a:xfrm>
                  <a:custGeom>
                    <a:rect b="b" l="l" r="r" t="t"/>
                    <a:pathLst>
                      <a:path extrusionOk="0" h="8133" w="17170">
                        <a:moveTo>
                          <a:pt x="17171" y="4067"/>
                        </a:moveTo>
                        <a:cubicBezTo>
                          <a:pt x="17171" y="6326"/>
                          <a:pt x="13556" y="8133"/>
                          <a:pt x="8585" y="8133"/>
                        </a:cubicBezTo>
                        <a:cubicBezTo>
                          <a:pt x="4067" y="8133"/>
                          <a:pt x="0" y="6326"/>
                          <a:pt x="0" y="4067"/>
                        </a:cubicBezTo>
                        <a:cubicBezTo>
                          <a:pt x="0" y="1807"/>
                          <a:pt x="3615" y="0"/>
                          <a:pt x="8585" y="0"/>
                        </a:cubicBezTo>
                        <a:cubicBezTo>
                          <a:pt x="13556" y="0"/>
                          <a:pt x="17171" y="1807"/>
                          <a:pt x="17171" y="4067"/>
                        </a:cubicBezTo>
                        <a:close/>
                      </a:path>
                    </a:pathLst>
                  </a:custGeom>
                  <a:solidFill>
                    <a:srgbClr val="9294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1381" name="Google Shape;1381;p87"/>
              <p:cNvGrpSpPr/>
              <p:nvPr/>
            </p:nvGrpSpPr>
            <p:grpSpPr>
              <a:xfrm>
                <a:off x="1115919" y="5290503"/>
                <a:ext cx="402629" cy="78837"/>
                <a:chOff x="1115919" y="5290503"/>
                <a:chExt cx="402629" cy="78837"/>
              </a:xfrm>
            </p:grpSpPr>
            <p:sp>
              <p:nvSpPr>
                <p:cNvPr id="1382" name="Google Shape;1382;p87"/>
                <p:cNvSpPr/>
                <p:nvPr/>
              </p:nvSpPr>
              <p:spPr>
                <a:xfrm>
                  <a:off x="1115919" y="5290503"/>
                  <a:ext cx="116515" cy="70857"/>
                </a:xfrm>
                <a:custGeom>
                  <a:rect b="b" l="l" r="r" t="t"/>
                  <a:pathLst>
                    <a:path extrusionOk="0" h="70857" w="116515">
                      <a:moveTo>
                        <a:pt x="86327" y="22"/>
                      </a:moveTo>
                      <a:cubicBezTo>
                        <a:pt x="86327" y="22"/>
                        <a:pt x="128802" y="28941"/>
                        <a:pt x="112987" y="51534"/>
                      </a:cubicBezTo>
                      <a:cubicBezTo>
                        <a:pt x="112987" y="51534"/>
                        <a:pt x="111631" y="77742"/>
                        <a:pt x="93105" y="66445"/>
                      </a:cubicBezTo>
                      <a:cubicBezTo>
                        <a:pt x="93105" y="66445"/>
                        <a:pt x="80904" y="77742"/>
                        <a:pt x="70964" y="64186"/>
                      </a:cubicBezTo>
                      <a:cubicBezTo>
                        <a:pt x="70964" y="64186"/>
                        <a:pt x="54697" y="76386"/>
                        <a:pt x="47467" y="62830"/>
                      </a:cubicBezTo>
                      <a:cubicBezTo>
                        <a:pt x="47467" y="62830"/>
                        <a:pt x="33911" y="79097"/>
                        <a:pt x="25326" y="65090"/>
                      </a:cubicBezTo>
                      <a:cubicBezTo>
                        <a:pt x="25326" y="65090"/>
                        <a:pt x="-9016" y="47919"/>
                        <a:pt x="2281" y="27133"/>
                      </a:cubicBezTo>
                      <a:cubicBezTo>
                        <a:pt x="1829" y="26681"/>
                        <a:pt x="31652" y="-882"/>
                        <a:pt x="86327" y="22"/>
                      </a:cubicBez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83" name="Google Shape;1383;p87"/>
                <p:cNvSpPr/>
                <p:nvPr/>
              </p:nvSpPr>
              <p:spPr>
                <a:xfrm>
                  <a:off x="1408446" y="5310858"/>
                  <a:ext cx="110102" cy="58482"/>
                </a:xfrm>
                <a:custGeom>
                  <a:rect b="b" l="l" r="r" t="t"/>
                  <a:pathLst>
                    <a:path extrusionOk="0" h="58482" w="110102">
                      <a:moveTo>
                        <a:pt x="29671" y="0"/>
                      </a:moveTo>
                      <a:cubicBezTo>
                        <a:pt x="29671" y="0"/>
                        <a:pt x="-16870" y="11297"/>
                        <a:pt x="6626" y="51060"/>
                      </a:cubicBezTo>
                      <a:cubicBezTo>
                        <a:pt x="6626" y="51060"/>
                        <a:pt x="22442" y="55579"/>
                        <a:pt x="22442" y="27112"/>
                      </a:cubicBezTo>
                      <a:cubicBezTo>
                        <a:pt x="22442" y="27112"/>
                        <a:pt x="23345" y="30727"/>
                        <a:pt x="31027" y="45638"/>
                      </a:cubicBezTo>
                      <a:cubicBezTo>
                        <a:pt x="31027" y="45638"/>
                        <a:pt x="66724" y="76816"/>
                        <a:pt x="95191" y="42023"/>
                      </a:cubicBezTo>
                      <a:cubicBezTo>
                        <a:pt x="95191" y="42023"/>
                        <a:pt x="108747" y="59194"/>
                        <a:pt x="110103" y="30727"/>
                      </a:cubicBezTo>
                      <a:cubicBezTo>
                        <a:pt x="110103" y="30727"/>
                        <a:pt x="106488" y="14460"/>
                        <a:pt x="93836" y="904"/>
                      </a:cubicBezTo>
                      <a:lnTo>
                        <a:pt x="29671" y="0"/>
                      </a:ln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384" name="Google Shape;1384;p87"/>
              <p:cNvGrpSpPr/>
              <p:nvPr/>
            </p:nvGrpSpPr>
            <p:grpSpPr>
              <a:xfrm>
                <a:off x="1001168" y="5403038"/>
                <a:ext cx="142788" cy="34341"/>
                <a:chOff x="1001168" y="5403038"/>
                <a:chExt cx="142788" cy="34341"/>
              </a:xfrm>
            </p:grpSpPr>
            <p:sp>
              <p:nvSpPr>
                <p:cNvPr id="1385" name="Google Shape;1385;p87"/>
                <p:cNvSpPr/>
                <p:nvPr/>
              </p:nvSpPr>
              <p:spPr>
                <a:xfrm>
                  <a:off x="1001168" y="5403038"/>
                  <a:ext cx="142788" cy="34341"/>
                </a:xfrm>
                <a:custGeom>
                  <a:rect b="b" l="l" r="r" t="t"/>
                  <a:pathLst>
                    <a:path extrusionOk="0" h="34341" w="142788">
                      <a:moveTo>
                        <a:pt x="129684" y="34341"/>
                      </a:moveTo>
                      <a:lnTo>
                        <a:pt x="0" y="34341"/>
                      </a:lnTo>
                      <a:lnTo>
                        <a:pt x="13104" y="0"/>
                      </a:lnTo>
                      <a:lnTo>
                        <a:pt x="142788" y="0"/>
                      </a:lnTo>
                      <a:close/>
                    </a:path>
                  </a:pathLst>
                </a:custGeom>
                <a:solidFill>
                  <a:srgbClr val="3B231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86" name="Google Shape;1386;p87"/>
                <p:cNvSpPr/>
                <p:nvPr/>
              </p:nvSpPr>
              <p:spPr>
                <a:xfrm>
                  <a:off x="1016531" y="5407105"/>
                  <a:ext cx="121098" cy="25755"/>
                </a:xfrm>
                <a:custGeom>
                  <a:rect b="b" l="l" r="r" t="t"/>
                  <a:pathLst>
                    <a:path extrusionOk="0" h="25755" w="121098">
                      <a:moveTo>
                        <a:pt x="0" y="25756"/>
                      </a:moveTo>
                      <a:lnTo>
                        <a:pt x="9489" y="0"/>
                      </a:lnTo>
                      <a:lnTo>
                        <a:pt x="121099" y="0"/>
                      </a:lnTo>
                      <a:lnTo>
                        <a:pt x="111610" y="25756"/>
                      </a:ln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87" name="Google Shape;1387;p87"/>
                <p:cNvSpPr/>
                <p:nvPr/>
              </p:nvSpPr>
              <p:spPr>
                <a:xfrm>
                  <a:off x="1010205" y="5416594"/>
                  <a:ext cx="8133" cy="6326"/>
                </a:xfrm>
                <a:custGeom>
                  <a:rect b="b" l="l" r="r" t="t"/>
                  <a:pathLst>
                    <a:path extrusionOk="0" h="6326" w="8133">
                      <a:moveTo>
                        <a:pt x="8134" y="3163"/>
                      </a:moveTo>
                      <a:cubicBezTo>
                        <a:pt x="8134" y="4970"/>
                        <a:pt x="6326" y="6326"/>
                        <a:pt x="4067" y="6326"/>
                      </a:cubicBezTo>
                      <a:cubicBezTo>
                        <a:pt x="1807" y="6326"/>
                        <a:pt x="0" y="4970"/>
                        <a:pt x="0" y="3163"/>
                      </a:cubicBezTo>
                      <a:cubicBezTo>
                        <a:pt x="0" y="1356"/>
                        <a:pt x="1807" y="0"/>
                        <a:pt x="4067" y="0"/>
                      </a:cubicBezTo>
                      <a:cubicBezTo>
                        <a:pt x="6326" y="0"/>
                        <a:pt x="8134" y="1356"/>
                        <a:pt x="8134" y="3163"/>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388" name="Google Shape;1388;p87"/>
              <p:cNvGrpSpPr/>
              <p:nvPr/>
            </p:nvGrpSpPr>
            <p:grpSpPr>
              <a:xfrm>
                <a:off x="777497" y="5149496"/>
                <a:ext cx="458188" cy="331713"/>
                <a:chOff x="777497" y="5149496"/>
                <a:chExt cx="458188" cy="331713"/>
              </a:xfrm>
            </p:grpSpPr>
            <p:sp>
              <p:nvSpPr>
                <p:cNvPr id="1389" name="Google Shape;1389;p87"/>
                <p:cNvSpPr/>
                <p:nvPr/>
              </p:nvSpPr>
              <p:spPr>
                <a:xfrm rot="-4588009">
                  <a:off x="1014563" y="5299483"/>
                  <a:ext cx="333461" cy="31629"/>
                </a:xfrm>
                <a:custGeom>
                  <a:rect b="b" l="l" r="r" t="t"/>
                  <a:pathLst>
                    <a:path extrusionOk="0" h="31629" w="333461">
                      <a:moveTo>
                        <a:pt x="0" y="0"/>
                      </a:moveTo>
                      <a:lnTo>
                        <a:pt x="333461" y="0"/>
                      </a:lnTo>
                      <a:lnTo>
                        <a:pt x="333461" y="31629"/>
                      </a:lnTo>
                      <a:lnTo>
                        <a:pt x="0" y="31629"/>
                      </a:lnTo>
                      <a:close/>
                    </a:path>
                  </a:pathLst>
                </a:custGeom>
                <a:solidFill>
                  <a:srgbClr val="6E7C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90" name="Google Shape;1390;p87"/>
                <p:cNvSpPr/>
                <p:nvPr/>
              </p:nvSpPr>
              <p:spPr>
                <a:xfrm>
                  <a:off x="777497" y="5438735"/>
                  <a:ext cx="385889" cy="42474"/>
                </a:xfrm>
                <a:custGeom>
                  <a:rect b="b" l="l" r="r" t="t"/>
                  <a:pathLst>
                    <a:path extrusionOk="0" h="42474" w="385889">
                      <a:moveTo>
                        <a:pt x="0" y="0"/>
                      </a:moveTo>
                      <a:lnTo>
                        <a:pt x="385889" y="0"/>
                      </a:lnTo>
                      <a:lnTo>
                        <a:pt x="385889" y="42475"/>
                      </a:lnTo>
                      <a:lnTo>
                        <a:pt x="0" y="42475"/>
                      </a:lnTo>
                      <a:close/>
                    </a:path>
                  </a:pathLst>
                </a:custGeom>
                <a:solidFill>
                  <a:srgbClr val="5A5A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391" name="Google Shape;1391;p87"/>
              <p:cNvSpPr/>
              <p:nvPr/>
            </p:nvSpPr>
            <p:spPr>
              <a:xfrm>
                <a:off x="1644166" y="5288265"/>
                <a:ext cx="19881" cy="50156"/>
              </a:xfrm>
              <a:custGeom>
                <a:rect b="b" l="l" r="r" t="t"/>
                <a:pathLst>
                  <a:path extrusionOk="0" h="50156" w="19881">
                    <a:moveTo>
                      <a:pt x="0" y="0"/>
                    </a:moveTo>
                    <a:cubicBezTo>
                      <a:pt x="0" y="0"/>
                      <a:pt x="904" y="46090"/>
                      <a:pt x="11748" y="50156"/>
                    </a:cubicBezTo>
                    <a:lnTo>
                      <a:pt x="19882" y="43379"/>
                    </a:lnTo>
                    <a:lnTo>
                      <a:pt x="0" y="0"/>
                    </a:ln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92" name="Google Shape;1392;p87"/>
              <p:cNvGrpSpPr/>
              <p:nvPr/>
            </p:nvGrpSpPr>
            <p:grpSpPr>
              <a:xfrm>
                <a:off x="2041352" y="5372763"/>
                <a:ext cx="71393" cy="116127"/>
                <a:chOff x="2041352" y="5372763"/>
                <a:chExt cx="71393" cy="116127"/>
              </a:xfrm>
            </p:grpSpPr>
            <p:sp>
              <p:nvSpPr>
                <p:cNvPr id="1393" name="Google Shape;1393;p87"/>
                <p:cNvSpPr/>
                <p:nvPr/>
              </p:nvSpPr>
              <p:spPr>
                <a:xfrm>
                  <a:off x="2043159" y="5412979"/>
                  <a:ext cx="451" cy="1807"/>
                </a:xfrm>
                <a:custGeom>
                  <a:rect b="b" l="l" r="r" t="t"/>
                  <a:pathLst>
                    <a:path extrusionOk="0" h="1807" w="451">
                      <a:moveTo>
                        <a:pt x="0" y="904"/>
                      </a:moveTo>
                      <a:cubicBezTo>
                        <a:pt x="0" y="1356"/>
                        <a:pt x="0" y="1356"/>
                        <a:pt x="452" y="1807"/>
                      </a:cubicBezTo>
                      <a:lnTo>
                        <a:pt x="452" y="0"/>
                      </a:lnTo>
                      <a:cubicBezTo>
                        <a:pt x="0" y="0"/>
                        <a:pt x="0" y="452"/>
                        <a:pt x="0" y="904"/>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94" name="Google Shape;1394;p87"/>
                <p:cNvSpPr/>
                <p:nvPr/>
              </p:nvSpPr>
              <p:spPr>
                <a:xfrm>
                  <a:off x="2108227" y="5413431"/>
                  <a:ext cx="4518" cy="903"/>
                </a:xfrm>
                <a:custGeom>
                  <a:rect b="b" l="l" r="r" t="t"/>
                  <a:pathLst>
                    <a:path extrusionOk="0" h="903" w="4518">
                      <a:moveTo>
                        <a:pt x="0" y="0"/>
                      </a:moveTo>
                      <a:cubicBezTo>
                        <a:pt x="0" y="452"/>
                        <a:pt x="0" y="452"/>
                        <a:pt x="0" y="904"/>
                      </a:cubicBezTo>
                      <a:cubicBezTo>
                        <a:pt x="0" y="452"/>
                        <a:pt x="0" y="452"/>
                        <a:pt x="0" y="0"/>
                      </a:cubicBezTo>
                      <a:cubicBezTo>
                        <a:pt x="0" y="0"/>
                        <a:pt x="0" y="0"/>
                        <a:pt x="0" y="0"/>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95" name="Google Shape;1395;p87"/>
                <p:cNvGrpSpPr/>
                <p:nvPr/>
              </p:nvGrpSpPr>
              <p:grpSpPr>
                <a:xfrm>
                  <a:off x="2041352" y="5379541"/>
                  <a:ext cx="68682" cy="109349"/>
                  <a:chOff x="2041352" y="5379541"/>
                  <a:chExt cx="68682" cy="109349"/>
                </a:xfrm>
              </p:grpSpPr>
              <p:sp>
                <p:nvSpPr>
                  <p:cNvPr id="1396" name="Google Shape;1396;p87"/>
                  <p:cNvSpPr/>
                  <p:nvPr/>
                </p:nvSpPr>
                <p:spPr>
                  <a:xfrm>
                    <a:off x="2043611" y="5414334"/>
                    <a:ext cx="64616" cy="74556"/>
                  </a:xfrm>
                  <a:custGeom>
                    <a:rect b="b" l="l" r="r" t="t"/>
                    <a:pathLst>
                      <a:path extrusionOk="0" h="74556" w="64616">
                        <a:moveTo>
                          <a:pt x="32082" y="5874"/>
                        </a:moveTo>
                        <a:cubicBezTo>
                          <a:pt x="15815" y="5874"/>
                          <a:pt x="2259" y="3163"/>
                          <a:pt x="0" y="0"/>
                        </a:cubicBezTo>
                        <a:lnTo>
                          <a:pt x="4067" y="70038"/>
                        </a:lnTo>
                        <a:lnTo>
                          <a:pt x="4519" y="70038"/>
                        </a:lnTo>
                        <a:cubicBezTo>
                          <a:pt x="6778" y="72298"/>
                          <a:pt x="18074" y="74557"/>
                          <a:pt x="32534" y="74557"/>
                        </a:cubicBezTo>
                        <a:cubicBezTo>
                          <a:pt x="48349" y="74557"/>
                          <a:pt x="61001" y="72298"/>
                          <a:pt x="61001" y="69587"/>
                        </a:cubicBezTo>
                        <a:cubicBezTo>
                          <a:pt x="61001" y="69587"/>
                          <a:pt x="63261" y="30275"/>
                          <a:pt x="64616" y="0"/>
                        </a:cubicBezTo>
                        <a:cubicBezTo>
                          <a:pt x="63261" y="3163"/>
                          <a:pt x="49253" y="5874"/>
                          <a:pt x="32082" y="5874"/>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97" name="Google Shape;1397;p87"/>
                  <p:cNvSpPr/>
                  <p:nvPr/>
                </p:nvSpPr>
                <p:spPr>
                  <a:xfrm>
                    <a:off x="2045418" y="5417497"/>
                    <a:ext cx="61001" cy="70038"/>
                  </a:xfrm>
                  <a:custGeom>
                    <a:rect b="b" l="l" r="r" t="t"/>
                    <a:pathLst>
                      <a:path extrusionOk="0" h="70038" w="61001">
                        <a:moveTo>
                          <a:pt x="30726" y="70038"/>
                        </a:moveTo>
                        <a:cubicBezTo>
                          <a:pt x="15363" y="70038"/>
                          <a:pt x="5422" y="67779"/>
                          <a:pt x="4067" y="66423"/>
                        </a:cubicBezTo>
                        <a:lnTo>
                          <a:pt x="0" y="452"/>
                        </a:lnTo>
                        <a:cubicBezTo>
                          <a:pt x="5874" y="3163"/>
                          <a:pt x="18526" y="4519"/>
                          <a:pt x="30275" y="4519"/>
                        </a:cubicBezTo>
                        <a:cubicBezTo>
                          <a:pt x="39764" y="4519"/>
                          <a:pt x="54223" y="3615"/>
                          <a:pt x="61001" y="0"/>
                        </a:cubicBezTo>
                        <a:cubicBezTo>
                          <a:pt x="57386" y="65972"/>
                          <a:pt x="57386" y="65972"/>
                          <a:pt x="57386" y="66423"/>
                        </a:cubicBezTo>
                        <a:cubicBezTo>
                          <a:pt x="56483" y="67327"/>
                          <a:pt x="47445" y="70038"/>
                          <a:pt x="30726" y="70038"/>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98" name="Google Shape;1398;p87"/>
                  <p:cNvSpPr/>
                  <p:nvPr/>
                </p:nvSpPr>
                <p:spPr>
                  <a:xfrm>
                    <a:off x="2041352" y="5379541"/>
                    <a:ext cx="68682" cy="33889"/>
                  </a:xfrm>
                  <a:custGeom>
                    <a:rect b="b" l="l" r="r" t="t"/>
                    <a:pathLst>
                      <a:path extrusionOk="0" h="33889" w="68682">
                        <a:moveTo>
                          <a:pt x="34341" y="27563"/>
                        </a:moveTo>
                        <a:cubicBezTo>
                          <a:pt x="51964" y="27563"/>
                          <a:pt x="65972" y="30275"/>
                          <a:pt x="66875" y="33890"/>
                        </a:cubicBezTo>
                        <a:cubicBezTo>
                          <a:pt x="67779" y="15363"/>
                          <a:pt x="68683" y="0"/>
                          <a:pt x="68683" y="0"/>
                        </a:cubicBezTo>
                        <a:lnTo>
                          <a:pt x="0" y="0"/>
                        </a:lnTo>
                        <a:lnTo>
                          <a:pt x="1807" y="33438"/>
                        </a:lnTo>
                        <a:cubicBezTo>
                          <a:pt x="4067" y="29823"/>
                          <a:pt x="17623" y="27563"/>
                          <a:pt x="34341" y="27563"/>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99" name="Google Shape;1399;p87"/>
                  <p:cNvSpPr/>
                  <p:nvPr/>
                </p:nvSpPr>
                <p:spPr>
                  <a:xfrm>
                    <a:off x="2043611" y="5407105"/>
                    <a:ext cx="64616" cy="13555"/>
                  </a:xfrm>
                  <a:custGeom>
                    <a:rect b="b" l="l" r="r" t="t"/>
                    <a:pathLst>
                      <a:path extrusionOk="0" h="13555" w="64616">
                        <a:moveTo>
                          <a:pt x="32082" y="0"/>
                        </a:moveTo>
                        <a:cubicBezTo>
                          <a:pt x="15363" y="0"/>
                          <a:pt x="1807" y="2711"/>
                          <a:pt x="0" y="5874"/>
                        </a:cubicBezTo>
                        <a:lnTo>
                          <a:pt x="0" y="7682"/>
                        </a:lnTo>
                        <a:cubicBezTo>
                          <a:pt x="2259" y="10845"/>
                          <a:pt x="15815" y="13556"/>
                          <a:pt x="32082" y="13556"/>
                        </a:cubicBezTo>
                        <a:cubicBezTo>
                          <a:pt x="49253" y="13556"/>
                          <a:pt x="63261" y="10845"/>
                          <a:pt x="64616" y="7230"/>
                        </a:cubicBezTo>
                        <a:cubicBezTo>
                          <a:pt x="64616" y="6778"/>
                          <a:pt x="64616" y="6778"/>
                          <a:pt x="64616" y="6326"/>
                        </a:cubicBezTo>
                        <a:cubicBezTo>
                          <a:pt x="63712" y="2711"/>
                          <a:pt x="49705" y="0"/>
                          <a:pt x="32082" y="0"/>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400" name="Google Shape;1400;p87"/>
                <p:cNvSpPr/>
                <p:nvPr/>
              </p:nvSpPr>
              <p:spPr>
                <a:xfrm>
                  <a:off x="2041352" y="5372763"/>
                  <a:ext cx="68682" cy="13555"/>
                </a:xfrm>
                <a:custGeom>
                  <a:rect b="b" l="l" r="r" t="t"/>
                  <a:pathLst>
                    <a:path extrusionOk="0" h="13555" w="68682">
                      <a:moveTo>
                        <a:pt x="68683" y="6778"/>
                      </a:moveTo>
                      <a:cubicBezTo>
                        <a:pt x="68683" y="10393"/>
                        <a:pt x="53320" y="13556"/>
                        <a:pt x="34341" y="13556"/>
                      </a:cubicBezTo>
                      <a:cubicBezTo>
                        <a:pt x="15363" y="13556"/>
                        <a:pt x="0" y="10393"/>
                        <a:pt x="0" y="6778"/>
                      </a:cubicBezTo>
                      <a:cubicBezTo>
                        <a:pt x="0" y="3163"/>
                        <a:pt x="15363" y="0"/>
                        <a:pt x="34341" y="0"/>
                      </a:cubicBezTo>
                      <a:cubicBezTo>
                        <a:pt x="53320" y="0"/>
                        <a:pt x="68683" y="3163"/>
                        <a:pt x="68683" y="6778"/>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01" name="Google Shape;1401;p87"/>
                <p:cNvSpPr/>
                <p:nvPr/>
              </p:nvSpPr>
              <p:spPr>
                <a:xfrm>
                  <a:off x="2043611" y="5374119"/>
                  <a:ext cx="65067" cy="10844"/>
                </a:xfrm>
                <a:custGeom>
                  <a:rect b="b" l="l" r="r" t="t"/>
                  <a:pathLst>
                    <a:path extrusionOk="0" h="10844" w="65067">
                      <a:moveTo>
                        <a:pt x="65068" y="5422"/>
                      </a:moveTo>
                      <a:cubicBezTo>
                        <a:pt x="65068" y="8585"/>
                        <a:pt x="50608" y="10845"/>
                        <a:pt x="32534" y="10845"/>
                      </a:cubicBezTo>
                      <a:cubicBezTo>
                        <a:pt x="14459" y="10845"/>
                        <a:pt x="0" y="8134"/>
                        <a:pt x="0" y="5422"/>
                      </a:cubicBezTo>
                      <a:cubicBezTo>
                        <a:pt x="0" y="2259"/>
                        <a:pt x="14459" y="0"/>
                        <a:pt x="32534" y="0"/>
                      </a:cubicBezTo>
                      <a:cubicBezTo>
                        <a:pt x="50156" y="0"/>
                        <a:pt x="65068" y="2711"/>
                        <a:pt x="65068" y="5422"/>
                      </a:cubicBezTo>
                      <a:close/>
                    </a:path>
                  </a:pathLst>
                </a:custGeom>
                <a:solidFill>
                  <a:srgbClr val="F1F1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402" name="Google Shape;1402;p87"/>
              <p:cNvGrpSpPr/>
              <p:nvPr/>
            </p:nvGrpSpPr>
            <p:grpSpPr>
              <a:xfrm>
                <a:off x="921640" y="5274710"/>
                <a:ext cx="71394" cy="116127"/>
                <a:chOff x="921640" y="5274710"/>
                <a:chExt cx="71394" cy="116127"/>
              </a:xfrm>
            </p:grpSpPr>
            <p:sp>
              <p:nvSpPr>
                <p:cNvPr id="1403" name="Google Shape;1403;p87"/>
                <p:cNvSpPr/>
                <p:nvPr/>
              </p:nvSpPr>
              <p:spPr>
                <a:xfrm>
                  <a:off x="923448" y="5314473"/>
                  <a:ext cx="451" cy="1807"/>
                </a:xfrm>
                <a:custGeom>
                  <a:rect b="b" l="l" r="r" t="t"/>
                  <a:pathLst>
                    <a:path extrusionOk="0" h="1807" w="451">
                      <a:moveTo>
                        <a:pt x="0" y="904"/>
                      </a:moveTo>
                      <a:cubicBezTo>
                        <a:pt x="0" y="1356"/>
                        <a:pt x="0" y="1356"/>
                        <a:pt x="452" y="1807"/>
                      </a:cubicBezTo>
                      <a:lnTo>
                        <a:pt x="452" y="0"/>
                      </a:lnTo>
                      <a:cubicBezTo>
                        <a:pt x="0" y="452"/>
                        <a:pt x="0" y="904"/>
                        <a:pt x="0" y="904"/>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04" name="Google Shape;1404;p87"/>
                <p:cNvSpPr/>
                <p:nvPr/>
              </p:nvSpPr>
              <p:spPr>
                <a:xfrm>
                  <a:off x="988516" y="5314925"/>
                  <a:ext cx="4518" cy="903"/>
                </a:xfrm>
                <a:custGeom>
                  <a:rect b="b" l="l" r="r" t="t"/>
                  <a:pathLst>
                    <a:path extrusionOk="0" h="903" w="4518">
                      <a:moveTo>
                        <a:pt x="0" y="0"/>
                      </a:moveTo>
                      <a:cubicBezTo>
                        <a:pt x="0" y="452"/>
                        <a:pt x="0" y="452"/>
                        <a:pt x="0" y="904"/>
                      </a:cubicBezTo>
                      <a:cubicBezTo>
                        <a:pt x="0" y="904"/>
                        <a:pt x="0" y="904"/>
                        <a:pt x="0" y="0"/>
                      </a:cubicBezTo>
                      <a:cubicBezTo>
                        <a:pt x="0" y="452"/>
                        <a:pt x="0" y="452"/>
                        <a:pt x="0" y="0"/>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05" name="Google Shape;1405;p87"/>
                <p:cNvGrpSpPr/>
                <p:nvPr/>
              </p:nvGrpSpPr>
              <p:grpSpPr>
                <a:xfrm>
                  <a:off x="921640" y="5281036"/>
                  <a:ext cx="68682" cy="109801"/>
                  <a:chOff x="921640" y="5281036"/>
                  <a:chExt cx="68682" cy="109801"/>
                </a:xfrm>
              </p:grpSpPr>
              <p:sp>
                <p:nvSpPr>
                  <p:cNvPr id="1406" name="Google Shape;1406;p87"/>
                  <p:cNvSpPr/>
                  <p:nvPr/>
                </p:nvSpPr>
                <p:spPr>
                  <a:xfrm>
                    <a:off x="923899" y="5316281"/>
                    <a:ext cx="64616" cy="74556"/>
                  </a:xfrm>
                  <a:custGeom>
                    <a:rect b="b" l="l" r="r" t="t"/>
                    <a:pathLst>
                      <a:path extrusionOk="0" h="74556" w="64616">
                        <a:moveTo>
                          <a:pt x="32082" y="5874"/>
                        </a:moveTo>
                        <a:cubicBezTo>
                          <a:pt x="15815" y="5874"/>
                          <a:pt x="2259" y="3163"/>
                          <a:pt x="0" y="0"/>
                        </a:cubicBezTo>
                        <a:lnTo>
                          <a:pt x="4067" y="70038"/>
                        </a:lnTo>
                        <a:lnTo>
                          <a:pt x="4519" y="70038"/>
                        </a:lnTo>
                        <a:cubicBezTo>
                          <a:pt x="6778" y="72298"/>
                          <a:pt x="18074" y="74557"/>
                          <a:pt x="32534" y="74557"/>
                        </a:cubicBezTo>
                        <a:cubicBezTo>
                          <a:pt x="48349" y="74557"/>
                          <a:pt x="61001" y="72298"/>
                          <a:pt x="61001" y="69586"/>
                        </a:cubicBezTo>
                        <a:cubicBezTo>
                          <a:pt x="61001" y="69586"/>
                          <a:pt x="63261" y="30275"/>
                          <a:pt x="64616" y="0"/>
                        </a:cubicBezTo>
                        <a:cubicBezTo>
                          <a:pt x="63261" y="3163"/>
                          <a:pt x="49253" y="5874"/>
                          <a:pt x="32082" y="5874"/>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07" name="Google Shape;1407;p87"/>
                  <p:cNvSpPr/>
                  <p:nvPr/>
                </p:nvSpPr>
                <p:spPr>
                  <a:xfrm>
                    <a:off x="925707" y="5318992"/>
                    <a:ext cx="61001" cy="70038"/>
                  </a:xfrm>
                  <a:custGeom>
                    <a:rect b="b" l="l" r="r" t="t"/>
                    <a:pathLst>
                      <a:path extrusionOk="0" h="70038" w="61001">
                        <a:moveTo>
                          <a:pt x="30727" y="70038"/>
                        </a:moveTo>
                        <a:cubicBezTo>
                          <a:pt x="15363" y="70038"/>
                          <a:pt x="5422" y="67779"/>
                          <a:pt x="4067" y="66423"/>
                        </a:cubicBezTo>
                        <a:lnTo>
                          <a:pt x="0" y="452"/>
                        </a:lnTo>
                        <a:cubicBezTo>
                          <a:pt x="5874" y="3163"/>
                          <a:pt x="18526" y="4519"/>
                          <a:pt x="30275" y="4519"/>
                        </a:cubicBezTo>
                        <a:cubicBezTo>
                          <a:pt x="39764" y="4519"/>
                          <a:pt x="54223" y="3615"/>
                          <a:pt x="61001" y="0"/>
                        </a:cubicBezTo>
                        <a:cubicBezTo>
                          <a:pt x="57386" y="65971"/>
                          <a:pt x="57386" y="65971"/>
                          <a:pt x="57386" y="66423"/>
                        </a:cubicBezTo>
                        <a:cubicBezTo>
                          <a:pt x="56483" y="67779"/>
                          <a:pt x="47445" y="70038"/>
                          <a:pt x="30727" y="70038"/>
                        </a:cubicBezTo>
                        <a:close/>
                      </a:path>
                    </a:pathLst>
                  </a:custGeom>
                  <a:solidFill>
                    <a:srgbClr val="EFC36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08" name="Google Shape;1408;p87"/>
                  <p:cNvSpPr/>
                  <p:nvPr/>
                </p:nvSpPr>
                <p:spPr>
                  <a:xfrm>
                    <a:off x="921640" y="5281036"/>
                    <a:ext cx="68682" cy="33889"/>
                  </a:xfrm>
                  <a:custGeom>
                    <a:rect b="b" l="l" r="r" t="t"/>
                    <a:pathLst>
                      <a:path extrusionOk="0" h="33889" w="68682">
                        <a:moveTo>
                          <a:pt x="34341" y="27563"/>
                        </a:moveTo>
                        <a:cubicBezTo>
                          <a:pt x="51964" y="27563"/>
                          <a:pt x="65972" y="30275"/>
                          <a:pt x="66875" y="33890"/>
                        </a:cubicBezTo>
                        <a:cubicBezTo>
                          <a:pt x="67779" y="15363"/>
                          <a:pt x="68683" y="0"/>
                          <a:pt x="68683" y="0"/>
                        </a:cubicBezTo>
                        <a:lnTo>
                          <a:pt x="0" y="0"/>
                        </a:lnTo>
                        <a:lnTo>
                          <a:pt x="1807" y="33438"/>
                        </a:lnTo>
                        <a:cubicBezTo>
                          <a:pt x="4067" y="30275"/>
                          <a:pt x="17623" y="27563"/>
                          <a:pt x="34341" y="27563"/>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09" name="Google Shape;1409;p87"/>
                  <p:cNvSpPr/>
                  <p:nvPr/>
                </p:nvSpPr>
                <p:spPr>
                  <a:xfrm>
                    <a:off x="923899" y="5308599"/>
                    <a:ext cx="64616" cy="13555"/>
                  </a:xfrm>
                  <a:custGeom>
                    <a:rect b="b" l="l" r="r" t="t"/>
                    <a:pathLst>
                      <a:path extrusionOk="0" h="13555" w="64616">
                        <a:moveTo>
                          <a:pt x="32082" y="0"/>
                        </a:moveTo>
                        <a:cubicBezTo>
                          <a:pt x="15363" y="0"/>
                          <a:pt x="1807" y="2711"/>
                          <a:pt x="0" y="5874"/>
                        </a:cubicBezTo>
                        <a:lnTo>
                          <a:pt x="0" y="7682"/>
                        </a:lnTo>
                        <a:cubicBezTo>
                          <a:pt x="2259" y="10845"/>
                          <a:pt x="15815" y="13556"/>
                          <a:pt x="32082" y="13556"/>
                        </a:cubicBezTo>
                        <a:cubicBezTo>
                          <a:pt x="49253" y="13556"/>
                          <a:pt x="63261" y="10845"/>
                          <a:pt x="64616" y="7230"/>
                        </a:cubicBezTo>
                        <a:cubicBezTo>
                          <a:pt x="64616" y="6778"/>
                          <a:pt x="64616" y="6778"/>
                          <a:pt x="64616" y="6326"/>
                        </a:cubicBezTo>
                        <a:cubicBezTo>
                          <a:pt x="63712" y="3163"/>
                          <a:pt x="49705" y="0"/>
                          <a:pt x="32082" y="0"/>
                        </a:cubicBezTo>
                        <a:close/>
                      </a:path>
                    </a:pathLst>
                  </a:custGeom>
                  <a:solidFill>
                    <a:srgbClr val="E6E7E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410" name="Google Shape;1410;p87"/>
                <p:cNvSpPr/>
                <p:nvPr/>
              </p:nvSpPr>
              <p:spPr>
                <a:xfrm>
                  <a:off x="921640" y="5274710"/>
                  <a:ext cx="68682" cy="13555"/>
                </a:xfrm>
                <a:custGeom>
                  <a:rect b="b" l="l" r="r" t="t"/>
                  <a:pathLst>
                    <a:path extrusionOk="0" h="13555" w="68682">
                      <a:moveTo>
                        <a:pt x="68683" y="6778"/>
                      </a:moveTo>
                      <a:cubicBezTo>
                        <a:pt x="68683" y="10393"/>
                        <a:pt x="53320" y="13556"/>
                        <a:pt x="34341" y="13556"/>
                      </a:cubicBezTo>
                      <a:cubicBezTo>
                        <a:pt x="15363" y="13556"/>
                        <a:pt x="0" y="10393"/>
                        <a:pt x="0" y="6778"/>
                      </a:cubicBezTo>
                      <a:cubicBezTo>
                        <a:pt x="0" y="3163"/>
                        <a:pt x="15363" y="0"/>
                        <a:pt x="34341" y="0"/>
                      </a:cubicBezTo>
                      <a:cubicBezTo>
                        <a:pt x="53320" y="0"/>
                        <a:pt x="68683" y="2711"/>
                        <a:pt x="68683" y="6778"/>
                      </a:cubicBez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11" name="Google Shape;1411;p87"/>
                <p:cNvSpPr/>
                <p:nvPr/>
              </p:nvSpPr>
              <p:spPr>
                <a:xfrm>
                  <a:off x="923899" y="5276065"/>
                  <a:ext cx="65068" cy="10844"/>
                </a:xfrm>
                <a:custGeom>
                  <a:rect b="b" l="l" r="r" t="t"/>
                  <a:pathLst>
                    <a:path extrusionOk="0" h="10844" w="65068">
                      <a:moveTo>
                        <a:pt x="65068" y="5422"/>
                      </a:moveTo>
                      <a:cubicBezTo>
                        <a:pt x="65068" y="8585"/>
                        <a:pt x="50608" y="10845"/>
                        <a:pt x="32534" y="10845"/>
                      </a:cubicBezTo>
                      <a:cubicBezTo>
                        <a:pt x="14460" y="10845"/>
                        <a:pt x="0" y="8133"/>
                        <a:pt x="0" y="5422"/>
                      </a:cubicBezTo>
                      <a:cubicBezTo>
                        <a:pt x="0" y="2259"/>
                        <a:pt x="14460" y="0"/>
                        <a:pt x="32534" y="0"/>
                      </a:cubicBezTo>
                      <a:cubicBezTo>
                        <a:pt x="50157" y="0"/>
                        <a:pt x="65068" y="2259"/>
                        <a:pt x="65068" y="5422"/>
                      </a:cubicBezTo>
                      <a:close/>
                    </a:path>
                  </a:pathLst>
                </a:custGeom>
                <a:solidFill>
                  <a:srgbClr val="F1F1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412" name="Google Shape;1412;p87"/>
              <p:cNvSpPr/>
              <p:nvPr/>
            </p:nvSpPr>
            <p:spPr>
              <a:xfrm>
                <a:off x="538914" y="5367793"/>
                <a:ext cx="15815" cy="7229"/>
              </a:xfrm>
              <a:custGeom>
                <a:rect b="b" l="l" r="r" t="t"/>
                <a:pathLst>
                  <a:path extrusionOk="0" h="7229" w="15815">
                    <a:moveTo>
                      <a:pt x="15815" y="0"/>
                    </a:moveTo>
                    <a:cubicBezTo>
                      <a:pt x="10393" y="2259"/>
                      <a:pt x="4970" y="4970"/>
                      <a:pt x="0" y="7230"/>
                    </a:cubicBezTo>
                    <a:cubicBezTo>
                      <a:pt x="4519" y="4970"/>
                      <a:pt x="10393" y="2711"/>
                      <a:pt x="15815" y="0"/>
                    </a:cubicBezTo>
                    <a:close/>
                  </a:path>
                </a:pathLst>
              </a:custGeom>
              <a:solidFill>
                <a:srgbClr val="3F3F3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13" name="Google Shape;1413;p87"/>
              <p:cNvSpPr/>
              <p:nvPr/>
            </p:nvSpPr>
            <p:spPr>
              <a:xfrm>
                <a:off x="2386095" y="5325254"/>
                <a:ext cx="51538" cy="24966"/>
              </a:xfrm>
              <a:custGeom>
                <a:rect b="b" l="l" r="r" t="t"/>
                <a:pathLst>
                  <a:path extrusionOk="0" h="24966" w="51538">
                    <a:moveTo>
                      <a:pt x="1382" y="22657"/>
                    </a:moveTo>
                    <a:cubicBezTo>
                      <a:pt x="11775" y="23560"/>
                      <a:pt x="13131" y="21753"/>
                      <a:pt x="23071" y="23560"/>
                    </a:cubicBezTo>
                    <a:cubicBezTo>
                      <a:pt x="32561" y="25368"/>
                      <a:pt x="37983" y="24916"/>
                      <a:pt x="43405" y="24916"/>
                    </a:cubicBezTo>
                    <a:lnTo>
                      <a:pt x="51539" y="516"/>
                    </a:lnTo>
                    <a:cubicBezTo>
                      <a:pt x="-13077" y="-4003"/>
                      <a:pt x="1382" y="22657"/>
                      <a:pt x="1382" y="22657"/>
                    </a:cubicBezTo>
                    <a:close/>
                  </a:path>
                </a:pathLst>
              </a:custGeom>
              <a:solidFill>
                <a:srgbClr val="F4C48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14" name="Google Shape;1414;p87"/>
              <p:cNvGrpSpPr/>
              <p:nvPr/>
            </p:nvGrpSpPr>
            <p:grpSpPr>
              <a:xfrm>
                <a:off x="1545495" y="5174050"/>
                <a:ext cx="124704" cy="184313"/>
                <a:chOff x="1545495" y="5174050"/>
                <a:chExt cx="124704" cy="184313"/>
              </a:xfrm>
            </p:grpSpPr>
            <p:sp>
              <p:nvSpPr>
                <p:cNvPr id="1415" name="Google Shape;1415;p87"/>
                <p:cNvSpPr/>
                <p:nvPr/>
              </p:nvSpPr>
              <p:spPr>
                <a:xfrm>
                  <a:off x="1545495" y="5242914"/>
                  <a:ext cx="124704" cy="99599"/>
                </a:xfrm>
                <a:custGeom>
                  <a:rect b="b" l="l" r="r" t="t"/>
                  <a:pathLst>
                    <a:path extrusionOk="0" h="99599" w="124704">
                      <a:moveTo>
                        <a:pt x="50774" y="1069"/>
                      </a:moveTo>
                      <a:cubicBezTo>
                        <a:pt x="50774" y="1069"/>
                        <a:pt x="2424" y="33151"/>
                        <a:pt x="165" y="54388"/>
                      </a:cubicBezTo>
                      <a:cubicBezTo>
                        <a:pt x="165" y="54388"/>
                        <a:pt x="-2094" y="96411"/>
                        <a:pt x="10106" y="96411"/>
                      </a:cubicBezTo>
                      <a:cubicBezTo>
                        <a:pt x="10106" y="96411"/>
                        <a:pt x="26373" y="98671"/>
                        <a:pt x="37218" y="94152"/>
                      </a:cubicBezTo>
                      <a:cubicBezTo>
                        <a:pt x="37218" y="94152"/>
                        <a:pt x="65685" y="102737"/>
                        <a:pt x="74270" y="94152"/>
                      </a:cubicBezTo>
                      <a:cubicBezTo>
                        <a:pt x="74270" y="94152"/>
                        <a:pt x="87826" y="105449"/>
                        <a:pt x="97767" y="95508"/>
                      </a:cubicBezTo>
                      <a:cubicBezTo>
                        <a:pt x="97767" y="95508"/>
                        <a:pt x="114938" y="102737"/>
                        <a:pt x="122619" y="85567"/>
                      </a:cubicBezTo>
                      <a:cubicBezTo>
                        <a:pt x="122619" y="85115"/>
                        <a:pt x="143857" y="-11131"/>
                        <a:pt x="50774" y="1069"/>
                      </a:cubicBez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16" name="Google Shape;1416;p87"/>
                <p:cNvSpPr/>
                <p:nvPr/>
              </p:nvSpPr>
              <p:spPr>
                <a:xfrm>
                  <a:off x="1587683" y="5272450"/>
                  <a:ext cx="32082" cy="64170"/>
                </a:xfrm>
                <a:custGeom>
                  <a:rect b="b" l="l" r="r" t="t"/>
                  <a:pathLst>
                    <a:path extrusionOk="0" h="64170" w="32082">
                      <a:moveTo>
                        <a:pt x="0" y="0"/>
                      </a:moveTo>
                      <a:cubicBezTo>
                        <a:pt x="0" y="0"/>
                        <a:pt x="7230" y="58290"/>
                        <a:pt x="32082" y="64164"/>
                      </a:cubicBezTo>
                      <a:cubicBezTo>
                        <a:pt x="32082" y="64616"/>
                        <a:pt x="8585" y="39764"/>
                        <a:pt x="0" y="0"/>
                      </a:cubicBezTo>
                      <a:close/>
                    </a:path>
                  </a:pathLst>
                </a:custGeom>
                <a:solidFill>
                  <a:srgbClr val="EAB5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17" name="Google Shape;1417;p87"/>
                <p:cNvSpPr/>
                <p:nvPr/>
              </p:nvSpPr>
              <p:spPr>
                <a:xfrm>
                  <a:off x="1623832" y="5271998"/>
                  <a:ext cx="22095" cy="51512"/>
                </a:xfrm>
                <a:custGeom>
                  <a:rect b="b" l="l" r="r" t="t"/>
                  <a:pathLst>
                    <a:path extrusionOk="0" h="51512" w="22095">
                      <a:moveTo>
                        <a:pt x="0" y="6778"/>
                      </a:moveTo>
                      <a:cubicBezTo>
                        <a:pt x="0" y="6778"/>
                        <a:pt x="4519" y="46542"/>
                        <a:pt x="16267" y="51512"/>
                      </a:cubicBezTo>
                      <a:cubicBezTo>
                        <a:pt x="13104" y="50156"/>
                        <a:pt x="16267" y="27112"/>
                        <a:pt x="17623" y="23949"/>
                      </a:cubicBezTo>
                      <a:cubicBezTo>
                        <a:pt x="20786" y="15815"/>
                        <a:pt x="23949" y="9037"/>
                        <a:pt x="20786" y="0"/>
                      </a:cubicBezTo>
                      <a:cubicBezTo>
                        <a:pt x="20334" y="0"/>
                        <a:pt x="14008" y="18526"/>
                        <a:pt x="0" y="6778"/>
                      </a:cubicBezTo>
                      <a:close/>
                    </a:path>
                  </a:pathLst>
                </a:custGeom>
                <a:solidFill>
                  <a:srgbClr val="EAB5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18" name="Google Shape;1418;p87"/>
                <p:cNvGrpSpPr/>
                <p:nvPr/>
              </p:nvGrpSpPr>
              <p:grpSpPr>
                <a:xfrm>
                  <a:off x="1603455" y="5174050"/>
                  <a:ext cx="52459" cy="184313"/>
                  <a:chOff x="1603455" y="5174050"/>
                  <a:chExt cx="52459" cy="184313"/>
                </a:xfrm>
              </p:grpSpPr>
              <p:sp>
                <p:nvSpPr>
                  <p:cNvPr id="1419" name="Google Shape;1419;p87"/>
                  <p:cNvSpPr/>
                  <p:nvPr/>
                </p:nvSpPr>
                <p:spPr>
                  <a:xfrm>
                    <a:off x="1648032" y="5349718"/>
                    <a:ext cx="4719" cy="8645"/>
                  </a:xfrm>
                  <a:custGeom>
                    <a:rect b="b" l="l" r="r" t="t"/>
                    <a:pathLst>
                      <a:path extrusionOk="0" h="8645" w="4719">
                        <a:moveTo>
                          <a:pt x="201" y="1356"/>
                        </a:moveTo>
                        <a:cubicBezTo>
                          <a:pt x="653" y="904"/>
                          <a:pt x="2008" y="4067"/>
                          <a:pt x="2008" y="4067"/>
                        </a:cubicBezTo>
                        <a:cubicBezTo>
                          <a:pt x="1104" y="1356"/>
                          <a:pt x="1556" y="0"/>
                          <a:pt x="1556" y="0"/>
                        </a:cubicBezTo>
                        <a:cubicBezTo>
                          <a:pt x="2008" y="0"/>
                          <a:pt x="2912" y="3615"/>
                          <a:pt x="2912" y="3615"/>
                        </a:cubicBezTo>
                        <a:cubicBezTo>
                          <a:pt x="2460" y="1807"/>
                          <a:pt x="2912" y="904"/>
                          <a:pt x="2912" y="904"/>
                        </a:cubicBezTo>
                        <a:cubicBezTo>
                          <a:pt x="3364" y="452"/>
                          <a:pt x="3816" y="2259"/>
                          <a:pt x="4719" y="4067"/>
                        </a:cubicBezTo>
                        <a:lnTo>
                          <a:pt x="4719" y="4970"/>
                        </a:lnTo>
                        <a:lnTo>
                          <a:pt x="4268" y="6778"/>
                        </a:lnTo>
                        <a:cubicBezTo>
                          <a:pt x="4268" y="6778"/>
                          <a:pt x="3816" y="9037"/>
                          <a:pt x="3816" y="8585"/>
                        </a:cubicBezTo>
                        <a:cubicBezTo>
                          <a:pt x="3364" y="8133"/>
                          <a:pt x="2912" y="7682"/>
                          <a:pt x="2460" y="7230"/>
                        </a:cubicBezTo>
                        <a:lnTo>
                          <a:pt x="1104" y="5422"/>
                        </a:lnTo>
                        <a:lnTo>
                          <a:pt x="201" y="4067"/>
                        </a:lnTo>
                        <a:cubicBezTo>
                          <a:pt x="-251" y="1356"/>
                          <a:pt x="201" y="1356"/>
                          <a:pt x="201" y="1356"/>
                        </a:cubicBezTo>
                        <a:close/>
                      </a:path>
                    </a:pathLst>
                  </a:custGeom>
                  <a:solidFill>
                    <a:srgbClr val="BE1E2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20" name="Google Shape;1420;p87"/>
                  <p:cNvSpPr/>
                  <p:nvPr/>
                </p:nvSpPr>
                <p:spPr>
                  <a:xfrm>
                    <a:off x="1604854" y="5182982"/>
                    <a:ext cx="41119" cy="159054"/>
                  </a:xfrm>
                  <a:custGeom>
                    <a:rect b="b" l="l" r="r" t="t"/>
                    <a:pathLst>
                      <a:path extrusionOk="0" h="159054" w="41119">
                        <a:moveTo>
                          <a:pt x="41119" y="150921"/>
                        </a:moveTo>
                        <a:cubicBezTo>
                          <a:pt x="40667" y="151373"/>
                          <a:pt x="39312" y="152729"/>
                          <a:pt x="40216" y="157247"/>
                        </a:cubicBezTo>
                        <a:cubicBezTo>
                          <a:pt x="39764" y="155892"/>
                          <a:pt x="37956" y="153181"/>
                          <a:pt x="36149" y="153632"/>
                        </a:cubicBezTo>
                        <a:cubicBezTo>
                          <a:pt x="34341" y="154084"/>
                          <a:pt x="34341" y="157247"/>
                          <a:pt x="34341" y="159055"/>
                        </a:cubicBezTo>
                        <a:lnTo>
                          <a:pt x="0" y="4067"/>
                        </a:lnTo>
                        <a:cubicBezTo>
                          <a:pt x="1356" y="2259"/>
                          <a:pt x="4067" y="452"/>
                          <a:pt x="7230" y="0"/>
                        </a:cubicBezTo>
                        <a:cubicBezTo>
                          <a:pt x="7230" y="0"/>
                          <a:pt x="7230" y="0"/>
                          <a:pt x="7230" y="0"/>
                        </a:cubicBezTo>
                        <a:lnTo>
                          <a:pt x="41119" y="150921"/>
                        </a:lnTo>
                        <a:close/>
                      </a:path>
                    </a:pathLst>
                  </a:custGeom>
                  <a:solidFill>
                    <a:srgbClr val="F8B3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21" name="Google Shape;1421;p87"/>
                  <p:cNvSpPr/>
                  <p:nvPr/>
                </p:nvSpPr>
                <p:spPr>
                  <a:xfrm>
                    <a:off x="1603950" y="5177108"/>
                    <a:ext cx="8585" cy="9489"/>
                  </a:xfrm>
                  <a:custGeom>
                    <a:rect b="b" l="l" r="r" t="t"/>
                    <a:pathLst>
                      <a:path extrusionOk="0" h="9489" w="8585">
                        <a:moveTo>
                          <a:pt x="4519" y="904"/>
                        </a:moveTo>
                        <a:cubicBezTo>
                          <a:pt x="4970" y="904"/>
                          <a:pt x="4970" y="904"/>
                          <a:pt x="5422" y="452"/>
                        </a:cubicBezTo>
                        <a:cubicBezTo>
                          <a:pt x="5422" y="452"/>
                          <a:pt x="5874" y="452"/>
                          <a:pt x="5874" y="452"/>
                        </a:cubicBezTo>
                        <a:cubicBezTo>
                          <a:pt x="6326" y="452"/>
                          <a:pt x="6778" y="0"/>
                          <a:pt x="7230" y="0"/>
                        </a:cubicBezTo>
                        <a:cubicBezTo>
                          <a:pt x="7230" y="0"/>
                          <a:pt x="7230" y="0"/>
                          <a:pt x="7230" y="0"/>
                        </a:cubicBezTo>
                        <a:lnTo>
                          <a:pt x="8585" y="5422"/>
                        </a:lnTo>
                        <a:cubicBezTo>
                          <a:pt x="8585" y="5422"/>
                          <a:pt x="8585" y="5422"/>
                          <a:pt x="8585" y="5422"/>
                        </a:cubicBezTo>
                        <a:cubicBezTo>
                          <a:pt x="8585" y="5422"/>
                          <a:pt x="8585" y="5422"/>
                          <a:pt x="8585" y="5422"/>
                        </a:cubicBezTo>
                        <a:cubicBezTo>
                          <a:pt x="8585" y="5422"/>
                          <a:pt x="8585" y="5422"/>
                          <a:pt x="8585" y="5422"/>
                        </a:cubicBezTo>
                        <a:cubicBezTo>
                          <a:pt x="5422" y="6326"/>
                          <a:pt x="2711" y="7682"/>
                          <a:pt x="1356" y="9489"/>
                        </a:cubicBezTo>
                        <a:lnTo>
                          <a:pt x="0" y="4067"/>
                        </a:lnTo>
                        <a:cubicBezTo>
                          <a:pt x="0" y="4067"/>
                          <a:pt x="0" y="4067"/>
                          <a:pt x="0" y="4067"/>
                        </a:cubicBezTo>
                        <a:cubicBezTo>
                          <a:pt x="0" y="4067"/>
                          <a:pt x="0" y="4519"/>
                          <a:pt x="452" y="4519"/>
                        </a:cubicBezTo>
                        <a:cubicBezTo>
                          <a:pt x="452" y="3163"/>
                          <a:pt x="2259" y="1808"/>
                          <a:pt x="4519" y="904"/>
                        </a:cubicBezTo>
                        <a:close/>
                      </a:path>
                    </a:pathLst>
                  </a:custGeom>
                  <a:solidFill>
                    <a:srgbClr val="CE304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22" name="Google Shape;1422;p87"/>
                  <p:cNvSpPr/>
                  <p:nvPr/>
                </p:nvSpPr>
                <p:spPr>
                  <a:xfrm>
                    <a:off x="1603455" y="5174397"/>
                    <a:ext cx="7724" cy="6777"/>
                  </a:xfrm>
                  <a:custGeom>
                    <a:rect b="b" l="l" r="r" t="t"/>
                    <a:pathLst>
                      <a:path extrusionOk="0" h="6777" w="7724">
                        <a:moveTo>
                          <a:pt x="7725" y="2711"/>
                        </a:moveTo>
                        <a:cubicBezTo>
                          <a:pt x="7273" y="2711"/>
                          <a:pt x="6821" y="3163"/>
                          <a:pt x="6369" y="3163"/>
                        </a:cubicBezTo>
                        <a:cubicBezTo>
                          <a:pt x="6369" y="3163"/>
                          <a:pt x="5917" y="3163"/>
                          <a:pt x="5917" y="3163"/>
                        </a:cubicBezTo>
                        <a:cubicBezTo>
                          <a:pt x="5465" y="3163"/>
                          <a:pt x="5465" y="3163"/>
                          <a:pt x="5013" y="3615"/>
                        </a:cubicBezTo>
                        <a:cubicBezTo>
                          <a:pt x="3658" y="4067"/>
                          <a:pt x="2754" y="4519"/>
                          <a:pt x="1850" y="5422"/>
                        </a:cubicBezTo>
                        <a:cubicBezTo>
                          <a:pt x="1399" y="5874"/>
                          <a:pt x="495" y="6326"/>
                          <a:pt x="495" y="6778"/>
                        </a:cubicBezTo>
                        <a:cubicBezTo>
                          <a:pt x="495" y="6326"/>
                          <a:pt x="43" y="6326"/>
                          <a:pt x="43" y="5874"/>
                        </a:cubicBezTo>
                        <a:cubicBezTo>
                          <a:pt x="-409" y="3615"/>
                          <a:pt x="2754" y="904"/>
                          <a:pt x="7273" y="0"/>
                        </a:cubicBezTo>
                        <a:cubicBezTo>
                          <a:pt x="7273" y="0"/>
                          <a:pt x="7273" y="0"/>
                          <a:pt x="7273" y="0"/>
                        </a:cubicBezTo>
                        <a:lnTo>
                          <a:pt x="7725" y="2711"/>
                        </a:lnTo>
                        <a:cubicBezTo>
                          <a:pt x="7725" y="2711"/>
                          <a:pt x="7725" y="2711"/>
                          <a:pt x="7725" y="2711"/>
                        </a:cubicBezTo>
                        <a:close/>
                      </a:path>
                    </a:pathLst>
                  </a:custGeom>
                  <a:solidFill>
                    <a:srgbClr val="70431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23" name="Google Shape;1423;p87"/>
                  <p:cNvSpPr/>
                  <p:nvPr/>
                </p:nvSpPr>
                <p:spPr>
                  <a:xfrm>
                    <a:off x="1639195" y="5333903"/>
                    <a:ext cx="10844" cy="20333"/>
                  </a:xfrm>
                  <a:custGeom>
                    <a:rect b="b" l="l" r="r" t="t"/>
                    <a:pathLst>
                      <a:path extrusionOk="0" h="20333" w="10844">
                        <a:moveTo>
                          <a:pt x="6778" y="0"/>
                        </a:moveTo>
                        <a:lnTo>
                          <a:pt x="8133" y="6778"/>
                        </a:lnTo>
                        <a:lnTo>
                          <a:pt x="10393" y="15815"/>
                        </a:lnTo>
                        <a:cubicBezTo>
                          <a:pt x="10393" y="15815"/>
                          <a:pt x="10393" y="15815"/>
                          <a:pt x="10393" y="15815"/>
                        </a:cubicBezTo>
                        <a:cubicBezTo>
                          <a:pt x="10393" y="15815"/>
                          <a:pt x="9941" y="17171"/>
                          <a:pt x="10845" y="19882"/>
                        </a:cubicBezTo>
                        <a:cubicBezTo>
                          <a:pt x="10845" y="19882"/>
                          <a:pt x="9489" y="16719"/>
                          <a:pt x="9037" y="17171"/>
                        </a:cubicBezTo>
                        <a:cubicBezTo>
                          <a:pt x="9037" y="17171"/>
                          <a:pt x="8585" y="17171"/>
                          <a:pt x="8585" y="20334"/>
                        </a:cubicBezTo>
                        <a:lnTo>
                          <a:pt x="0" y="8585"/>
                        </a:lnTo>
                        <a:cubicBezTo>
                          <a:pt x="0" y="8585"/>
                          <a:pt x="0" y="8133"/>
                          <a:pt x="0" y="8133"/>
                        </a:cubicBezTo>
                        <a:cubicBezTo>
                          <a:pt x="0" y="6326"/>
                          <a:pt x="452" y="3615"/>
                          <a:pt x="1807" y="2711"/>
                        </a:cubicBezTo>
                        <a:cubicBezTo>
                          <a:pt x="3615" y="2259"/>
                          <a:pt x="5422" y="4970"/>
                          <a:pt x="5874" y="6326"/>
                        </a:cubicBezTo>
                        <a:cubicBezTo>
                          <a:pt x="5422" y="1807"/>
                          <a:pt x="6326" y="452"/>
                          <a:pt x="6778" y="0"/>
                        </a:cubicBezTo>
                        <a:close/>
                      </a:path>
                    </a:pathLst>
                  </a:custGeom>
                  <a:solidFill>
                    <a:srgbClr val="F9CDB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24" name="Google Shape;1424;p87"/>
                  <p:cNvSpPr/>
                  <p:nvPr/>
                </p:nvSpPr>
                <p:spPr>
                  <a:xfrm>
                    <a:off x="1612536" y="5181608"/>
                    <a:ext cx="42926" cy="157265"/>
                  </a:xfrm>
                  <a:custGeom>
                    <a:rect b="b" l="l" r="r" t="t"/>
                    <a:pathLst>
                      <a:path extrusionOk="0" h="157265" w="42926">
                        <a:moveTo>
                          <a:pt x="38860" y="152747"/>
                        </a:moveTo>
                        <a:cubicBezTo>
                          <a:pt x="38860" y="152747"/>
                          <a:pt x="37956" y="153651"/>
                          <a:pt x="37956" y="157266"/>
                        </a:cubicBezTo>
                        <a:cubicBezTo>
                          <a:pt x="37956" y="157266"/>
                          <a:pt x="36149" y="150940"/>
                          <a:pt x="34341" y="151843"/>
                        </a:cubicBezTo>
                        <a:cubicBezTo>
                          <a:pt x="34341" y="151843"/>
                          <a:pt x="34341" y="151843"/>
                          <a:pt x="33890" y="151843"/>
                        </a:cubicBezTo>
                        <a:lnTo>
                          <a:pt x="0" y="470"/>
                        </a:lnTo>
                        <a:cubicBezTo>
                          <a:pt x="3163" y="-434"/>
                          <a:pt x="6326" y="18"/>
                          <a:pt x="8134" y="1374"/>
                        </a:cubicBezTo>
                        <a:lnTo>
                          <a:pt x="8134" y="1374"/>
                        </a:lnTo>
                        <a:cubicBezTo>
                          <a:pt x="8134" y="1374"/>
                          <a:pt x="8134" y="1374"/>
                          <a:pt x="8134" y="1374"/>
                        </a:cubicBezTo>
                        <a:lnTo>
                          <a:pt x="42927" y="156814"/>
                        </a:lnTo>
                        <a:cubicBezTo>
                          <a:pt x="42927" y="156362"/>
                          <a:pt x="39764" y="151391"/>
                          <a:pt x="38860" y="152747"/>
                        </a:cubicBezTo>
                        <a:close/>
                      </a:path>
                    </a:pathLst>
                  </a:custGeom>
                  <a:solidFill>
                    <a:srgbClr val="FAAF4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25" name="Google Shape;1425;p87"/>
                  <p:cNvSpPr/>
                  <p:nvPr/>
                </p:nvSpPr>
                <p:spPr>
                  <a:xfrm>
                    <a:off x="1611180" y="5176656"/>
                    <a:ext cx="9489" cy="6326"/>
                  </a:xfrm>
                  <a:custGeom>
                    <a:rect b="b" l="l" r="r" t="t"/>
                    <a:pathLst>
                      <a:path extrusionOk="0" h="6326" w="9489">
                        <a:moveTo>
                          <a:pt x="0" y="452"/>
                        </a:moveTo>
                        <a:cubicBezTo>
                          <a:pt x="452" y="452"/>
                          <a:pt x="904" y="452"/>
                          <a:pt x="1356" y="0"/>
                        </a:cubicBezTo>
                        <a:cubicBezTo>
                          <a:pt x="1356" y="0"/>
                          <a:pt x="1807" y="0"/>
                          <a:pt x="1807" y="0"/>
                        </a:cubicBezTo>
                        <a:cubicBezTo>
                          <a:pt x="2259" y="0"/>
                          <a:pt x="2259" y="0"/>
                          <a:pt x="2711" y="0"/>
                        </a:cubicBezTo>
                        <a:cubicBezTo>
                          <a:pt x="4970" y="0"/>
                          <a:pt x="7230" y="452"/>
                          <a:pt x="8133" y="1356"/>
                        </a:cubicBezTo>
                        <a:cubicBezTo>
                          <a:pt x="8133" y="1356"/>
                          <a:pt x="8133" y="904"/>
                          <a:pt x="8133" y="904"/>
                        </a:cubicBezTo>
                        <a:cubicBezTo>
                          <a:pt x="8133" y="904"/>
                          <a:pt x="8133" y="904"/>
                          <a:pt x="8133" y="904"/>
                        </a:cubicBezTo>
                        <a:lnTo>
                          <a:pt x="9489" y="6326"/>
                        </a:lnTo>
                        <a:cubicBezTo>
                          <a:pt x="7682" y="5422"/>
                          <a:pt x="4519" y="4970"/>
                          <a:pt x="1356" y="5874"/>
                        </a:cubicBezTo>
                        <a:lnTo>
                          <a:pt x="0" y="452"/>
                        </a:lnTo>
                        <a:close/>
                      </a:path>
                    </a:pathLst>
                  </a:custGeom>
                  <a:solidFill>
                    <a:srgbClr val="BE1E2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26" name="Google Shape;1426;p87"/>
                  <p:cNvSpPr/>
                  <p:nvPr/>
                </p:nvSpPr>
                <p:spPr>
                  <a:xfrm>
                    <a:off x="1611180" y="5174050"/>
                    <a:ext cx="8585" cy="3509"/>
                  </a:xfrm>
                  <a:custGeom>
                    <a:rect b="b" l="l" r="r" t="t"/>
                    <a:pathLst>
                      <a:path extrusionOk="0" h="3509" w="8585">
                        <a:moveTo>
                          <a:pt x="8585" y="2606"/>
                        </a:moveTo>
                        <a:cubicBezTo>
                          <a:pt x="8585" y="3057"/>
                          <a:pt x="8585" y="3057"/>
                          <a:pt x="8585" y="3509"/>
                        </a:cubicBezTo>
                        <a:cubicBezTo>
                          <a:pt x="8133" y="3057"/>
                          <a:pt x="7230" y="3057"/>
                          <a:pt x="6778" y="3057"/>
                        </a:cubicBezTo>
                        <a:cubicBezTo>
                          <a:pt x="5874" y="3057"/>
                          <a:pt x="4519" y="2606"/>
                          <a:pt x="3163" y="2606"/>
                        </a:cubicBezTo>
                        <a:cubicBezTo>
                          <a:pt x="2711" y="2606"/>
                          <a:pt x="2711" y="2606"/>
                          <a:pt x="2259" y="2606"/>
                        </a:cubicBezTo>
                        <a:cubicBezTo>
                          <a:pt x="2259" y="2606"/>
                          <a:pt x="1807" y="2606"/>
                          <a:pt x="1807" y="2606"/>
                        </a:cubicBezTo>
                        <a:cubicBezTo>
                          <a:pt x="1356" y="2606"/>
                          <a:pt x="904" y="2606"/>
                          <a:pt x="452" y="3057"/>
                        </a:cubicBezTo>
                        <a:lnTo>
                          <a:pt x="0" y="346"/>
                        </a:lnTo>
                        <a:cubicBezTo>
                          <a:pt x="4067" y="-557"/>
                          <a:pt x="7682" y="346"/>
                          <a:pt x="8585" y="2606"/>
                        </a:cubicBezTo>
                        <a:close/>
                      </a:path>
                    </a:pathLst>
                  </a:custGeom>
                  <a:solidFill>
                    <a:srgbClr val="60381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27" name="Google Shape;1427;p87"/>
                  <p:cNvSpPr/>
                  <p:nvPr/>
                </p:nvSpPr>
                <p:spPr>
                  <a:xfrm>
                    <a:off x="1646425" y="5332999"/>
                    <a:ext cx="9489" cy="19881"/>
                  </a:xfrm>
                  <a:custGeom>
                    <a:rect b="b" l="l" r="r" t="t"/>
                    <a:pathLst>
                      <a:path extrusionOk="0" h="19881" w="9489">
                        <a:moveTo>
                          <a:pt x="452" y="452"/>
                        </a:moveTo>
                        <a:cubicBezTo>
                          <a:pt x="2259" y="-452"/>
                          <a:pt x="4067" y="5874"/>
                          <a:pt x="4067" y="5874"/>
                        </a:cubicBezTo>
                        <a:cubicBezTo>
                          <a:pt x="4067" y="2259"/>
                          <a:pt x="4970" y="1356"/>
                          <a:pt x="4970" y="1356"/>
                        </a:cubicBezTo>
                        <a:cubicBezTo>
                          <a:pt x="6326" y="0"/>
                          <a:pt x="9037" y="4970"/>
                          <a:pt x="9489" y="5422"/>
                        </a:cubicBezTo>
                        <a:lnTo>
                          <a:pt x="9489" y="5422"/>
                        </a:lnTo>
                        <a:lnTo>
                          <a:pt x="9489" y="5422"/>
                        </a:lnTo>
                        <a:lnTo>
                          <a:pt x="6778" y="19882"/>
                        </a:lnTo>
                        <a:cubicBezTo>
                          <a:pt x="6326" y="18526"/>
                          <a:pt x="5422" y="16719"/>
                          <a:pt x="4970" y="16719"/>
                        </a:cubicBezTo>
                        <a:cubicBezTo>
                          <a:pt x="4970" y="16719"/>
                          <a:pt x="4519" y="17623"/>
                          <a:pt x="4970" y="19430"/>
                        </a:cubicBezTo>
                        <a:cubicBezTo>
                          <a:pt x="4970" y="19430"/>
                          <a:pt x="4067" y="16719"/>
                          <a:pt x="3615" y="15815"/>
                        </a:cubicBezTo>
                        <a:lnTo>
                          <a:pt x="1356" y="6778"/>
                        </a:lnTo>
                        <a:lnTo>
                          <a:pt x="0" y="0"/>
                        </a:lnTo>
                        <a:cubicBezTo>
                          <a:pt x="0" y="452"/>
                          <a:pt x="452" y="452"/>
                          <a:pt x="452" y="452"/>
                        </a:cubicBezTo>
                        <a:close/>
                      </a:path>
                    </a:pathLst>
                  </a:custGeom>
                  <a:solidFill>
                    <a:srgbClr val="F6C5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1428" name="Google Shape;1428;p87"/>
              <p:cNvSpPr/>
              <p:nvPr/>
            </p:nvSpPr>
            <p:spPr>
              <a:xfrm>
                <a:off x="666339" y="5071373"/>
                <a:ext cx="193769" cy="391310"/>
              </a:xfrm>
              <a:custGeom>
                <a:rect b="b" l="l" r="r" t="t"/>
                <a:pathLst>
                  <a:path extrusionOk="0" h="391310" w="193769">
                    <a:moveTo>
                      <a:pt x="176678" y="168544"/>
                    </a:moveTo>
                    <a:cubicBezTo>
                      <a:pt x="164929" y="133751"/>
                      <a:pt x="144144" y="52416"/>
                      <a:pt x="130136" y="0"/>
                    </a:cubicBezTo>
                    <a:cubicBezTo>
                      <a:pt x="88565" y="12200"/>
                      <a:pt x="81335" y="77720"/>
                      <a:pt x="89468" y="115676"/>
                    </a:cubicBezTo>
                    <a:cubicBezTo>
                      <a:pt x="93987" y="133751"/>
                      <a:pt x="116580" y="151825"/>
                      <a:pt x="116580" y="169899"/>
                    </a:cubicBezTo>
                    <a:cubicBezTo>
                      <a:pt x="122454" y="226382"/>
                      <a:pt x="75913" y="253493"/>
                      <a:pt x="25304" y="272020"/>
                    </a:cubicBezTo>
                    <a:cubicBezTo>
                      <a:pt x="13104" y="281961"/>
                      <a:pt x="452" y="287383"/>
                      <a:pt x="0" y="305457"/>
                    </a:cubicBezTo>
                    <a:cubicBezTo>
                      <a:pt x="0" y="366007"/>
                      <a:pt x="33438" y="387244"/>
                      <a:pt x="33438" y="387244"/>
                    </a:cubicBezTo>
                    <a:lnTo>
                      <a:pt x="74557" y="391311"/>
                    </a:lnTo>
                    <a:cubicBezTo>
                      <a:pt x="74557" y="391311"/>
                      <a:pt x="166737" y="309524"/>
                      <a:pt x="184359" y="279250"/>
                    </a:cubicBezTo>
                    <a:cubicBezTo>
                      <a:pt x="201530" y="248975"/>
                      <a:pt x="192945" y="216893"/>
                      <a:pt x="176678" y="168544"/>
                    </a:cubicBezTo>
                    <a:close/>
                  </a:path>
                </a:pathLst>
              </a:custGeom>
              <a:solidFill>
                <a:srgbClr val="A6A6A6"/>
              </a:solidFill>
              <a:ln cap="flat" cmpd="sng" w="9525">
                <a:solidFill>
                  <a:srgbClr val="1B1E3E"/>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29" name="Google Shape;1429;p87"/>
              <p:cNvSpPr/>
              <p:nvPr/>
            </p:nvSpPr>
            <p:spPr>
              <a:xfrm>
                <a:off x="717399" y="5112492"/>
                <a:ext cx="124261" cy="309386"/>
              </a:xfrm>
              <a:custGeom>
                <a:rect b="b" l="l" r="r" t="t"/>
                <a:pathLst>
                  <a:path extrusionOk="0" h="309386" w="124261">
                    <a:moveTo>
                      <a:pt x="44282" y="0"/>
                    </a:moveTo>
                    <a:cubicBezTo>
                      <a:pt x="44282" y="0"/>
                      <a:pt x="24852" y="32082"/>
                      <a:pt x="39764" y="66875"/>
                    </a:cubicBezTo>
                    <a:cubicBezTo>
                      <a:pt x="47445" y="84498"/>
                      <a:pt x="51060" y="116580"/>
                      <a:pt x="56935" y="134202"/>
                    </a:cubicBezTo>
                    <a:cubicBezTo>
                      <a:pt x="73201" y="184359"/>
                      <a:pt x="0" y="308620"/>
                      <a:pt x="0" y="308620"/>
                    </a:cubicBezTo>
                    <a:cubicBezTo>
                      <a:pt x="25304" y="317206"/>
                      <a:pt x="41119" y="251234"/>
                      <a:pt x="59194" y="228641"/>
                    </a:cubicBezTo>
                    <a:cubicBezTo>
                      <a:pt x="68231" y="217345"/>
                      <a:pt x="79979" y="207856"/>
                      <a:pt x="121099" y="216893"/>
                    </a:cubicBezTo>
                    <a:cubicBezTo>
                      <a:pt x="95795" y="198367"/>
                      <a:pt x="72298" y="211470"/>
                      <a:pt x="73201" y="210115"/>
                    </a:cubicBezTo>
                    <a:cubicBezTo>
                      <a:pt x="82239" y="200174"/>
                      <a:pt x="96698" y="189781"/>
                      <a:pt x="124262" y="190685"/>
                    </a:cubicBezTo>
                    <a:cubicBezTo>
                      <a:pt x="117936" y="183455"/>
                      <a:pt x="90824" y="183003"/>
                      <a:pt x="74557" y="196107"/>
                    </a:cubicBezTo>
                    <a:cubicBezTo>
                      <a:pt x="89468" y="135106"/>
                      <a:pt x="55127" y="97602"/>
                      <a:pt x="46090" y="71846"/>
                    </a:cubicBezTo>
                    <a:cubicBezTo>
                      <a:pt x="36601" y="43830"/>
                      <a:pt x="44282" y="0"/>
                      <a:pt x="44282" y="0"/>
                    </a:cubicBezTo>
                    <a:close/>
                  </a:path>
                </a:pathLst>
              </a:custGeom>
              <a:solidFill>
                <a:srgbClr val="A6A6A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30" name="Google Shape;1430;p87"/>
              <p:cNvGrpSpPr/>
              <p:nvPr/>
            </p:nvGrpSpPr>
            <p:grpSpPr>
              <a:xfrm>
                <a:off x="420914" y="5067428"/>
                <a:ext cx="549978" cy="396445"/>
                <a:chOff x="420914" y="5067428"/>
                <a:chExt cx="549978" cy="396445"/>
              </a:xfrm>
            </p:grpSpPr>
            <p:sp>
              <p:nvSpPr>
                <p:cNvPr id="1431" name="Google Shape;1431;p87"/>
                <p:cNvSpPr/>
                <p:nvPr/>
              </p:nvSpPr>
              <p:spPr>
                <a:xfrm>
                  <a:off x="710169" y="5382999"/>
                  <a:ext cx="260723" cy="70163"/>
                </a:xfrm>
                <a:custGeom>
                  <a:rect b="b" l="l" r="r" t="t"/>
                  <a:pathLst>
                    <a:path extrusionOk="0" h="70163" w="260723">
                      <a:moveTo>
                        <a:pt x="13556" y="157"/>
                      </a:moveTo>
                      <a:cubicBezTo>
                        <a:pt x="13556" y="157"/>
                        <a:pt x="113417" y="19135"/>
                        <a:pt x="136010" y="12809"/>
                      </a:cubicBezTo>
                      <a:cubicBezTo>
                        <a:pt x="150922" y="6031"/>
                        <a:pt x="182552" y="-4362"/>
                        <a:pt x="197463" y="1964"/>
                      </a:cubicBezTo>
                      <a:cubicBezTo>
                        <a:pt x="197463" y="1964"/>
                        <a:pt x="258916" y="31787"/>
                        <a:pt x="260724" y="67032"/>
                      </a:cubicBezTo>
                      <a:cubicBezTo>
                        <a:pt x="257561" y="74714"/>
                        <a:pt x="228642" y="66128"/>
                        <a:pt x="203337" y="63869"/>
                      </a:cubicBezTo>
                      <a:cubicBezTo>
                        <a:pt x="188878" y="62514"/>
                        <a:pt x="174870" y="68388"/>
                        <a:pt x="168544" y="67032"/>
                      </a:cubicBezTo>
                      <a:cubicBezTo>
                        <a:pt x="147759" y="63869"/>
                        <a:pt x="153633" y="56187"/>
                        <a:pt x="140981" y="57091"/>
                      </a:cubicBezTo>
                      <a:cubicBezTo>
                        <a:pt x="103928" y="59351"/>
                        <a:pt x="6778" y="74262"/>
                        <a:pt x="0" y="65677"/>
                      </a:cubicBezTo>
                      <a:lnTo>
                        <a:pt x="13556" y="157"/>
                      </a:lnTo>
                      <a:close/>
                    </a:path>
                  </a:pathLst>
                </a:custGeom>
                <a:solidFill>
                  <a:srgbClr val="C2730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32" name="Google Shape;1432;p87"/>
                <p:cNvSpPr/>
                <p:nvPr/>
              </p:nvSpPr>
              <p:spPr>
                <a:xfrm>
                  <a:off x="708234" y="5380371"/>
                  <a:ext cx="61129" cy="73178"/>
                </a:xfrm>
                <a:custGeom>
                  <a:rect b="b" l="l" r="r" t="t"/>
                  <a:pathLst>
                    <a:path extrusionOk="0" h="73178" w="61129">
                      <a:moveTo>
                        <a:pt x="15491" y="2785"/>
                      </a:moveTo>
                      <a:cubicBezTo>
                        <a:pt x="-7554" y="9563"/>
                        <a:pt x="1935" y="67853"/>
                        <a:pt x="1935" y="67853"/>
                      </a:cubicBezTo>
                      <a:cubicBezTo>
                        <a:pt x="4646" y="71468"/>
                        <a:pt x="21365" y="74179"/>
                        <a:pt x="42151" y="72824"/>
                      </a:cubicBezTo>
                      <a:cubicBezTo>
                        <a:pt x="42151" y="48423"/>
                        <a:pt x="50284" y="27186"/>
                        <a:pt x="61129" y="10467"/>
                      </a:cubicBezTo>
                      <a:cubicBezTo>
                        <a:pt x="45314" y="2785"/>
                        <a:pt x="38536" y="-3993"/>
                        <a:pt x="15491" y="2785"/>
                      </a:cubicBezTo>
                      <a:close/>
                    </a:path>
                  </a:pathLst>
                </a:custGeom>
                <a:solidFill>
                  <a:srgbClr val="FFF67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33" name="Google Shape;1433;p87"/>
                <p:cNvSpPr/>
                <p:nvPr/>
              </p:nvSpPr>
              <p:spPr>
                <a:xfrm>
                  <a:off x="420914" y="5067880"/>
                  <a:ext cx="340767" cy="395993"/>
                </a:xfrm>
                <a:custGeom>
                  <a:rect b="b" l="l" r="r" t="t"/>
                  <a:pathLst>
                    <a:path extrusionOk="0" h="395993" w="340767">
                      <a:moveTo>
                        <a:pt x="10457" y="179266"/>
                      </a:moveTo>
                      <a:cubicBezTo>
                        <a:pt x="10457" y="179266"/>
                        <a:pt x="13168" y="314373"/>
                        <a:pt x="72814" y="375374"/>
                      </a:cubicBezTo>
                      <a:cubicBezTo>
                        <a:pt x="102185" y="405648"/>
                        <a:pt x="305974" y="396611"/>
                        <a:pt x="324049" y="385766"/>
                      </a:cubicBezTo>
                      <a:cubicBezTo>
                        <a:pt x="320886" y="378537"/>
                        <a:pt x="301004" y="369499"/>
                        <a:pt x="301004" y="355040"/>
                      </a:cubicBezTo>
                      <a:cubicBezTo>
                        <a:pt x="301456" y="334706"/>
                        <a:pt x="332634" y="326121"/>
                        <a:pt x="340768" y="319795"/>
                      </a:cubicBezTo>
                      <a:cubicBezTo>
                        <a:pt x="318627" y="308498"/>
                        <a:pt x="191202" y="298557"/>
                        <a:pt x="175838" y="288165"/>
                      </a:cubicBezTo>
                      <a:cubicBezTo>
                        <a:pt x="160475" y="277772"/>
                        <a:pt x="148727" y="133629"/>
                        <a:pt x="148727" y="133629"/>
                      </a:cubicBezTo>
                      <a:cubicBezTo>
                        <a:pt x="148727" y="133629"/>
                        <a:pt x="140141" y="46871"/>
                        <a:pt x="105348" y="17500"/>
                      </a:cubicBezTo>
                      <a:cubicBezTo>
                        <a:pt x="70555" y="-11870"/>
                        <a:pt x="45702" y="-1026"/>
                        <a:pt x="22658" y="26086"/>
                      </a:cubicBezTo>
                      <a:cubicBezTo>
                        <a:pt x="-19817" y="76242"/>
                        <a:pt x="10457" y="179266"/>
                        <a:pt x="10457" y="179266"/>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34" name="Google Shape;1434;p87"/>
                <p:cNvSpPr/>
                <p:nvPr/>
              </p:nvSpPr>
              <p:spPr>
                <a:xfrm>
                  <a:off x="423061" y="5067428"/>
                  <a:ext cx="338620" cy="392883"/>
                </a:xfrm>
                <a:custGeom>
                  <a:rect b="b" l="l" r="r" t="t"/>
                  <a:pathLst>
                    <a:path extrusionOk="0" h="392883" w="338620">
                      <a:moveTo>
                        <a:pt x="15088" y="173844"/>
                      </a:moveTo>
                      <a:cubicBezTo>
                        <a:pt x="15088" y="173844"/>
                        <a:pt x="30452" y="337417"/>
                        <a:pt x="70215" y="364529"/>
                      </a:cubicBezTo>
                      <a:cubicBezTo>
                        <a:pt x="105460" y="388478"/>
                        <a:pt x="302924" y="399774"/>
                        <a:pt x="320998" y="388478"/>
                      </a:cubicBezTo>
                      <a:cubicBezTo>
                        <a:pt x="321902" y="378988"/>
                        <a:pt x="311057" y="369499"/>
                        <a:pt x="311057" y="354588"/>
                      </a:cubicBezTo>
                      <a:cubicBezTo>
                        <a:pt x="311509" y="334254"/>
                        <a:pt x="330487" y="326573"/>
                        <a:pt x="338621" y="319795"/>
                      </a:cubicBezTo>
                      <a:cubicBezTo>
                        <a:pt x="301116" y="284550"/>
                        <a:pt x="189055" y="298557"/>
                        <a:pt x="173691" y="288165"/>
                      </a:cubicBezTo>
                      <a:cubicBezTo>
                        <a:pt x="158328" y="277772"/>
                        <a:pt x="136639" y="133629"/>
                        <a:pt x="136639" y="133629"/>
                      </a:cubicBezTo>
                      <a:cubicBezTo>
                        <a:pt x="136639" y="133629"/>
                        <a:pt x="137994" y="46871"/>
                        <a:pt x="102749" y="17500"/>
                      </a:cubicBezTo>
                      <a:cubicBezTo>
                        <a:pt x="67956" y="-11870"/>
                        <a:pt x="43104" y="-1026"/>
                        <a:pt x="20059" y="26086"/>
                      </a:cubicBezTo>
                      <a:cubicBezTo>
                        <a:pt x="-21964" y="76694"/>
                        <a:pt x="15088" y="173844"/>
                        <a:pt x="15088" y="173844"/>
                      </a:cubicBezTo>
                      <a:close/>
                    </a:path>
                  </a:pathLst>
                </a:custGeom>
                <a:solidFill>
                  <a:srgbClr val="A6A6A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35" name="Google Shape;1435;p87"/>
                <p:cNvSpPr/>
                <p:nvPr/>
              </p:nvSpPr>
              <p:spPr>
                <a:xfrm>
                  <a:off x="493728" y="5347844"/>
                  <a:ext cx="106187" cy="63326"/>
                </a:xfrm>
                <a:custGeom>
                  <a:rect b="b" l="l" r="r" t="t"/>
                  <a:pathLst>
                    <a:path extrusionOk="0" h="63326" w="106187">
                      <a:moveTo>
                        <a:pt x="0" y="22659"/>
                      </a:moveTo>
                      <a:cubicBezTo>
                        <a:pt x="27112" y="18141"/>
                        <a:pt x="49705" y="13622"/>
                        <a:pt x="76816" y="13622"/>
                      </a:cubicBezTo>
                      <a:cubicBezTo>
                        <a:pt x="72298" y="18141"/>
                        <a:pt x="48801" y="32600"/>
                        <a:pt x="53320" y="63327"/>
                      </a:cubicBezTo>
                      <a:cubicBezTo>
                        <a:pt x="57838" y="35312"/>
                        <a:pt x="90824" y="12719"/>
                        <a:pt x="106187" y="8652"/>
                      </a:cubicBezTo>
                      <a:cubicBezTo>
                        <a:pt x="105284" y="8200"/>
                        <a:pt x="103928" y="7748"/>
                        <a:pt x="103476" y="7296"/>
                      </a:cubicBezTo>
                      <a:cubicBezTo>
                        <a:pt x="102121" y="6393"/>
                        <a:pt x="100765" y="4133"/>
                        <a:pt x="98958" y="970"/>
                      </a:cubicBezTo>
                      <a:cubicBezTo>
                        <a:pt x="64616" y="-2645"/>
                        <a:pt x="30727" y="3681"/>
                        <a:pt x="0" y="22659"/>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1436" name="Google Shape;1436;p87"/>
            <p:cNvGrpSpPr/>
            <p:nvPr/>
          </p:nvGrpSpPr>
          <p:grpSpPr>
            <a:xfrm>
              <a:off x="2424507" y="3878816"/>
              <a:ext cx="710860" cy="715480"/>
              <a:chOff x="1631062" y="4626105"/>
              <a:chExt cx="710860" cy="715480"/>
            </a:xfrm>
          </p:grpSpPr>
          <p:sp>
            <p:nvSpPr>
              <p:cNvPr id="1437" name="Google Shape;1437;p87"/>
              <p:cNvSpPr/>
              <p:nvPr/>
            </p:nvSpPr>
            <p:spPr>
              <a:xfrm>
                <a:off x="1631062" y="4846346"/>
                <a:ext cx="579285" cy="488153"/>
              </a:xfrm>
              <a:custGeom>
                <a:rect b="b" l="l" r="r" t="t"/>
                <a:pathLst>
                  <a:path extrusionOk="0" h="488153" w="579285">
                    <a:moveTo>
                      <a:pt x="239486" y="67327"/>
                    </a:moveTo>
                    <a:cubicBezTo>
                      <a:pt x="239486" y="67327"/>
                      <a:pt x="176226" y="79979"/>
                      <a:pt x="155892" y="103476"/>
                    </a:cubicBezTo>
                    <a:cubicBezTo>
                      <a:pt x="132847" y="129684"/>
                      <a:pt x="126069" y="230900"/>
                      <a:pt x="126069" y="230900"/>
                    </a:cubicBezTo>
                    <a:cubicBezTo>
                      <a:pt x="126069" y="230900"/>
                      <a:pt x="77720" y="349740"/>
                      <a:pt x="0" y="384985"/>
                    </a:cubicBezTo>
                    <a:cubicBezTo>
                      <a:pt x="0" y="384985"/>
                      <a:pt x="74105" y="398089"/>
                      <a:pt x="35245" y="487105"/>
                    </a:cubicBezTo>
                    <a:cubicBezTo>
                      <a:pt x="35245" y="487105"/>
                      <a:pt x="102121" y="472194"/>
                      <a:pt x="192945" y="371881"/>
                    </a:cubicBezTo>
                    <a:lnTo>
                      <a:pt x="198367" y="481231"/>
                    </a:lnTo>
                    <a:cubicBezTo>
                      <a:pt x="198367" y="481231"/>
                      <a:pt x="501114" y="497950"/>
                      <a:pt x="519640" y="479424"/>
                    </a:cubicBezTo>
                    <a:cubicBezTo>
                      <a:pt x="538166" y="460897"/>
                      <a:pt x="553078" y="245360"/>
                      <a:pt x="553078" y="245360"/>
                    </a:cubicBezTo>
                    <a:cubicBezTo>
                      <a:pt x="553078" y="245360"/>
                      <a:pt x="516025" y="136010"/>
                      <a:pt x="579286" y="76364"/>
                    </a:cubicBezTo>
                    <a:cubicBezTo>
                      <a:pt x="579286" y="76364"/>
                      <a:pt x="528677" y="52868"/>
                      <a:pt x="479425" y="33438"/>
                    </a:cubicBezTo>
                    <a:cubicBezTo>
                      <a:pt x="438305" y="17171"/>
                      <a:pt x="398090" y="4970"/>
                      <a:pt x="395378" y="0"/>
                    </a:cubicBezTo>
                    <a:cubicBezTo>
                      <a:pt x="395378" y="452"/>
                      <a:pt x="314043" y="128328"/>
                      <a:pt x="239486" y="67327"/>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38" name="Google Shape;1438;p87"/>
              <p:cNvSpPr/>
              <p:nvPr/>
            </p:nvSpPr>
            <p:spPr>
              <a:xfrm>
                <a:off x="2101901" y="4910510"/>
                <a:ext cx="240021" cy="411192"/>
              </a:xfrm>
              <a:custGeom>
                <a:rect b="b" l="l" r="r" t="t"/>
                <a:pathLst>
                  <a:path extrusionOk="0" h="411192" w="240021">
                    <a:moveTo>
                      <a:pt x="80431" y="0"/>
                    </a:moveTo>
                    <a:cubicBezTo>
                      <a:pt x="86305" y="2259"/>
                      <a:pt x="116128" y="12652"/>
                      <a:pt x="121099" y="15363"/>
                    </a:cubicBezTo>
                    <a:cubicBezTo>
                      <a:pt x="140077" y="24852"/>
                      <a:pt x="154988" y="43379"/>
                      <a:pt x="178485" y="140528"/>
                    </a:cubicBezTo>
                    <a:cubicBezTo>
                      <a:pt x="178485" y="140528"/>
                      <a:pt x="258916" y="274731"/>
                      <a:pt x="235871" y="310880"/>
                    </a:cubicBezTo>
                    <a:cubicBezTo>
                      <a:pt x="179389" y="399896"/>
                      <a:pt x="66875" y="411193"/>
                      <a:pt x="66875" y="411193"/>
                    </a:cubicBezTo>
                    <a:cubicBezTo>
                      <a:pt x="66875" y="411193"/>
                      <a:pt x="53771" y="368266"/>
                      <a:pt x="0" y="360132"/>
                    </a:cubicBezTo>
                    <a:cubicBezTo>
                      <a:pt x="61453" y="310880"/>
                      <a:pt x="116580" y="307717"/>
                      <a:pt x="124714" y="273827"/>
                    </a:cubicBezTo>
                    <a:cubicBezTo>
                      <a:pt x="102572" y="234967"/>
                      <a:pt x="69135" y="171255"/>
                      <a:pt x="69135" y="171255"/>
                    </a:cubicBezTo>
                    <a:cubicBezTo>
                      <a:pt x="69135" y="171255"/>
                      <a:pt x="-26208" y="52868"/>
                      <a:pt x="80431" y="0"/>
                    </a:cubicBezTo>
                    <a:close/>
                  </a:path>
                </a:pathLst>
              </a:custGeom>
              <a:solidFill>
                <a:srgbClr val="2C2C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39" name="Google Shape;1439;p87"/>
              <p:cNvSpPr/>
              <p:nvPr/>
            </p:nvSpPr>
            <p:spPr>
              <a:xfrm>
                <a:off x="2203570" y="5165618"/>
                <a:ext cx="106639" cy="59386"/>
              </a:xfrm>
              <a:custGeom>
                <a:rect b="b" l="l" r="r" t="t"/>
                <a:pathLst>
                  <a:path extrusionOk="0" h="59386" w="106639">
                    <a:moveTo>
                      <a:pt x="34341" y="12845"/>
                    </a:moveTo>
                    <a:cubicBezTo>
                      <a:pt x="61453" y="8327"/>
                      <a:pt x="79528" y="6067"/>
                      <a:pt x="106639" y="6067"/>
                    </a:cubicBezTo>
                    <a:cubicBezTo>
                      <a:pt x="75009" y="-2066"/>
                      <a:pt x="46542" y="-2970"/>
                      <a:pt x="18526" y="9230"/>
                    </a:cubicBezTo>
                    <a:cubicBezTo>
                      <a:pt x="20334" y="12393"/>
                      <a:pt x="22141" y="15556"/>
                      <a:pt x="23497" y="18267"/>
                    </a:cubicBezTo>
                    <a:cubicBezTo>
                      <a:pt x="20786" y="30016"/>
                      <a:pt x="12200" y="38149"/>
                      <a:pt x="0" y="45831"/>
                    </a:cubicBezTo>
                    <a:cubicBezTo>
                      <a:pt x="28919" y="31823"/>
                      <a:pt x="79528" y="25497"/>
                      <a:pt x="103928" y="59387"/>
                    </a:cubicBezTo>
                    <a:cubicBezTo>
                      <a:pt x="84046" y="18719"/>
                      <a:pt x="61453" y="26401"/>
                      <a:pt x="34341" y="12845"/>
                    </a:cubicBezTo>
                    <a:close/>
                  </a:path>
                </a:pathLst>
              </a:custGeom>
              <a:solidFill>
                <a:srgbClr val="231F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40" name="Google Shape;1440;p87"/>
              <p:cNvSpPr/>
              <p:nvPr/>
            </p:nvSpPr>
            <p:spPr>
              <a:xfrm>
                <a:off x="1902178" y="4919096"/>
                <a:ext cx="126069" cy="422489"/>
              </a:xfrm>
              <a:custGeom>
                <a:rect b="b" l="l" r="r" t="t"/>
                <a:pathLst>
                  <a:path extrusionOk="0" h="422489" w="126069">
                    <a:moveTo>
                      <a:pt x="0" y="31178"/>
                    </a:moveTo>
                    <a:lnTo>
                      <a:pt x="0" y="422489"/>
                    </a:lnTo>
                    <a:lnTo>
                      <a:pt x="126069" y="422489"/>
                    </a:lnTo>
                    <a:lnTo>
                      <a:pt x="120647" y="0"/>
                    </a:lnTo>
                    <a:cubicBezTo>
                      <a:pt x="120647" y="0"/>
                      <a:pt x="44282" y="90824"/>
                      <a:pt x="0" y="31178"/>
                    </a:cubicBezTo>
                    <a:close/>
                  </a:path>
                </a:pathLst>
              </a:custGeom>
              <a:solidFill>
                <a:srgbClr val="9E9E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41" name="Google Shape;1441;p87"/>
              <p:cNvSpPr/>
              <p:nvPr/>
            </p:nvSpPr>
            <p:spPr>
              <a:xfrm>
                <a:off x="1907601" y="4965185"/>
                <a:ext cx="67779" cy="77719"/>
              </a:xfrm>
              <a:custGeom>
                <a:rect b="b" l="l" r="r" t="t"/>
                <a:pathLst>
                  <a:path extrusionOk="0" h="77719" w="67779">
                    <a:moveTo>
                      <a:pt x="22141" y="0"/>
                    </a:moveTo>
                    <a:lnTo>
                      <a:pt x="0" y="15815"/>
                    </a:lnTo>
                    <a:lnTo>
                      <a:pt x="22141" y="77720"/>
                    </a:lnTo>
                    <a:lnTo>
                      <a:pt x="51060" y="73653"/>
                    </a:lnTo>
                    <a:lnTo>
                      <a:pt x="67779" y="20334"/>
                    </a:lnTo>
                    <a:close/>
                  </a:path>
                </a:pathLst>
              </a:custGeom>
              <a:solidFill>
                <a:srgbClr val="99221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42" name="Google Shape;1442;p87"/>
              <p:cNvSpPr/>
              <p:nvPr/>
            </p:nvSpPr>
            <p:spPr>
              <a:xfrm>
                <a:off x="1919028" y="5013986"/>
                <a:ext cx="76233" cy="309975"/>
              </a:xfrm>
              <a:custGeom>
                <a:rect b="b" l="l" r="r" t="t"/>
                <a:pathLst>
                  <a:path extrusionOk="0" h="309975" w="76233">
                    <a:moveTo>
                      <a:pt x="12521" y="2711"/>
                    </a:moveTo>
                    <a:cubicBezTo>
                      <a:pt x="12521" y="2711"/>
                      <a:pt x="-4650" y="289642"/>
                      <a:pt x="1224" y="307717"/>
                    </a:cubicBezTo>
                    <a:lnTo>
                      <a:pt x="76233" y="309976"/>
                    </a:lnTo>
                    <a:cubicBezTo>
                      <a:pt x="76233" y="309976"/>
                      <a:pt x="49574" y="28467"/>
                      <a:pt x="32403" y="0"/>
                    </a:cubicBezTo>
                    <a:lnTo>
                      <a:pt x="12521" y="2711"/>
                    </a:lnTo>
                    <a:close/>
                  </a:path>
                </a:pathLst>
              </a:custGeom>
              <a:solidFill>
                <a:srgbClr val="99221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43" name="Google Shape;1443;p87"/>
              <p:cNvSpPr/>
              <p:nvPr/>
            </p:nvSpPr>
            <p:spPr>
              <a:xfrm>
                <a:off x="1894045" y="4831887"/>
                <a:ext cx="132395" cy="136009"/>
              </a:xfrm>
              <a:custGeom>
                <a:rect b="b" l="l" r="r" t="t"/>
                <a:pathLst>
                  <a:path extrusionOk="0" h="136009" w="132395">
                    <a:moveTo>
                      <a:pt x="0" y="74105"/>
                    </a:moveTo>
                    <a:cubicBezTo>
                      <a:pt x="0" y="74105"/>
                      <a:pt x="15815" y="104380"/>
                      <a:pt x="13556" y="136010"/>
                    </a:cubicBezTo>
                    <a:cubicBezTo>
                      <a:pt x="45186" y="131943"/>
                      <a:pt x="113869" y="111609"/>
                      <a:pt x="132395" y="14911"/>
                    </a:cubicBezTo>
                    <a:cubicBezTo>
                      <a:pt x="132395" y="14911"/>
                      <a:pt x="122906" y="11748"/>
                      <a:pt x="115676" y="0"/>
                    </a:cubicBezTo>
                    <a:cubicBezTo>
                      <a:pt x="49705" y="97150"/>
                      <a:pt x="0" y="74105"/>
                      <a:pt x="0" y="74105"/>
                    </a:cubicBezTo>
                    <a:close/>
                  </a:path>
                </a:pathLst>
              </a:custGeom>
              <a:solidFill>
                <a:srgbClr val="EAB5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44" name="Google Shape;1444;p87"/>
              <p:cNvSpPr/>
              <p:nvPr/>
            </p:nvSpPr>
            <p:spPr>
              <a:xfrm>
                <a:off x="1778369" y="5085832"/>
                <a:ext cx="47445" cy="132394"/>
              </a:xfrm>
              <a:custGeom>
                <a:rect b="b" l="l" r="r" t="t"/>
                <a:pathLst>
                  <a:path extrusionOk="0" h="132394" w="47445">
                    <a:moveTo>
                      <a:pt x="0" y="0"/>
                    </a:moveTo>
                    <a:cubicBezTo>
                      <a:pt x="0" y="0"/>
                      <a:pt x="47445" y="75009"/>
                      <a:pt x="47445" y="132395"/>
                    </a:cubicBezTo>
                  </a:path>
                </a:pathLst>
              </a:custGeom>
              <a:noFill/>
              <a:ln cap="flat" cmpd="sng" w="9525">
                <a:solidFill>
                  <a:srgbClr val="231F2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45" name="Google Shape;1445;p87"/>
              <p:cNvSpPr/>
              <p:nvPr/>
            </p:nvSpPr>
            <p:spPr>
              <a:xfrm>
                <a:off x="1831236" y="4910510"/>
                <a:ext cx="78658" cy="396733"/>
              </a:xfrm>
              <a:custGeom>
                <a:rect b="b" l="l" r="r" t="t"/>
                <a:pathLst>
                  <a:path extrusionOk="0" h="396733" w="78658">
                    <a:moveTo>
                      <a:pt x="70942" y="0"/>
                    </a:moveTo>
                    <a:lnTo>
                      <a:pt x="25756" y="59194"/>
                    </a:lnTo>
                    <a:lnTo>
                      <a:pt x="44734" y="104832"/>
                    </a:lnTo>
                    <a:lnTo>
                      <a:pt x="0" y="111158"/>
                    </a:lnTo>
                    <a:cubicBezTo>
                      <a:pt x="0" y="111158"/>
                      <a:pt x="73201" y="375948"/>
                      <a:pt x="70490" y="396733"/>
                    </a:cubicBezTo>
                    <a:cubicBezTo>
                      <a:pt x="70490" y="396733"/>
                      <a:pt x="77720" y="193848"/>
                      <a:pt x="78624" y="51512"/>
                    </a:cubicBezTo>
                    <a:cubicBezTo>
                      <a:pt x="79076" y="28467"/>
                      <a:pt x="75009" y="17171"/>
                      <a:pt x="70942" y="0"/>
                    </a:cubicBezTo>
                    <a:close/>
                  </a:path>
                </a:pathLst>
              </a:custGeom>
              <a:solidFill>
                <a:srgbClr val="17171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46" name="Google Shape;1446;p87"/>
              <p:cNvSpPr/>
              <p:nvPr/>
            </p:nvSpPr>
            <p:spPr>
              <a:xfrm>
                <a:off x="2006252" y="4846798"/>
                <a:ext cx="88871" cy="464071"/>
              </a:xfrm>
              <a:custGeom>
                <a:rect b="b" l="l" r="r" t="t"/>
                <a:pathLst>
                  <a:path extrusionOk="0" h="464071" w="88871">
                    <a:moveTo>
                      <a:pt x="20189" y="0"/>
                    </a:moveTo>
                    <a:cubicBezTo>
                      <a:pt x="20189" y="0"/>
                      <a:pt x="-31775" y="466771"/>
                      <a:pt x="31033" y="464060"/>
                    </a:cubicBezTo>
                    <a:cubicBezTo>
                      <a:pt x="31033" y="464060"/>
                      <a:pt x="9344" y="434237"/>
                      <a:pt x="32841" y="385888"/>
                    </a:cubicBezTo>
                    <a:cubicBezTo>
                      <a:pt x="32841" y="385888"/>
                      <a:pt x="86160" y="217796"/>
                      <a:pt x="86160" y="173062"/>
                    </a:cubicBezTo>
                    <a:lnTo>
                      <a:pt x="59049" y="161766"/>
                    </a:lnTo>
                    <a:lnTo>
                      <a:pt x="88871" y="129684"/>
                    </a:lnTo>
                    <a:cubicBezTo>
                      <a:pt x="88871" y="130136"/>
                      <a:pt x="33293" y="36149"/>
                      <a:pt x="20189" y="0"/>
                    </a:cubicBezTo>
                    <a:close/>
                  </a:path>
                </a:pathLst>
              </a:custGeom>
              <a:solidFill>
                <a:srgbClr val="17171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47" name="Google Shape;1447;p87"/>
              <p:cNvSpPr/>
              <p:nvPr/>
            </p:nvSpPr>
            <p:spPr>
              <a:xfrm>
                <a:off x="1902178" y="4846798"/>
                <a:ext cx="134662" cy="157247"/>
              </a:xfrm>
              <a:custGeom>
                <a:rect b="b" l="l" r="r" t="t"/>
                <a:pathLst>
                  <a:path extrusionOk="0" h="157247" w="134662">
                    <a:moveTo>
                      <a:pt x="0" y="85853"/>
                    </a:moveTo>
                    <a:lnTo>
                      <a:pt x="3163" y="157247"/>
                    </a:lnTo>
                    <a:lnTo>
                      <a:pt x="25304" y="126521"/>
                    </a:lnTo>
                    <a:cubicBezTo>
                      <a:pt x="25304" y="126521"/>
                      <a:pt x="90372" y="154536"/>
                      <a:pt x="102121" y="157247"/>
                    </a:cubicBezTo>
                    <a:cubicBezTo>
                      <a:pt x="115225" y="136010"/>
                      <a:pt x="135106" y="22141"/>
                      <a:pt x="134655" y="7230"/>
                    </a:cubicBezTo>
                    <a:lnTo>
                      <a:pt x="124262" y="0"/>
                    </a:lnTo>
                    <a:cubicBezTo>
                      <a:pt x="93535" y="98505"/>
                      <a:pt x="24852" y="112513"/>
                      <a:pt x="24852" y="112513"/>
                    </a:cubicBezTo>
                    <a:lnTo>
                      <a:pt x="5422" y="85402"/>
                    </a:lnTo>
                    <a:lnTo>
                      <a:pt x="0" y="85853"/>
                    </a:lnTo>
                    <a:close/>
                  </a:path>
                </a:pathLst>
              </a:custGeom>
              <a:solidFill>
                <a:srgbClr val="FAFAF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48" name="Google Shape;1448;p87"/>
              <p:cNvGrpSpPr/>
              <p:nvPr/>
            </p:nvGrpSpPr>
            <p:grpSpPr>
              <a:xfrm>
                <a:off x="1776460" y="4626105"/>
                <a:ext cx="256021" cy="306629"/>
                <a:chOff x="1776460" y="4626105"/>
                <a:chExt cx="256021" cy="306629"/>
              </a:xfrm>
            </p:grpSpPr>
            <p:sp>
              <p:nvSpPr>
                <p:cNvPr id="1449" name="Google Shape;1449;p87"/>
                <p:cNvSpPr/>
                <p:nvPr/>
              </p:nvSpPr>
              <p:spPr>
                <a:xfrm>
                  <a:off x="1808555" y="4701086"/>
                  <a:ext cx="223926" cy="231648"/>
                </a:xfrm>
                <a:custGeom>
                  <a:rect b="b" l="l" r="r" t="t"/>
                  <a:pathLst>
                    <a:path extrusionOk="0" h="231648" w="223926">
                      <a:moveTo>
                        <a:pt x="5511" y="25066"/>
                      </a:moveTo>
                      <a:cubicBezTo>
                        <a:pt x="5511" y="25066"/>
                        <a:pt x="-815" y="43592"/>
                        <a:pt x="88" y="71607"/>
                      </a:cubicBezTo>
                      <a:cubicBezTo>
                        <a:pt x="540" y="81548"/>
                        <a:pt x="1444" y="76126"/>
                        <a:pt x="3251" y="87874"/>
                      </a:cubicBezTo>
                      <a:cubicBezTo>
                        <a:pt x="4155" y="94200"/>
                        <a:pt x="9126" y="100075"/>
                        <a:pt x="10481" y="106401"/>
                      </a:cubicBezTo>
                      <a:cubicBezTo>
                        <a:pt x="12289" y="114534"/>
                        <a:pt x="13644" y="124927"/>
                        <a:pt x="15904" y="134416"/>
                      </a:cubicBezTo>
                      <a:cubicBezTo>
                        <a:pt x="19518" y="147972"/>
                        <a:pt x="29007" y="162431"/>
                        <a:pt x="34882" y="175083"/>
                      </a:cubicBezTo>
                      <a:cubicBezTo>
                        <a:pt x="48889" y="204002"/>
                        <a:pt x="61993" y="224336"/>
                        <a:pt x="85490" y="230210"/>
                      </a:cubicBezTo>
                      <a:cubicBezTo>
                        <a:pt x="108083" y="235633"/>
                        <a:pt x="139261" y="227047"/>
                        <a:pt x="174055" y="181409"/>
                      </a:cubicBezTo>
                      <a:cubicBezTo>
                        <a:pt x="185351" y="166046"/>
                        <a:pt x="189870" y="161528"/>
                        <a:pt x="199359" y="132157"/>
                      </a:cubicBezTo>
                      <a:cubicBezTo>
                        <a:pt x="221048" y="134416"/>
                        <a:pt x="246353" y="36362"/>
                        <a:pt x="188062" y="59859"/>
                      </a:cubicBezTo>
                      <a:cubicBezTo>
                        <a:pt x="188062" y="59859"/>
                        <a:pt x="157788" y="-47232"/>
                        <a:pt x="5511" y="25066"/>
                      </a:cubicBezTo>
                      <a:close/>
                    </a:path>
                  </a:pathLst>
                </a:custGeom>
                <a:solidFill>
                  <a:srgbClr val="F9CB8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50" name="Google Shape;1450;p87"/>
                <p:cNvSpPr/>
                <p:nvPr/>
              </p:nvSpPr>
              <p:spPr>
                <a:xfrm>
                  <a:off x="1776460" y="4626105"/>
                  <a:ext cx="244296" cy="194033"/>
                </a:xfrm>
                <a:custGeom>
                  <a:rect b="b" l="l" r="r" t="t"/>
                  <a:pathLst>
                    <a:path extrusionOk="0" h="194033" w="244296">
                      <a:moveTo>
                        <a:pt x="231906" y="53957"/>
                      </a:moveTo>
                      <a:cubicBezTo>
                        <a:pt x="170453" y="-63075"/>
                        <a:pt x="23598" y="46727"/>
                        <a:pt x="23598" y="46727"/>
                      </a:cubicBezTo>
                      <a:cubicBezTo>
                        <a:pt x="-36500" y="72483"/>
                        <a:pt x="37154" y="170537"/>
                        <a:pt x="37154" y="170537"/>
                      </a:cubicBezTo>
                      <a:cubicBezTo>
                        <a:pt x="32635" y="140262"/>
                        <a:pt x="53421" y="105017"/>
                        <a:pt x="53421" y="105017"/>
                      </a:cubicBezTo>
                      <a:cubicBezTo>
                        <a:pt x="67428" y="114506"/>
                        <a:pt x="159156" y="95528"/>
                        <a:pt x="159156" y="95528"/>
                      </a:cubicBezTo>
                      <a:cubicBezTo>
                        <a:pt x="196661" y="114054"/>
                        <a:pt x="182201" y="152914"/>
                        <a:pt x="182201" y="152914"/>
                      </a:cubicBezTo>
                      <a:cubicBezTo>
                        <a:pt x="182201" y="152914"/>
                        <a:pt x="212024" y="166922"/>
                        <a:pt x="214283" y="193582"/>
                      </a:cubicBezTo>
                      <a:lnTo>
                        <a:pt x="220157" y="194034"/>
                      </a:lnTo>
                      <a:lnTo>
                        <a:pt x="221513" y="164211"/>
                      </a:lnTo>
                      <a:cubicBezTo>
                        <a:pt x="226032" y="146588"/>
                        <a:pt x="239136" y="131677"/>
                        <a:pt x="239136" y="131677"/>
                      </a:cubicBezTo>
                      <a:cubicBezTo>
                        <a:pt x="254047" y="81520"/>
                        <a:pt x="231906" y="53957"/>
                        <a:pt x="231906" y="53957"/>
                      </a:cubicBezTo>
                      <a:close/>
                    </a:path>
                  </a:pathLst>
                </a:custGeom>
                <a:solidFill>
                  <a:srgbClr val="A853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51" name="Google Shape;1451;p87"/>
                <p:cNvSpPr/>
                <p:nvPr/>
              </p:nvSpPr>
              <p:spPr>
                <a:xfrm>
                  <a:off x="2004000" y="4780744"/>
                  <a:ext cx="13096" cy="34429"/>
                </a:xfrm>
                <a:custGeom>
                  <a:rect b="b" l="l" r="r" t="t"/>
                  <a:pathLst>
                    <a:path extrusionOk="0" h="34429" w="13096">
                      <a:moveTo>
                        <a:pt x="4366" y="1438"/>
                      </a:moveTo>
                      <a:cubicBezTo>
                        <a:pt x="11595" y="-6696"/>
                        <a:pt x="19729" y="21771"/>
                        <a:pt x="4366" y="34424"/>
                      </a:cubicBezTo>
                      <a:cubicBezTo>
                        <a:pt x="751" y="34875"/>
                        <a:pt x="-3316" y="9571"/>
                        <a:pt x="4366" y="1438"/>
                      </a:cubicBezTo>
                      <a:close/>
                    </a:path>
                  </a:pathLst>
                </a:custGeom>
                <a:solidFill>
                  <a:srgbClr val="EAB5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452" name="Google Shape;1452;p87"/>
              <p:cNvSpPr/>
              <p:nvPr/>
            </p:nvSpPr>
            <p:spPr>
              <a:xfrm>
                <a:off x="2170092" y="5051039"/>
                <a:ext cx="12240" cy="64164"/>
              </a:xfrm>
              <a:custGeom>
                <a:rect b="b" l="l" r="r" t="t"/>
                <a:pathLst>
                  <a:path extrusionOk="0" h="64164" w="12240">
                    <a:moveTo>
                      <a:pt x="12240" y="64164"/>
                    </a:moveTo>
                    <a:cubicBezTo>
                      <a:pt x="12240" y="64164"/>
                      <a:pt x="-8094" y="31630"/>
                      <a:pt x="3655" y="0"/>
                    </a:cubicBezTo>
                    <a:cubicBezTo>
                      <a:pt x="5462" y="13104"/>
                      <a:pt x="1847" y="15363"/>
                      <a:pt x="5914" y="27563"/>
                    </a:cubicBezTo>
                    <a:cubicBezTo>
                      <a:pt x="10433" y="39764"/>
                      <a:pt x="12240" y="64164"/>
                      <a:pt x="12240" y="64164"/>
                    </a:cubicBezTo>
                    <a:close/>
                  </a:path>
                </a:pathLst>
              </a:custGeom>
              <a:solidFill>
                <a:srgbClr val="231F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1453" name="Google Shape;1453;p87"/>
          <p:cNvGrpSpPr/>
          <p:nvPr/>
        </p:nvGrpSpPr>
        <p:grpSpPr>
          <a:xfrm>
            <a:off x="804456" y="2852221"/>
            <a:ext cx="4232601" cy="1228686"/>
            <a:chOff x="6031961" y="3686094"/>
            <a:chExt cx="4232601" cy="1228686"/>
          </a:xfrm>
        </p:grpSpPr>
        <p:sp>
          <p:nvSpPr>
            <p:cNvPr id="1454" name="Google Shape;1454;p87"/>
            <p:cNvSpPr/>
            <p:nvPr/>
          </p:nvSpPr>
          <p:spPr>
            <a:xfrm>
              <a:off x="6031961" y="3686094"/>
              <a:ext cx="1342108" cy="1059897"/>
            </a:xfrm>
            <a:custGeom>
              <a:rect b="b" l="l" r="r" t="t"/>
              <a:pathLst>
                <a:path extrusionOk="0" h="1228340" w="1555400">
                  <a:moveTo>
                    <a:pt x="162219" y="518763"/>
                  </a:moveTo>
                  <a:lnTo>
                    <a:pt x="614876" y="937709"/>
                  </a:lnTo>
                  <a:lnTo>
                    <a:pt x="1370667" y="-134"/>
                  </a:lnTo>
                  <a:lnTo>
                    <a:pt x="1555031" y="149658"/>
                  </a:lnTo>
                  <a:lnTo>
                    <a:pt x="725903" y="1181968"/>
                  </a:lnTo>
                  <a:cubicBezTo>
                    <a:pt x="683143" y="1235218"/>
                    <a:pt x="605306" y="1243724"/>
                    <a:pt x="552056" y="1200964"/>
                  </a:cubicBezTo>
                  <a:cubicBezTo>
                    <a:pt x="549674" y="1199055"/>
                    <a:pt x="547373" y="1197061"/>
                    <a:pt x="545141" y="1194980"/>
                  </a:cubicBezTo>
                  <a:lnTo>
                    <a:pt x="-370" y="686513"/>
                  </a:lnTo>
                  <a:close/>
                </a:path>
              </a:pathLst>
            </a:custGeom>
            <a:solidFill>
              <a:srgbClr val="F8CA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55" name="Google Shape;1455;p87"/>
            <p:cNvSpPr/>
            <p:nvPr/>
          </p:nvSpPr>
          <p:spPr>
            <a:xfrm>
              <a:off x="6642786" y="3774495"/>
              <a:ext cx="3621776" cy="1140285"/>
            </a:xfrm>
            <a:custGeom>
              <a:rect b="b" l="l" r="r" t="t"/>
              <a:pathLst>
                <a:path extrusionOk="0" h="1092152" w="3468894">
                  <a:moveTo>
                    <a:pt x="803341" y="40245"/>
                  </a:moveTo>
                  <a:lnTo>
                    <a:pt x="6796" y="1038252"/>
                  </a:lnTo>
                  <a:cubicBezTo>
                    <a:pt x="-4576" y="1052619"/>
                    <a:pt x="-2151" y="1073480"/>
                    <a:pt x="12210" y="1084851"/>
                  </a:cubicBezTo>
                  <a:cubicBezTo>
                    <a:pt x="18049" y="1089475"/>
                    <a:pt x="25270" y="1091997"/>
                    <a:pt x="32711" y="1092018"/>
                  </a:cubicBezTo>
                  <a:lnTo>
                    <a:pt x="3180880" y="1092018"/>
                  </a:lnTo>
                  <a:cubicBezTo>
                    <a:pt x="3214323" y="1092008"/>
                    <a:pt x="3244647" y="1072340"/>
                    <a:pt x="3258303" y="1041801"/>
                  </a:cubicBezTo>
                  <a:lnTo>
                    <a:pt x="3458260" y="594682"/>
                  </a:lnTo>
                  <a:cubicBezTo>
                    <a:pt x="3472185" y="563685"/>
                    <a:pt x="3471916" y="528178"/>
                    <a:pt x="3457614" y="497365"/>
                  </a:cubicBezTo>
                  <a:lnTo>
                    <a:pt x="3249701" y="48955"/>
                  </a:lnTo>
                  <a:cubicBezTo>
                    <a:pt x="3235775" y="19007"/>
                    <a:pt x="3205773" y="-144"/>
                    <a:pt x="3172761" y="-133"/>
                  </a:cubicBezTo>
                  <a:lnTo>
                    <a:pt x="887700" y="-133"/>
                  </a:lnTo>
                  <a:cubicBezTo>
                    <a:pt x="854892" y="-246"/>
                    <a:pt x="823831" y="14620"/>
                    <a:pt x="803341" y="40245"/>
                  </a:cubicBezTo>
                  <a:close/>
                </a:path>
              </a:pathLst>
            </a:custGeom>
            <a:solidFill>
              <a:srgbClr val="A7C0D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56" name="Google Shape;1456;p87"/>
            <p:cNvSpPr txBox="1"/>
            <p:nvPr/>
          </p:nvSpPr>
          <p:spPr>
            <a:xfrm>
              <a:off x="7650519" y="3922153"/>
              <a:ext cx="249415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213C"/>
                  </a:solidFill>
                  <a:latin typeface="Calibri"/>
                  <a:ea typeface="Calibri"/>
                  <a:cs typeface="Calibri"/>
                  <a:sym typeface="Calibri"/>
                </a:rPr>
                <a:t>Questions</a:t>
              </a:r>
              <a:endParaRPr/>
            </a:p>
            <a:p>
              <a:pPr indent="0" lvl="0" marL="0" marR="0" rtl="0" algn="l">
                <a:spcBef>
                  <a:spcPts val="0"/>
                </a:spcBef>
                <a:spcAft>
                  <a:spcPts val="0"/>
                </a:spcAft>
                <a:buNone/>
              </a:pPr>
              <a:r>
                <a:rPr b="1" lang="en-US" sz="2400">
                  <a:solidFill>
                    <a:srgbClr val="00213C"/>
                  </a:solidFill>
                  <a:latin typeface="Calibri"/>
                  <a:ea typeface="Calibri"/>
                  <a:cs typeface="Calibri"/>
                  <a:sym typeface="Calibri"/>
                </a:rPr>
                <a:t>and Rebuttal</a:t>
              </a:r>
              <a:endParaRPr/>
            </a:p>
          </p:txBody>
        </p:sp>
        <p:sp>
          <p:nvSpPr>
            <p:cNvPr id="1457" name="Google Shape;1457;p87"/>
            <p:cNvSpPr/>
            <p:nvPr/>
          </p:nvSpPr>
          <p:spPr>
            <a:xfrm>
              <a:off x="6693340" y="3769482"/>
              <a:ext cx="876169" cy="1127553"/>
            </a:xfrm>
            <a:custGeom>
              <a:rect b="b" l="l" r="r" t="t"/>
              <a:pathLst>
                <a:path extrusionOk="0" h="1079957" w="839184">
                  <a:moveTo>
                    <a:pt x="839184" y="0"/>
                  </a:moveTo>
                  <a:lnTo>
                    <a:pt x="839184" y="1079957"/>
                  </a:lnTo>
                  <a:lnTo>
                    <a:pt x="33080" y="1079957"/>
                  </a:lnTo>
                  <a:cubicBezTo>
                    <a:pt x="25639" y="1079936"/>
                    <a:pt x="18418" y="1077414"/>
                    <a:pt x="12579" y="1072790"/>
                  </a:cubicBezTo>
                  <a:cubicBezTo>
                    <a:pt x="-1782" y="1061419"/>
                    <a:pt x="-4207" y="1040558"/>
                    <a:pt x="7165" y="1026191"/>
                  </a:cubicBezTo>
                  <a:lnTo>
                    <a:pt x="803710" y="28184"/>
                  </a:lnTo>
                  <a:lnTo>
                    <a:pt x="839184" y="0"/>
                  </a:lnTo>
                  <a:close/>
                </a:path>
              </a:pathLst>
            </a:custGeom>
            <a:solidFill>
              <a:srgbClr val="779DCE">
                <a:alpha val="80784"/>
              </a:srgbClr>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458" name="Google Shape;1458;p87"/>
          <p:cNvGrpSpPr/>
          <p:nvPr/>
        </p:nvGrpSpPr>
        <p:grpSpPr>
          <a:xfrm>
            <a:off x="804456" y="1417182"/>
            <a:ext cx="4232601" cy="1228686"/>
            <a:chOff x="813175" y="1417182"/>
            <a:chExt cx="4232601" cy="1228686"/>
          </a:xfrm>
        </p:grpSpPr>
        <p:grpSp>
          <p:nvGrpSpPr>
            <p:cNvPr id="1459" name="Google Shape;1459;p87"/>
            <p:cNvGrpSpPr/>
            <p:nvPr/>
          </p:nvGrpSpPr>
          <p:grpSpPr>
            <a:xfrm>
              <a:off x="813175" y="1417182"/>
              <a:ext cx="4232601" cy="1228686"/>
              <a:chOff x="6031961" y="825395"/>
              <a:chExt cx="4232601" cy="1228686"/>
            </a:xfrm>
          </p:grpSpPr>
          <p:sp>
            <p:nvSpPr>
              <p:cNvPr id="1460" name="Google Shape;1460;p87"/>
              <p:cNvSpPr/>
              <p:nvPr/>
            </p:nvSpPr>
            <p:spPr>
              <a:xfrm>
                <a:off x="6031961" y="825395"/>
                <a:ext cx="1342108" cy="1059897"/>
              </a:xfrm>
              <a:custGeom>
                <a:rect b="b" l="l" r="r" t="t"/>
                <a:pathLst>
                  <a:path extrusionOk="0" h="1228340" w="1555400">
                    <a:moveTo>
                      <a:pt x="162219" y="518763"/>
                    </a:moveTo>
                    <a:lnTo>
                      <a:pt x="614876" y="937709"/>
                    </a:lnTo>
                    <a:lnTo>
                      <a:pt x="1370667" y="-134"/>
                    </a:lnTo>
                    <a:lnTo>
                      <a:pt x="1555031" y="149658"/>
                    </a:lnTo>
                    <a:lnTo>
                      <a:pt x="725903" y="1181968"/>
                    </a:lnTo>
                    <a:cubicBezTo>
                      <a:pt x="683143" y="1235218"/>
                      <a:pt x="605306" y="1243724"/>
                      <a:pt x="552056" y="1200964"/>
                    </a:cubicBezTo>
                    <a:cubicBezTo>
                      <a:pt x="549674" y="1199055"/>
                      <a:pt x="547373" y="1197061"/>
                      <a:pt x="545141" y="1194980"/>
                    </a:cubicBezTo>
                    <a:lnTo>
                      <a:pt x="-370" y="686513"/>
                    </a:lnTo>
                    <a:close/>
                  </a:path>
                </a:pathLst>
              </a:custGeom>
              <a:solidFill>
                <a:srgbClr val="F8CA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61" name="Google Shape;1461;p87"/>
              <p:cNvSpPr/>
              <p:nvPr/>
            </p:nvSpPr>
            <p:spPr>
              <a:xfrm>
                <a:off x="6642786" y="913796"/>
                <a:ext cx="3621776" cy="1140285"/>
              </a:xfrm>
              <a:custGeom>
                <a:rect b="b" l="l" r="r" t="t"/>
                <a:pathLst>
                  <a:path extrusionOk="0" h="1092152" w="3468894">
                    <a:moveTo>
                      <a:pt x="803341" y="40245"/>
                    </a:moveTo>
                    <a:lnTo>
                      <a:pt x="6796" y="1038252"/>
                    </a:lnTo>
                    <a:cubicBezTo>
                      <a:pt x="-4576" y="1052619"/>
                      <a:pt x="-2151" y="1073480"/>
                      <a:pt x="12210" y="1084851"/>
                    </a:cubicBezTo>
                    <a:cubicBezTo>
                      <a:pt x="18049" y="1089475"/>
                      <a:pt x="25270" y="1091997"/>
                      <a:pt x="32711" y="1092018"/>
                    </a:cubicBezTo>
                    <a:lnTo>
                      <a:pt x="3180880" y="1092018"/>
                    </a:lnTo>
                    <a:cubicBezTo>
                      <a:pt x="3214323" y="1092008"/>
                      <a:pt x="3244647" y="1072340"/>
                      <a:pt x="3258303" y="1041801"/>
                    </a:cubicBezTo>
                    <a:lnTo>
                      <a:pt x="3458260" y="594682"/>
                    </a:lnTo>
                    <a:cubicBezTo>
                      <a:pt x="3472185" y="563685"/>
                      <a:pt x="3471916" y="528178"/>
                      <a:pt x="3457614" y="497365"/>
                    </a:cubicBezTo>
                    <a:lnTo>
                      <a:pt x="3249701" y="48955"/>
                    </a:lnTo>
                    <a:cubicBezTo>
                      <a:pt x="3235775" y="19007"/>
                      <a:pt x="3205773" y="-144"/>
                      <a:pt x="3172761" y="-133"/>
                    </a:cubicBezTo>
                    <a:lnTo>
                      <a:pt x="887700" y="-133"/>
                    </a:lnTo>
                    <a:cubicBezTo>
                      <a:pt x="854892" y="-246"/>
                      <a:pt x="823831" y="14620"/>
                      <a:pt x="803341" y="40245"/>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62" name="Google Shape;1462;p87"/>
              <p:cNvSpPr txBox="1"/>
              <p:nvPr/>
            </p:nvSpPr>
            <p:spPr>
              <a:xfrm>
                <a:off x="7572291" y="1079555"/>
                <a:ext cx="249415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213C"/>
                    </a:solidFill>
                    <a:latin typeface="Calibri"/>
                    <a:ea typeface="Calibri"/>
                    <a:cs typeface="Calibri"/>
                    <a:sym typeface="Calibri"/>
                  </a:rPr>
                  <a:t>Discuss Discrepancies</a:t>
                </a:r>
                <a:endParaRPr/>
              </a:p>
            </p:txBody>
          </p:sp>
        </p:grpSp>
        <p:sp>
          <p:nvSpPr>
            <p:cNvPr id="1463" name="Google Shape;1463;p87"/>
            <p:cNvSpPr/>
            <p:nvPr/>
          </p:nvSpPr>
          <p:spPr>
            <a:xfrm>
              <a:off x="1450668" y="1498597"/>
              <a:ext cx="876169" cy="1127553"/>
            </a:xfrm>
            <a:custGeom>
              <a:rect b="b" l="l" r="r" t="t"/>
              <a:pathLst>
                <a:path extrusionOk="0" h="1079957" w="839184">
                  <a:moveTo>
                    <a:pt x="839184" y="0"/>
                  </a:moveTo>
                  <a:lnTo>
                    <a:pt x="839184" y="1079957"/>
                  </a:lnTo>
                  <a:lnTo>
                    <a:pt x="33080" y="1079957"/>
                  </a:lnTo>
                  <a:cubicBezTo>
                    <a:pt x="25639" y="1079936"/>
                    <a:pt x="18418" y="1077414"/>
                    <a:pt x="12579" y="1072790"/>
                  </a:cubicBezTo>
                  <a:cubicBezTo>
                    <a:pt x="-1782" y="1061419"/>
                    <a:pt x="-4207" y="1040558"/>
                    <a:pt x="7165" y="1026191"/>
                  </a:cubicBezTo>
                  <a:lnTo>
                    <a:pt x="803710" y="28184"/>
                  </a:lnTo>
                  <a:lnTo>
                    <a:pt x="839184" y="0"/>
                  </a:lnTo>
                  <a:close/>
                </a:path>
              </a:pathLst>
            </a:custGeom>
            <a:solidFill>
              <a:srgbClr val="779DCE">
                <a:alpha val="80784"/>
              </a:srgbClr>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464" name="Google Shape;1464;p87"/>
          <p:cNvGrpSpPr/>
          <p:nvPr/>
        </p:nvGrpSpPr>
        <p:grpSpPr>
          <a:xfrm>
            <a:off x="804456" y="4287259"/>
            <a:ext cx="4232601" cy="1228686"/>
            <a:chOff x="773074" y="4934736"/>
            <a:chExt cx="4232601" cy="1228686"/>
          </a:xfrm>
        </p:grpSpPr>
        <p:grpSp>
          <p:nvGrpSpPr>
            <p:cNvPr id="1465" name="Google Shape;1465;p87"/>
            <p:cNvGrpSpPr/>
            <p:nvPr/>
          </p:nvGrpSpPr>
          <p:grpSpPr>
            <a:xfrm>
              <a:off x="773074" y="4934736"/>
              <a:ext cx="4232601" cy="1228686"/>
              <a:chOff x="6031961" y="825395"/>
              <a:chExt cx="4232601" cy="1228686"/>
            </a:xfrm>
          </p:grpSpPr>
          <p:sp>
            <p:nvSpPr>
              <p:cNvPr id="1466" name="Google Shape;1466;p87"/>
              <p:cNvSpPr/>
              <p:nvPr/>
            </p:nvSpPr>
            <p:spPr>
              <a:xfrm>
                <a:off x="6031961" y="825395"/>
                <a:ext cx="1342108" cy="1059897"/>
              </a:xfrm>
              <a:custGeom>
                <a:rect b="b" l="l" r="r" t="t"/>
                <a:pathLst>
                  <a:path extrusionOk="0" h="1228340" w="1555400">
                    <a:moveTo>
                      <a:pt x="162219" y="518763"/>
                    </a:moveTo>
                    <a:lnTo>
                      <a:pt x="614876" y="937709"/>
                    </a:lnTo>
                    <a:lnTo>
                      <a:pt x="1370667" y="-134"/>
                    </a:lnTo>
                    <a:lnTo>
                      <a:pt x="1555031" y="149658"/>
                    </a:lnTo>
                    <a:lnTo>
                      <a:pt x="725903" y="1181968"/>
                    </a:lnTo>
                    <a:cubicBezTo>
                      <a:pt x="683143" y="1235218"/>
                      <a:pt x="605306" y="1243724"/>
                      <a:pt x="552056" y="1200964"/>
                    </a:cubicBezTo>
                    <a:cubicBezTo>
                      <a:pt x="549674" y="1199055"/>
                      <a:pt x="547373" y="1197061"/>
                      <a:pt x="545141" y="1194980"/>
                    </a:cubicBezTo>
                    <a:lnTo>
                      <a:pt x="-370" y="686513"/>
                    </a:lnTo>
                    <a:close/>
                  </a:path>
                </a:pathLst>
              </a:custGeom>
              <a:solidFill>
                <a:srgbClr val="F8CA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67" name="Google Shape;1467;p87"/>
              <p:cNvSpPr/>
              <p:nvPr/>
            </p:nvSpPr>
            <p:spPr>
              <a:xfrm>
                <a:off x="6642786" y="913796"/>
                <a:ext cx="3621776" cy="1140285"/>
              </a:xfrm>
              <a:custGeom>
                <a:rect b="b" l="l" r="r" t="t"/>
                <a:pathLst>
                  <a:path extrusionOk="0" h="1092152" w="3468894">
                    <a:moveTo>
                      <a:pt x="803341" y="40245"/>
                    </a:moveTo>
                    <a:lnTo>
                      <a:pt x="6796" y="1038252"/>
                    </a:lnTo>
                    <a:cubicBezTo>
                      <a:pt x="-4576" y="1052619"/>
                      <a:pt x="-2151" y="1073480"/>
                      <a:pt x="12210" y="1084851"/>
                    </a:cubicBezTo>
                    <a:cubicBezTo>
                      <a:pt x="18049" y="1089475"/>
                      <a:pt x="25270" y="1091997"/>
                      <a:pt x="32711" y="1092018"/>
                    </a:cubicBezTo>
                    <a:lnTo>
                      <a:pt x="3180880" y="1092018"/>
                    </a:lnTo>
                    <a:cubicBezTo>
                      <a:pt x="3214323" y="1092008"/>
                      <a:pt x="3244647" y="1072340"/>
                      <a:pt x="3258303" y="1041801"/>
                    </a:cubicBezTo>
                    <a:lnTo>
                      <a:pt x="3458260" y="594682"/>
                    </a:lnTo>
                    <a:cubicBezTo>
                      <a:pt x="3472185" y="563685"/>
                      <a:pt x="3471916" y="528178"/>
                      <a:pt x="3457614" y="497365"/>
                    </a:cubicBezTo>
                    <a:lnTo>
                      <a:pt x="3249701" y="48955"/>
                    </a:lnTo>
                    <a:cubicBezTo>
                      <a:pt x="3235775" y="19007"/>
                      <a:pt x="3205773" y="-144"/>
                      <a:pt x="3172761" y="-133"/>
                    </a:cubicBezTo>
                    <a:lnTo>
                      <a:pt x="887700" y="-133"/>
                    </a:lnTo>
                    <a:cubicBezTo>
                      <a:pt x="854892" y="-246"/>
                      <a:pt x="823831" y="14620"/>
                      <a:pt x="803341" y="40245"/>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68" name="Google Shape;1468;p87"/>
              <p:cNvSpPr txBox="1"/>
              <p:nvPr/>
            </p:nvSpPr>
            <p:spPr>
              <a:xfrm>
                <a:off x="7572291" y="1079555"/>
                <a:ext cx="249415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213C"/>
                    </a:solidFill>
                    <a:latin typeface="Calibri"/>
                    <a:ea typeface="Calibri"/>
                    <a:cs typeface="Calibri"/>
                    <a:sym typeface="Calibri"/>
                  </a:rPr>
                  <a:t>Corrective</a:t>
                </a:r>
                <a:endParaRPr/>
              </a:p>
              <a:p>
                <a:pPr indent="0" lvl="0" marL="0" marR="0" rtl="0" algn="l">
                  <a:spcBef>
                    <a:spcPts val="0"/>
                  </a:spcBef>
                  <a:spcAft>
                    <a:spcPts val="0"/>
                  </a:spcAft>
                  <a:buNone/>
                </a:pPr>
                <a:r>
                  <a:rPr b="1" lang="en-US" sz="2400">
                    <a:solidFill>
                      <a:srgbClr val="00213C"/>
                    </a:solidFill>
                    <a:latin typeface="Calibri"/>
                    <a:ea typeface="Calibri"/>
                    <a:cs typeface="Calibri"/>
                    <a:sym typeface="Calibri"/>
                  </a:rPr>
                  <a:t>Actions</a:t>
                </a:r>
                <a:endParaRPr/>
              </a:p>
            </p:txBody>
          </p:sp>
        </p:grpSp>
        <p:sp>
          <p:nvSpPr>
            <p:cNvPr id="1469" name="Google Shape;1469;p87"/>
            <p:cNvSpPr/>
            <p:nvPr/>
          </p:nvSpPr>
          <p:spPr>
            <a:xfrm>
              <a:off x="1398507" y="5028883"/>
              <a:ext cx="876169" cy="1127553"/>
            </a:xfrm>
            <a:custGeom>
              <a:rect b="b" l="l" r="r" t="t"/>
              <a:pathLst>
                <a:path extrusionOk="0" h="1079957" w="839184">
                  <a:moveTo>
                    <a:pt x="839184" y="0"/>
                  </a:moveTo>
                  <a:lnTo>
                    <a:pt x="839184" y="1079957"/>
                  </a:lnTo>
                  <a:lnTo>
                    <a:pt x="33080" y="1079957"/>
                  </a:lnTo>
                  <a:cubicBezTo>
                    <a:pt x="25639" y="1079936"/>
                    <a:pt x="18418" y="1077414"/>
                    <a:pt x="12579" y="1072790"/>
                  </a:cubicBezTo>
                  <a:cubicBezTo>
                    <a:pt x="-1782" y="1061419"/>
                    <a:pt x="-4207" y="1040558"/>
                    <a:pt x="7165" y="1026191"/>
                  </a:cubicBezTo>
                  <a:lnTo>
                    <a:pt x="803710" y="28184"/>
                  </a:lnTo>
                  <a:lnTo>
                    <a:pt x="839184" y="0"/>
                  </a:lnTo>
                  <a:close/>
                </a:path>
              </a:pathLst>
            </a:custGeom>
            <a:solidFill>
              <a:srgbClr val="779DCE">
                <a:alpha val="80784"/>
              </a:srgbClr>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471" name="Shape 471"/>
        <p:cNvGrpSpPr/>
        <p:nvPr/>
      </p:nvGrpSpPr>
      <p:grpSpPr>
        <a:xfrm>
          <a:off x="0" y="0"/>
          <a:ext cx="0" cy="0"/>
          <a:chOff x="0" y="0"/>
          <a:chExt cx="0" cy="0"/>
        </a:xfrm>
      </p:grpSpPr>
      <p:sp>
        <p:nvSpPr>
          <p:cNvPr id="472" name="Google Shape;472;p70"/>
          <p:cNvSpPr txBox="1"/>
          <p:nvPr/>
        </p:nvSpPr>
        <p:spPr>
          <a:xfrm>
            <a:off x="1045952" y="2789299"/>
            <a:ext cx="10521175" cy="147732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US" sz="2400" u="none" cap="none" strike="noStrike">
                <a:solidFill>
                  <a:schemeClr val="lt1"/>
                </a:solidFill>
                <a:latin typeface="Calibri"/>
                <a:ea typeface="Calibri"/>
                <a:cs typeface="Calibri"/>
                <a:sym typeface="Calibri"/>
              </a:rPr>
              <a:t>The information in this presentation should be considered talking points for discussion and information sharing. More comprehensive information may be available through other VA resources. Information in this presentation was current and correct on the date given. </a:t>
            </a:r>
            <a:endParaRPr/>
          </a:p>
        </p:txBody>
      </p:sp>
      <p:sp>
        <p:nvSpPr>
          <p:cNvPr id="473" name="Google Shape;473;p70"/>
          <p:cNvSpPr txBox="1"/>
          <p:nvPr/>
        </p:nvSpPr>
        <p:spPr>
          <a:xfrm>
            <a:off x="533399" y="533400"/>
            <a:ext cx="11429999" cy="9906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chemeClr val="lt1"/>
              </a:buClr>
              <a:buSzPts val="4000"/>
              <a:buFont typeface="Calibri"/>
              <a:buNone/>
            </a:pPr>
            <a:r>
              <a:rPr b="1" i="0" lang="en-US" sz="4000" u="none" cap="none" strike="noStrike">
                <a:solidFill>
                  <a:schemeClr val="lt1"/>
                </a:solidFill>
                <a:latin typeface="Calibri"/>
                <a:ea typeface="Calibri"/>
                <a:cs typeface="Calibri"/>
                <a:sym typeface="Calibri"/>
              </a:rPr>
              <a:t>Disclaimer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p88"/>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4400"/>
              <a:buFont typeface="Calibri"/>
              <a:buNone/>
            </a:pPr>
            <a:r>
              <a:rPr lang="en-US" sz="4400"/>
              <a:t>Notification of Findings</a:t>
            </a:r>
            <a:endParaRPr/>
          </a:p>
        </p:txBody>
      </p:sp>
      <p:grpSp>
        <p:nvGrpSpPr>
          <p:cNvPr id="1476" name="Google Shape;1476;p88"/>
          <p:cNvGrpSpPr/>
          <p:nvPr/>
        </p:nvGrpSpPr>
        <p:grpSpPr>
          <a:xfrm flipH="1">
            <a:off x="-1498413" y="968310"/>
            <a:ext cx="13693733" cy="5965001"/>
            <a:chOff x="0" y="941426"/>
            <a:chExt cx="13693733" cy="5965001"/>
          </a:xfrm>
        </p:grpSpPr>
        <p:sp>
          <p:nvSpPr>
            <p:cNvPr id="1477" name="Google Shape;1477;p88"/>
            <p:cNvSpPr/>
            <p:nvPr/>
          </p:nvSpPr>
          <p:spPr>
            <a:xfrm>
              <a:off x="11230402" y="2097088"/>
              <a:ext cx="1533706" cy="227610"/>
            </a:xfrm>
            <a:prstGeom prst="cloud">
              <a:avLst/>
            </a:prstGeom>
            <a:solidFill>
              <a:srgbClr val="42631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78" name="Google Shape;1478;p88"/>
            <p:cNvGrpSpPr/>
            <p:nvPr/>
          </p:nvGrpSpPr>
          <p:grpSpPr>
            <a:xfrm>
              <a:off x="0" y="964233"/>
              <a:ext cx="12236715" cy="5942194"/>
              <a:chOff x="1981200" y="895092"/>
              <a:chExt cx="10578839" cy="5942194"/>
            </a:xfrm>
          </p:grpSpPr>
          <p:sp>
            <p:nvSpPr>
              <p:cNvPr id="1479" name="Google Shape;1479;p88"/>
              <p:cNvSpPr/>
              <p:nvPr/>
            </p:nvSpPr>
            <p:spPr>
              <a:xfrm>
                <a:off x="1981200" y="2321437"/>
                <a:ext cx="10517042" cy="4467422"/>
              </a:xfrm>
              <a:custGeom>
                <a:rect b="b" l="l" r="r" t="t"/>
                <a:pathLst>
                  <a:path extrusionOk="0" h="2944434" w="8300405">
                    <a:moveTo>
                      <a:pt x="2602704" y="2944238"/>
                    </a:moveTo>
                    <a:cubicBezTo>
                      <a:pt x="2608294" y="2879818"/>
                      <a:pt x="2618525" y="2815890"/>
                      <a:pt x="2633312" y="2752941"/>
                    </a:cubicBezTo>
                    <a:cubicBezTo>
                      <a:pt x="2807218" y="2014336"/>
                      <a:pt x="3580058" y="1593085"/>
                      <a:pt x="4114001" y="1302065"/>
                    </a:cubicBezTo>
                    <a:cubicBezTo>
                      <a:pt x="4451330" y="1118221"/>
                      <a:pt x="4778025" y="989033"/>
                      <a:pt x="4943783" y="924439"/>
                    </a:cubicBezTo>
                    <a:cubicBezTo>
                      <a:pt x="5183078" y="830778"/>
                      <a:pt x="5386847" y="763700"/>
                      <a:pt x="5531835" y="719031"/>
                    </a:cubicBezTo>
                    <a:cubicBezTo>
                      <a:pt x="5990452" y="578067"/>
                      <a:pt x="6485836" y="443464"/>
                      <a:pt x="7015754" y="323220"/>
                    </a:cubicBezTo>
                    <a:cubicBezTo>
                      <a:pt x="7463389" y="221659"/>
                      <a:pt x="7892640" y="140171"/>
                      <a:pt x="8300177" y="74782"/>
                    </a:cubicBezTo>
                    <a:lnTo>
                      <a:pt x="8300177" y="-196"/>
                    </a:lnTo>
                    <a:cubicBezTo>
                      <a:pt x="7781539" y="15704"/>
                      <a:pt x="7225535" y="55553"/>
                      <a:pt x="6638129" y="129439"/>
                    </a:cubicBezTo>
                    <a:cubicBezTo>
                      <a:pt x="5555337" y="265846"/>
                      <a:pt x="4487502" y="502041"/>
                      <a:pt x="3448188" y="835002"/>
                    </a:cubicBezTo>
                    <a:cubicBezTo>
                      <a:pt x="3217438" y="916142"/>
                      <a:pt x="2907388" y="1033106"/>
                      <a:pt x="2548843" y="1192752"/>
                    </a:cubicBezTo>
                    <a:cubicBezTo>
                      <a:pt x="2261649" y="1320598"/>
                      <a:pt x="1838659" y="1508964"/>
                      <a:pt x="1396091" y="1784034"/>
                    </a:cubicBezTo>
                    <a:cubicBezTo>
                      <a:pt x="1032279" y="2010112"/>
                      <a:pt x="526808" y="2374769"/>
                      <a:pt x="-228" y="2944238"/>
                    </a:cubicBezTo>
                    <a:close/>
                  </a:path>
                </a:pathLst>
              </a:custGeom>
              <a:solidFill>
                <a:srgbClr val="00213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80" name="Google Shape;1480;p88"/>
              <p:cNvSpPr/>
              <p:nvPr/>
            </p:nvSpPr>
            <p:spPr>
              <a:xfrm>
                <a:off x="2112398" y="2304179"/>
                <a:ext cx="10385844" cy="4484680"/>
              </a:xfrm>
              <a:custGeom>
                <a:rect b="b" l="l" r="r" t="t"/>
                <a:pathLst>
                  <a:path extrusionOk="0" h="2944434" w="8193477">
                    <a:moveTo>
                      <a:pt x="-228" y="2944238"/>
                    </a:moveTo>
                    <a:lnTo>
                      <a:pt x="2405345" y="2944238"/>
                    </a:lnTo>
                    <a:cubicBezTo>
                      <a:pt x="2414170" y="2874586"/>
                      <a:pt x="2428052" y="2805670"/>
                      <a:pt x="2446884" y="2738035"/>
                    </a:cubicBezTo>
                    <a:cubicBezTo>
                      <a:pt x="2627250" y="2090507"/>
                      <a:pt x="3228022" y="1710447"/>
                      <a:pt x="3544979" y="1515721"/>
                    </a:cubicBezTo>
                    <a:cubicBezTo>
                      <a:pt x="3690365" y="1426284"/>
                      <a:pt x="3813888" y="1364224"/>
                      <a:pt x="3967323" y="1292127"/>
                    </a:cubicBezTo>
                    <a:cubicBezTo>
                      <a:pt x="4379730" y="1098346"/>
                      <a:pt x="4982837" y="844939"/>
                      <a:pt x="5779279" y="608923"/>
                    </a:cubicBezTo>
                    <a:cubicBezTo>
                      <a:pt x="6146967" y="504580"/>
                      <a:pt x="6537263" y="404906"/>
                      <a:pt x="6948577" y="313283"/>
                    </a:cubicBezTo>
                    <a:cubicBezTo>
                      <a:pt x="7381802" y="216789"/>
                      <a:pt x="7797637" y="138382"/>
                      <a:pt x="8193250" y="74782"/>
                    </a:cubicBezTo>
                    <a:lnTo>
                      <a:pt x="8193250" y="-196"/>
                    </a:lnTo>
                    <a:cubicBezTo>
                      <a:pt x="7776868" y="20225"/>
                      <a:pt x="7337878" y="55305"/>
                      <a:pt x="6879014" y="109564"/>
                    </a:cubicBezTo>
                    <a:cubicBezTo>
                      <a:pt x="6165401" y="193973"/>
                      <a:pt x="5457055" y="318386"/>
                      <a:pt x="4757355" y="482220"/>
                    </a:cubicBezTo>
                    <a:cubicBezTo>
                      <a:pt x="4033606" y="638438"/>
                      <a:pt x="3327670" y="868193"/>
                      <a:pt x="2650603" y="1167908"/>
                    </a:cubicBezTo>
                    <a:cubicBezTo>
                      <a:pt x="2135989" y="1396024"/>
                      <a:pt x="1426599" y="1716360"/>
                      <a:pt x="648194" y="2350472"/>
                    </a:cubicBezTo>
                    <a:cubicBezTo>
                      <a:pt x="420779" y="2535717"/>
                      <a:pt x="204276" y="2733971"/>
                      <a:pt x="-228" y="29442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81" name="Google Shape;1481;p88"/>
              <p:cNvSpPr/>
              <p:nvPr/>
            </p:nvSpPr>
            <p:spPr>
              <a:xfrm>
                <a:off x="3734077" y="6534199"/>
                <a:ext cx="182652" cy="254438"/>
              </a:xfrm>
              <a:custGeom>
                <a:rect b="b" l="l" r="r" t="t"/>
                <a:pathLst>
                  <a:path extrusionOk="0" h="171074" w="148864">
                    <a:moveTo>
                      <a:pt x="107743" y="-196"/>
                    </a:moveTo>
                    <a:lnTo>
                      <a:pt x="148636" y="19033"/>
                    </a:lnTo>
                    <a:cubicBezTo>
                      <a:pt x="115146" y="68919"/>
                      <a:pt x="82849" y="119536"/>
                      <a:pt x="51745" y="170878"/>
                    </a:cubicBezTo>
                    <a:lnTo>
                      <a:pt x="-228" y="170878"/>
                    </a:lnTo>
                    <a:cubicBezTo>
                      <a:pt x="34190" y="112942"/>
                      <a:pt x="70179" y="55916"/>
                      <a:pt x="107743"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82" name="Google Shape;1482;p88"/>
              <p:cNvSpPr/>
              <p:nvPr/>
            </p:nvSpPr>
            <p:spPr>
              <a:xfrm>
                <a:off x="3951480" y="5807984"/>
                <a:ext cx="436451" cy="610193"/>
              </a:xfrm>
              <a:custGeom>
                <a:rect b="b" l="l" r="r" t="t"/>
                <a:pathLst>
                  <a:path extrusionOk="0" h="410270" w="355713">
                    <a:moveTo>
                      <a:pt x="317772" y="-196"/>
                    </a:moveTo>
                    <a:lnTo>
                      <a:pt x="355485" y="24995"/>
                    </a:lnTo>
                    <a:cubicBezTo>
                      <a:pt x="335064" y="46411"/>
                      <a:pt x="318667" y="64248"/>
                      <a:pt x="306245" y="78012"/>
                    </a:cubicBezTo>
                    <a:cubicBezTo>
                      <a:pt x="211058" y="183653"/>
                      <a:pt x="121834" y="294510"/>
                      <a:pt x="38975" y="410074"/>
                    </a:cubicBezTo>
                    <a:lnTo>
                      <a:pt x="-228" y="388062"/>
                    </a:lnTo>
                    <a:cubicBezTo>
                      <a:pt x="84419" y="269707"/>
                      <a:pt x="175661" y="156210"/>
                      <a:pt x="273053" y="48100"/>
                    </a:cubicBezTo>
                    <a:cubicBezTo>
                      <a:pt x="284680" y="35330"/>
                      <a:pt x="299587" y="19083"/>
                      <a:pt x="317772"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83" name="Google Shape;1483;p88"/>
              <p:cNvSpPr/>
              <p:nvPr/>
            </p:nvSpPr>
            <p:spPr>
              <a:xfrm>
                <a:off x="4440790" y="5182494"/>
                <a:ext cx="506622" cy="543016"/>
              </a:xfrm>
              <a:custGeom>
                <a:rect b="b" l="l" r="r" t="t"/>
                <a:pathLst>
                  <a:path extrusionOk="0" h="365103" w="412903">
                    <a:moveTo>
                      <a:pt x="381869" y="-196"/>
                    </a:moveTo>
                    <a:lnTo>
                      <a:pt x="412675" y="32449"/>
                    </a:lnTo>
                    <a:cubicBezTo>
                      <a:pt x="281396" y="136599"/>
                      <a:pt x="155681" y="247571"/>
                      <a:pt x="36044" y="364908"/>
                    </a:cubicBezTo>
                    <a:lnTo>
                      <a:pt x="-228" y="337878"/>
                    </a:lnTo>
                    <a:cubicBezTo>
                      <a:pt x="121089" y="218529"/>
                      <a:pt x="248632" y="105678"/>
                      <a:pt x="381869"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84" name="Google Shape;1484;p88"/>
              <p:cNvSpPr/>
              <p:nvPr/>
            </p:nvSpPr>
            <p:spPr>
              <a:xfrm>
                <a:off x="5015998" y="4642653"/>
                <a:ext cx="554480" cy="492544"/>
              </a:xfrm>
              <a:custGeom>
                <a:rect b="b" l="l" r="r" t="t"/>
                <a:pathLst>
                  <a:path extrusionOk="0" h="331167" w="451908">
                    <a:moveTo>
                      <a:pt x="451680" y="37070"/>
                    </a:moveTo>
                    <a:cubicBezTo>
                      <a:pt x="313996" y="122880"/>
                      <a:pt x="171293" y="220218"/>
                      <a:pt x="26504" y="330971"/>
                    </a:cubicBezTo>
                    <a:lnTo>
                      <a:pt x="-228" y="295047"/>
                    </a:lnTo>
                    <a:cubicBezTo>
                      <a:pt x="145257" y="183797"/>
                      <a:pt x="288556" y="86012"/>
                      <a:pt x="427085"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85" name="Google Shape;1485;p88"/>
              <p:cNvSpPr/>
              <p:nvPr/>
            </p:nvSpPr>
            <p:spPr>
              <a:xfrm>
                <a:off x="5665523" y="4193192"/>
                <a:ext cx="576061" cy="416574"/>
              </a:xfrm>
              <a:custGeom>
                <a:rect b="b" l="l" r="r" t="t"/>
                <a:pathLst>
                  <a:path extrusionOk="0" h="280088" w="469497">
                    <a:moveTo>
                      <a:pt x="445469" y="-196"/>
                    </a:moveTo>
                    <a:lnTo>
                      <a:pt x="469269" y="38014"/>
                    </a:lnTo>
                    <a:cubicBezTo>
                      <a:pt x="330393" y="105340"/>
                      <a:pt x="178945" y="184840"/>
                      <a:pt x="19647" y="279893"/>
                    </a:cubicBezTo>
                    <a:lnTo>
                      <a:pt x="-228" y="239745"/>
                    </a:lnTo>
                    <a:cubicBezTo>
                      <a:pt x="157530" y="145786"/>
                      <a:pt x="307636" y="66832"/>
                      <a:pt x="445469"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86" name="Google Shape;1486;p88"/>
              <p:cNvSpPr/>
              <p:nvPr/>
            </p:nvSpPr>
            <p:spPr>
              <a:xfrm>
                <a:off x="6344312" y="3815120"/>
                <a:ext cx="600934" cy="362626"/>
              </a:xfrm>
              <a:custGeom>
                <a:rect b="b" l="l" r="r" t="t"/>
                <a:pathLst>
                  <a:path extrusionOk="0" h="243816" w="489769">
                    <a:moveTo>
                      <a:pt x="470661" y="-196"/>
                    </a:moveTo>
                    <a:lnTo>
                      <a:pt x="489542" y="40399"/>
                    </a:lnTo>
                    <a:cubicBezTo>
                      <a:pt x="460524" y="52090"/>
                      <a:pt x="430712" y="64313"/>
                      <a:pt x="400104" y="77068"/>
                    </a:cubicBezTo>
                    <a:cubicBezTo>
                      <a:pt x="293773" y="121787"/>
                      <a:pt x="164387" y="175598"/>
                      <a:pt x="18255" y="243621"/>
                    </a:cubicBezTo>
                    <a:lnTo>
                      <a:pt x="-228" y="202827"/>
                    </a:lnTo>
                    <a:cubicBezTo>
                      <a:pt x="146350" y="134656"/>
                      <a:pt x="276134" y="80447"/>
                      <a:pt x="382813" y="35827"/>
                    </a:cubicBezTo>
                    <a:cubicBezTo>
                      <a:pt x="412874" y="23306"/>
                      <a:pt x="442189" y="11297"/>
                      <a:pt x="470661"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87" name="Google Shape;1487;p88"/>
              <p:cNvSpPr/>
              <p:nvPr/>
            </p:nvSpPr>
            <p:spPr>
              <a:xfrm>
                <a:off x="7070837" y="3493581"/>
                <a:ext cx="604167" cy="312375"/>
              </a:xfrm>
              <a:custGeom>
                <a:rect b="b" l="l" r="r" t="t"/>
                <a:pathLst>
                  <a:path extrusionOk="0" h="210029" w="492404">
                    <a:moveTo>
                      <a:pt x="477717" y="-196"/>
                    </a:moveTo>
                    <a:lnTo>
                      <a:pt x="492176" y="42137"/>
                    </a:lnTo>
                    <a:lnTo>
                      <a:pt x="474785" y="47901"/>
                    </a:lnTo>
                    <a:cubicBezTo>
                      <a:pt x="340231" y="92620"/>
                      <a:pt x="192560" y="141910"/>
                      <a:pt x="16020" y="209833"/>
                    </a:cubicBezTo>
                    <a:lnTo>
                      <a:pt x="-228" y="168145"/>
                    </a:lnTo>
                    <a:cubicBezTo>
                      <a:pt x="177256" y="99924"/>
                      <a:pt x="325524" y="50485"/>
                      <a:pt x="460673" y="5468"/>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88" name="Google Shape;1488;p88"/>
              <p:cNvSpPr/>
              <p:nvPr/>
            </p:nvSpPr>
            <p:spPr>
              <a:xfrm>
                <a:off x="7808702" y="3219484"/>
                <a:ext cx="622882" cy="278529"/>
              </a:xfrm>
              <a:custGeom>
                <a:rect b="b" l="l" r="r" t="t"/>
                <a:pathLst>
                  <a:path extrusionOk="0" h="187272" w="507657">
                    <a:moveTo>
                      <a:pt x="495852" y="-196"/>
                    </a:moveTo>
                    <a:lnTo>
                      <a:pt x="507430" y="42982"/>
                    </a:lnTo>
                    <a:cubicBezTo>
                      <a:pt x="332728" y="89823"/>
                      <a:pt x="167417" y="137851"/>
                      <a:pt x="11448" y="187076"/>
                    </a:cubicBezTo>
                    <a:lnTo>
                      <a:pt x="-228" y="143848"/>
                    </a:lnTo>
                    <a:cubicBezTo>
                      <a:pt x="155642" y="94792"/>
                      <a:pt x="321002" y="46773"/>
                      <a:pt x="495852"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89" name="Google Shape;1489;p88"/>
              <p:cNvSpPr/>
              <p:nvPr/>
            </p:nvSpPr>
            <p:spPr>
              <a:xfrm>
                <a:off x="8560709" y="2993128"/>
                <a:ext cx="635869" cy="245348"/>
              </a:xfrm>
              <a:custGeom>
                <a:rect b="b" l="l" r="r" t="t"/>
                <a:pathLst>
                  <a:path extrusionOk="0" h="164962" w="518241">
                    <a:moveTo>
                      <a:pt x="503107" y="-196"/>
                    </a:moveTo>
                    <a:lnTo>
                      <a:pt x="518013" y="42237"/>
                    </a:lnTo>
                    <a:cubicBezTo>
                      <a:pt x="341622" y="81987"/>
                      <a:pt x="172386" y="122830"/>
                      <a:pt x="10355" y="164767"/>
                    </a:cubicBezTo>
                    <a:lnTo>
                      <a:pt x="-228" y="121290"/>
                    </a:lnTo>
                    <a:cubicBezTo>
                      <a:pt x="160412" y="79716"/>
                      <a:pt x="328207" y="39221"/>
                      <a:pt x="503107"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90" name="Google Shape;1490;p88"/>
              <p:cNvSpPr/>
              <p:nvPr/>
            </p:nvSpPr>
            <p:spPr>
              <a:xfrm>
                <a:off x="9325155" y="2800100"/>
                <a:ext cx="626664" cy="219926"/>
              </a:xfrm>
              <a:custGeom>
                <a:rect b="b" l="l" r="r" t="t"/>
                <a:pathLst>
                  <a:path extrusionOk="0" h="147870" w="510738">
                    <a:moveTo>
                      <a:pt x="502908" y="-196"/>
                    </a:moveTo>
                    <a:lnTo>
                      <a:pt x="510510" y="43877"/>
                    </a:lnTo>
                    <a:cubicBezTo>
                      <a:pt x="440749" y="57128"/>
                      <a:pt x="371186" y="70857"/>
                      <a:pt x="301823" y="85068"/>
                    </a:cubicBezTo>
                    <a:cubicBezTo>
                      <a:pt x="200758" y="105574"/>
                      <a:pt x="101731" y="126442"/>
                      <a:pt x="4740" y="147674"/>
                    </a:cubicBezTo>
                    <a:lnTo>
                      <a:pt x="-228" y="102955"/>
                    </a:lnTo>
                    <a:cubicBezTo>
                      <a:pt x="95569" y="82052"/>
                      <a:pt x="193305" y="61466"/>
                      <a:pt x="292928" y="41194"/>
                    </a:cubicBezTo>
                    <a:cubicBezTo>
                      <a:pt x="362740" y="27082"/>
                      <a:pt x="432699" y="13284"/>
                      <a:pt x="502908"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91" name="Google Shape;1491;p88"/>
              <p:cNvSpPr/>
              <p:nvPr/>
            </p:nvSpPr>
            <p:spPr>
              <a:xfrm>
                <a:off x="10079054" y="2665603"/>
                <a:ext cx="491077" cy="168195"/>
              </a:xfrm>
              <a:custGeom>
                <a:rect b="b" l="l" r="r" t="t"/>
                <a:pathLst>
                  <a:path extrusionOk="0" h="113088" w="400233">
                    <a:moveTo>
                      <a:pt x="392005" y="-196"/>
                    </a:moveTo>
                    <a:lnTo>
                      <a:pt x="400005" y="43827"/>
                    </a:lnTo>
                    <a:cubicBezTo>
                      <a:pt x="269128" y="65690"/>
                      <a:pt x="138847" y="88710"/>
                      <a:pt x="9163" y="112893"/>
                    </a:cubicBezTo>
                    <a:lnTo>
                      <a:pt x="-228" y="69118"/>
                    </a:lnTo>
                    <a:cubicBezTo>
                      <a:pt x="129804" y="44870"/>
                      <a:pt x="260532" y="21766"/>
                      <a:pt x="392005"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92" name="Google Shape;1492;p88"/>
              <p:cNvSpPr/>
              <p:nvPr/>
            </p:nvSpPr>
            <p:spPr>
              <a:xfrm>
                <a:off x="10651947" y="2586087"/>
                <a:ext cx="333114" cy="125704"/>
              </a:xfrm>
              <a:custGeom>
                <a:rect b="b" l="l" r="r" t="t"/>
                <a:pathLst>
                  <a:path extrusionOk="0" h="84518" w="271492">
                    <a:moveTo>
                      <a:pt x="262072" y="-196"/>
                    </a:moveTo>
                    <a:lnTo>
                      <a:pt x="271265" y="43628"/>
                    </a:lnTo>
                    <a:cubicBezTo>
                      <a:pt x="184560" y="56646"/>
                      <a:pt x="98054" y="70211"/>
                      <a:pt x="11747" y="84322"/>
                    </a:cubicBezTo>
                    <a:lnTo>
                      <a:pt x="-228" y="40995"/>
                    </a:lnTo>
                    <a:cubicBezTo>
                      <a:pt x="86974" y="26685"/>
                      <a:pt x="174424" y="12956"/>
                      <a:pt x="262023" y="-19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93" name="Google Shape;1493;p88"/>
              <p:cNvSpPr/>
              <p:nvPr/>
            </p:nvSpPr>
            <p:spPr>
              <a:xfrm>
                <a:off x="11042186" y="2522164"/>
                <a:ext cx="319520" cy="116465"/>
              </a:xfrm>
              <a:custGeom>
                <a:rect b="b" l="l" r="r" t="t"/>
                <a:pathLst>
                  <a:path extrusionOk="0" h="78307" w="260412">
                    <a:moveTo>
                      <a:pt x="243290" y="-196"/>
                    </a:moveTo>
                    <a:lnTo>
                      <a:pt x="260184" y="42634"/>
                    </a:lnTo>
                    <a:cubicBezTo>
                      <a:pt x="176709" y="53963"/>
                      <a:pt x="93383" y="65789"/>
                      <a:pt x="10256" y="78111"/>
                    </a:cubicBezTo>
                    <a:lnTo>
                      <a:pt x="-228" y="34436"/>
                    </a:lnTo>
                    <a:cubicBezTo>
                      <a:pt x="80812" y="22476"/>
                      <a:pt x="162002" y="10934"/>
                      <a:pt x="243290" y="-19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94" name="Google Shape;1494;p88"/>
              <p:cNvSpPr/>
              <p:nvPr/>
            </p:nvSpPr>
            <p:spPr>
              <a:xfrm>
                <a:off x="11435229" y="2470064"/>
                <a:ext cx="254835" cy="101759"/>
              </a:xfrm>
              <a:custGeom>
                <a:rect b="b" l="l" r="r" t="t"/>
                <a:pathLst>
                  <a:path extrusionOk="0" h="68419" w="207694">
                    <a:moveTo>
                      <a:pt x="192560" y="-196"/>
                    </a:moveTo>
                    <a:lnTo>
                      <a:pt x="207466" y="43032"/>
                    </a:lnTo>
                    <a:cubicBezTo>
                      <a:pt x="141729" y="51116"/>
                      <a:pt x="76043" y="59513"/>
                      <a:pt x="10504" y="68224"/>
                    </a:cubicBezTo>
                    <a:lnTo>
                      <a:pt x="-228" y="24499"/>
                    </a:lnTo>
                    <a:cubicBezTo>
                      <a:pt x="63819" y="16017"/>
                      <a:pt x="128065" y="7789"/>
                      <a:pt x="192560"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95" name="Google Shape;1495;p88"/>
              <p:cNvSpPr/>
              <p:nvPr/>
            </p:nvSpPr>
            <p:spPr>
              <a:xfrm>
                <a:off x="11764139" y="2401041"/>
                <a:ext cx="411699" cy="118535"/>
              </a:xfrm>
              <a:custGeom>
                <a:rect b="b" l="l" r="r" t="t"/>
                <a:pathLst>
                  <a:path extrusionOk="0" h="79698" w="335540">
                    <a:moveTo>
                      <a:pt x="335312" y="44274"/>
                    </a:moveTo>
                    <a:cubicBezTo>
                      <a:pt x="230471" y="55270"/>
                      <a:pt x="125729" y="67016"/>
                      <a:pt x="21038" y="79503"/>
                    </a:cubicBezTo>
                    <a:lnTo>
                      <a:pt x="-228" y="37020"/>
                    </a:lnTo>
                    <a:cubicBezTo>
                      <a:pt x="109929" y="23768"/>
                      <a:pt x="220186" y="11366"/>
                      <a:pt x="330641" y="-196"/>
                    </a:cubicBezTo>
                    <a:close/>
                  </a:path>
                </a:pathLst>
              </a:custGeom>
              <a:solidFill>
                <a:srgbClr val="00315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96" name="Google Shape;1496;p88"/>
              <p:cNvSpPr/>
              <p:nvPr/>
            </p:nvSpPr>
            <p:spPr>
              <a:xfrm>
                <a:off x="3888497" y="3375600"/>
                <a:ext cx="1252126" cy="2121171"/>
              </a:xfrm>
              <a:custGeom>
                <a:rect b="b" l="l" r="r" t="t"/>
                <a:pathLst>
                  <a:path extrusionOk="0" h="2121171" w="1252126">
                    <a:moveTo>
                      <a:pt x="1251898" y="625479"/>
                    </a:moveTo>
                    <a:cubicBezTo>
                      <a:pt x="1251684" y="279714"/>
                      <a:pt x="971213" y="-410"/>
                      <a:pt x="625447" y="-196"/>
                    </a:cubicBezTo>
                    <a:cubicBezTo>
                      <a:pt x="279682" y="18"/>
                      <a:pt x="-442" y="280484"/>
                      <a:pt x="-228" y="626250"/>
                    </a:cubicBezTo>
                    <a:cubicBezTo>
                      <a:pt x="-184" y="698227"/>
                      <a:pt x="12273" y="769653"/>
                      <a:pt x="36590" y="837397"/>
                    </a:cubicBezTo>
                    <a:lnTo>
                      <a:pt x="36590" y="837397"/>
                    </a:lnTo>
                    <a:cubicBezTo>
                      <a:pt x="185206" y="1285623"/>
                      <a:pt x="382813" y="1716086"/>
                      <a:pt x="625835" y="2120975"/>
                    </a:cubicBezTo>
                    <a:lnTo>
                      <a:pt x="625835" y="2120975"/>
                    </a:lnTo>
                    <a:cubicBezTo>
                      <a:pt x="746397" y="1920084"/>
                      <a:pt x="855873" y="1712742"/>
                      <a:pt x="953773" y="1499881"/>
                    </a:cubicBezTo>
                    <a:cubicBezTo>
                      <a:pt x="1053063" y="1284023"/>
                      <a:pt x="1140300" y="1062819"/>
                      <a:pt x="1215080" y="837298"/>
                    </a:cubicBezTo>
                    <a:cubicBezTo>
                      <a:pt x="1239496" y="769350"/>
                      <a:pt x="1251953" y="697680"/>
                      <a:pt x="1251898" y="625479"/>
                    </a:cubicBezTo>
                    <a:close/>
                  </a:path>
                </a:pathLst>
              </a:custGeom>
              <a:solidFill>
                <a:srgbClr val="F8CA75"/>
              </a:solidFill>
              <a:ln cap="flat" cmpd="sng" w="38100">
                <a:solidFill>
                  <a:srgbClr val="00315A"/>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97" name="Google Shape;1497;p88"/>
              <p:cNvSpPr/>
              <p:nvPr/>
            </p:nvSpPr>
            <p:spPr>
              <a:xfrm>
                <a:off x="3987872" y="3474588"/>
                <a:ext cx="1053376" cy="1053375"/>
              </a:xfrm>
              <a:prstGeom prst="ellipse">
                <a:avLst/>
              </a:prstGeom>
              <a:solidFill>
                <a:schemeClr val="accent6"/>
              </a:solidFill>
              <a:ln cap="flat" cmpd="sng" w="38100">
                <a:solidFill>
                  <a:srgbClr val="1C334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98" name="Google Shape;1498;p88"/>
              <p:cNvSpPr txBox="1"/>
              <p:nvPr/>
            </p:nvSpPr>
            <p:spPr>
              <a:xfrm>
                <a:off x="9464354" y="895092"/>
                <a:ext cx="2211554" cy="52322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2800">
                    <a:solidFill>
                      <a:schemeClr val="lt1"/>
                    </a:solidFill>
                    <a:latin typeface="Calibri"/>
                    <a:ea typeface="Calibri"/>
                    <a:cs typeface="Calibri"/>
                    <a:sym typeface="Calibri"/>
                  </a:rPr>
                  <a:t>Email</a:t>
                </a:r>
                <a:endParaRPr/>
              </a:p>
            </p:txBody>
          </p:sp>
          <p:sp>
            <p:nvSpPr>
              <p:cNvPr id="1499" name="Google Shape;1499;p88"/>
              <p:cNvSpPr/>
              <p:nvPr/>
            </p:nvSpPr>
            <p:spPr>
              <a:xfrm>
                <a:off x="6639300" y="2027947"/>
                <a:ext cx="1092331" cy="1851005"/>
              </a:xfrm>
              <a:custGeom>
                <a:rect b="b" l="l" r="r" t="t"/>
                <a:pathLst>
                  <a:path extrusionOk="0" h="1851005" w="1092331">
                    <a:moveTo>
                      <a:pt x="1092103" y="546114"/>
                    </a:moveTo>
                    <a:cubicBezTo>
                      <a:pt x="1092202" y="244475"/>
                      <a:pt x="847740" y="-117"/>
                      <a:pt x="546076" y="-196"/>
                    </a:cubicBezTo>
                    <a:cubicBezTo>
                      <a:pt x="244438" y="-271"/>
                      <a:pt x="-149" y="244192"/>
                      <a:pt x="-228" y="545830"/>
                    </a:cubicBezTo>
                    <a:cubicBezTo>
                      <a:pt x="-243" y="608958"/>
                      <a:pt x="10683" y="671609"/>
                      <a:pt x="32069" y="731001"/>
                    </a:cubicBezTo>
                    <a:lnTo>
                      <a:pt x="32069" y="731001"/>
                    </a:lnTo>
                    <a:cubicBezTo>
                      <a:pt x="97244" y="927803"/>
                      <a:pt x="173281" y="1120835"/>
                      <a:pt x="259836" y="1309215"/>
                    </a:cubicBezTo>
                    <a:cubicBezTo>
                      <a:pt x="345274" y="1494818"/>
                      <a:pt x="440784" y="1675621"/>
                      <a:pt x="545937" y="1850809"/>
                    </a:cubicBezTo>
                    <a:lnTo>
                      <a:pt x="545937" y="1850809"/>
                    </a:lnTo>
                    <a:cubicBezTo>
                      <a:pt x="651126" y="1675641"/>
                      <a:pt x="746626" y="1494837"/>
                      <a:pt x="832038" y="1309215"/>
                    </a:cubicBezTo>
                    <a:cubicBezTo>
                      <a:pt x="918693" y="1120914"/>
                      <a:pt x="994765" y="927942"/>
                      <a:pt x="1060005" y="731200"/>
                    </a:cubicBezTo>
                    <a:cubicBezTo>
                      <a:pt x="1081321" y="671828"/>
                      <a:pt x="1092202" y="609202"/>
                      <a:pt x="1092103" y="546114"/>
                    </a:cubicBezTo>
                    <a:close/>
                  </a:path>
                </a:pathLst>
              </a:custGeom>
              <a:solidFill>
                <a:srgbClr val="F8CA75"/>
              </a:solidFill>
              <a:ln cap="flat" cmpd="sng" w="38100">
                <a:solidFill>
                  <a:srgbClr val="00315A"/>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00" name="Google Shape;1500;p88"/>
              <p:cNvSpPr/>
              <p:nvPr/>
            </p:nvSpPr>
            <p:spPr>
              <a:xfrm>
                <a:off x="6726005" y="2114796"/>
                <a:ext cx="918921" cy="918921"/>
              </a:xfrm>
              <a:prstGeom prst="ellipse">
                <a:avLst/>
              </a:prstGeom>
              <a:solidFill>
                <a:schemeClr val="accent6"/>
              </a:solidFill>
              <a:ln cap="flat" cmpd="sng" w="38100">
                <a:solidFill>
                  <a:srgbClr val="1C334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01" name="Google Shape;1501;p88"/>
              <p:cNvSpPr txBox="1"/>
              <p:nvPr/>
            </p:nvSpPr>
            <p:spPr>
              <a:xfrm>
                <a:off x="5189768" y="1419869"/>
                <a:ext cx="392853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Calibri"/>
                    <a:ea typeface="Calibri"/>
                    <a:cs typeface="Calibri"/>
                    <a:sym typeface="Calibri"/>
                  </a:rPr>
                  <a:t>Findings Letter</a:t>
                </a:r>
                <a:endParaRPr/>
              </a:p>
            </p:txBody>
          </p:sp>
          <p:sp>
            <p:nvSpPr>
              <p:cNvPr id="1502" name="Google Shape;1502;p88"/>
              <p:cNvSpPr/>
              <p:nvPr/>
            </p:nvSpPr>
            <p:spPr>
              <a:xfrm>
                <a:off x="9360616" y="1423850"/>
                <a:ext cx="922400" cy="1562648"/>
              </a:xfrm>
              <a:custGeom>
                <a:rect b="b" l="l" r="r" t="t"/>
                <a:pathLst>
                  <a:path extrusionOk="0" h="1562648" w="922400">
                    <a:moveTo>
                      <a:pt x="922172" y="460731"/>
                    </a:moveTo>
                    <a:cubicBezTo>
                      <a:pt x="922022" y="206017"/>
                      <a:pt x="715422" y="-345"/>
                      <a:pt x="460723" y="-196"/>
                    </a:cubicBezTo>
                    <a:cubicBezTo>
                      <a:pt x="205975" y="-47"/>
                      <a:pt x="-377" y="206559"/>
                      <a:pt x="-228" y="461272"/>
                    </a:cubicBezTo>
                    <a:cubicBezTo>
                      <a:pt x="-179" y="514309"/>
                      <a:pt x="8964" y="566938"/>
                      <a:pt x="26901" y="616849"/>
                    </a:cubicBezTo>
                    <a:lnTo>
                      <a:pt x="26901" y="616849"/>
                    </a:lnTo>
                    <a:cubicBezTo>
                      <a:pt x="81955" y="782984"/>
                      <a:pt x="146251" y="945929"/>
                      <a:pt x="219391" y="1104930"/>
                    </a:cubicBezTo>
                    <a:cubicBezTo>
                      <a:pt x="291487" y="1261729"/>
                      <a:pt x="372180" y="1414468"/>
                      <a:pt x="460972" y="1562452"/>
                    </a:cubicBezTo>
                    <a:lnTo>
                      <a:pt x="460972" y="1562452"/>
                    </a:lnTo>
                    <a:cubicBezTo>
                      <a:pt x="549764" y="1414468"/>
                      <a:pt x="630456" y="1261729"/>
                      <a:pt x="702553" y="1104930"/>
                    </a:cubicBezTo>
                    <a:cubicBezTo>
                      <a:pt x="775693" y="945929"/>
                      <a:pt x="839988" y="782984"/>
                      <a:pt x="895042" y="616849"/>
                    </a:cubicBezTo>
                    <a:cubicBezTo>
                      <a:pt x="913029" y="566769"/>
                      <a:pt x="922221" y="513946"/>
                      <a:pt x="922172" y="460731"/>
                    </a:cubicBezTo>
                    <a:close/>
                  </a:path>
                </a:pathLst>
              </a:custGeom>
              <a:solidFill>
                <a:srgbClr val="F8CA75"/>
              </a:solidFill>
              <a:ln cap="flat" cmpd="sng" w="38100">
                <a:solidFill>
                  <a:srgbClr val="00315A"/>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03" name="Google Shape;1503;p88"/>
              <p:cNvSpPr/>
              <p:nvPr/>
            </p:nvSpPr>
            <p:spPr>
              <a:xfrm>
                <a:off x="9433806" y="1496767"/>
                <a:ext cx="776020" cy="776020"/>
              </a:xfrm>
              <a:prstGeom prst="ellipse">
                <a:avLst/>
              </a:prstGeom>
              <a:solidFill>
                <a:schemeClr val="accent6"/>
              </a:solidFill>
              <a:ln cap="flat" cmpd="sng" w="38100">
                <a:solidFill>
                  <a:srgbClr val="1C334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04" name="Google Shape;1504;p88"/>
              <p:cNvSpPr/>
              <p:nvPr/>
            </p:nvSpPr>
            <p:spPr>
              <a:xfrm>
                <a:off x="8466768" y="1659430"/>
                <a:ext cx="4054614" cy="5129206"/>
              </a:xfrm>
              <a:custGeom>
                <a:rect b="b" l="l" r="r" t="t"/>
                <a:pathLst>
                  <a:path extrusionOk="0" h="3607315" w="3043114">
                    <a:moveTo>
                      <a:pt x="3043115" y="3607316"/>
                    </a:moveTo>
                    <a:lnTo>
                      <a:pt x="3043115" y="1610324"/>
                    </a:lnTo>
                    <a:lnTo>
                      <a:pt x="2111473" y="0"/>
                    </a:lnTo>
                    <a:lnTo>
                      <a:pt x="0" y="3607316"/>
                    </a:lnTo>
                    <a:lnTo>
                      <a:pt x="3043115" y="3607316"/>
                    </a:lnTo>
                    <a:close/>
                  </a:path>
                </a:pathLst>
              </a:custGeom>
              <a:solidFill>
                <a:srgbClr val="42631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05" name="Google Shape;1505;p88"/>
              <p:cNvSpPr/>
              <p:nvPr/>
            </p:nvSpPr>
            <p:spPr>
              <a:xfrm>
                <a:off x="10161677" y="1648750"/>
                <a:ext cx="2172590" cy="2101926"/>
              </a:xfrm>
              <a:custGeom>
                <a:rect b="b" l="l" r="r" t="t"/>
                <a:pathLst>
                  <a:path extrusionOk="0" h="1470751" w="1626124">
                    <a:moveTo>
                      <a:pt x="838974" y="0"/>
                    </a:moveTo>
                    <a:lnTo>
                      <a:pt x="0" y="1433337"/>
                    </a:lnTo>
                    <a:lnTo>
                      <a:pt x="332161" y="1361439"/>
                    </a:lnTo>
                    <a:lnTo>
                      <a:pt x="724693" y="1470751"/>
                    </a:lnTo>
                    <a:lnTo>
                      <a:pt x="1276225" y="1361439"/>
                    </a:lnTo>
                    <a:lnTo>
                      <a:pt x="1400444" y="1396220"/>
                    </a:lnTo>
                    <a:lnTo>
                      <a:pt x="1626124" y="1360544"/>
                    </a:lnTo>
                    <a:lnTo>
                      <a:pt x="838974"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06" name="Google Shape;1506;p88"/>
              <p:cNvSpPr/>
              <p:nvPr/>
            </p:nvSpPr>
            <p:spPr>
              <a:xfrm>
                <a:off x="9405417" y="1708080"/>
                <a:ext cx="2940675" cy="5129206"/>
              </a:xfrm>
              <a:custGeom>
                <a:rect b="b" l="l" r="r" t="t"/>
                <a:pathLst>
                  <a:path extrusionOk="0" h="3607315" w="2270025">
                    <a:moveTo>
                      <a:pt x="1338384" y="0"/>
                    </a:moveTo>
                    <a:lnTo>
                      <a:pt x="0" y="3607316"/>
                    </a:lnTo>
                    <a:lnTo>
                      <a:pt x="2270026" y="3607316"/>
                    </a:lnTo>
                    <a:lnTo>
                      <a:pt x="2270026" y="1610324"/>
                    </a:lnTo>
                    <a:lnTo>
                      <a:pt x="1338384" y="0"/>
                    </a:lnTo>
                    <a:close/>
                  </a:path>
                </a:pathLst>
              </a:custGeom>
              <a:solidFill>
                <a:srgbClr val="2C4212">
                  <a:alpha val="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07" name="Google Shape;1507;p88"/>
              <p:cNvSpPr/>
              <p:nvPr/>
            </p:nvSpPr>
            <p:spPr>
              <a:xfrm>
                <a:off x="10890036" y="1654090"/>
                <a:ext cx="1670003" cy="5134545"/>
              </a:xfrm>
              <a:custGeom>
                <a:rect b="b" l="l" r="r" t="t"/>
                <a:pathLst>
                  <a:path extrusionOk="0" h="3607315" w="1198861">
                    <a:moveTo>
                      <a:pt x="0" y="3607316"/>
                    </a:moveTo>
                    <a:lnTo>
                      <a:pt x="1198862" y="3607316"/>
                    </a:lnTo>
                    <a:lnTo>
                      <a:pt x="1198862" y="2831594"/>
                    </a:lnTo>
                    <a:lnTo>
                      <a:pt x="267220" y="0"/>
                    </a:lnTo>
                    <a:lnTo>
                      <a:pt x="0" y="3607316"/>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08" name="Google Shape;1508;p88"/>
              <p:cNvSpPr/>
              <p:nvPr/>
            </p:nvSpPr>
            <p:spPr>
              <a:xfrm>
                <a:off x="11243768" y="1597276"/>
                <a:ext cx="1254474" cy="3278577"/>
              </a:xfrm>
              <a:custGeom>
                <a:rect b="b" l="l" r="r" t="t"/>
                <a:pathLst>
                  <a:path extrusionOk="0" h="2262075" w="931641">
                    <a:moveTo>
                      <a:pt x="931642" y="2262075"/>
                    </a:moveTo>
                    <a:lnTo>
                      <a:pt x="931642" y="1610324"/>
                    </a:lnTo>
                    <a:lnTo>
                      <a:pt x="0" y="0"/>
                    </a:lnTo>
                    <a:lnTo>
                      <a:pt x="931642" y="2262075"/>
                    </a:lnTo>
                    <a:close/>
                  </a:path>
                </a:pathLst>
              </a:custGeom>
              <a:solidFill>
                <a:schemeClr val="lt1">
                  <a:alpha val="24705"/>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09" name="Google Shape;1509;p88"/>
              <p:cNvSpPr/>
              <p:nvPr/>
            </p:nvSpPr>
            <p:spPr>
              <a:xfrm>
                <a:off x="6607783" y="3463767"/>
                <a:ext cx="2969932" cy="3324870"/>
              </a:xfrm>
              <a:custGeom>
                <a:rect b="b" l="l" r="r" t="t"/>
                <a:pathLst>
                  <a:path extrusionOk="0" h="2338345" w="2443435">
                    <a:moveTo>
                      <a:pt x="1216749" y="0"/>
                    </a:moveTo>
                    <a:lnTo>
                      <a:pt x="0" y="2338346"/>
                    </a:lnTo>
                    <a:lnTo>
                      <a:pt x="2443435" y="2338346"/>
                    </a:lnTo>
                    <a:lnTo>
                      <a:pt x="1216749" y="0"/>
                    </a:lnTo>
                    <a:close/>
                  </a:path>
                </a:pathLst>
              </a:custGeom>
              <a:solidFill>
                <a:srgbClr val="2C421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10" name="Google Shape;1510;p88"/>
              <p:cNvSpPr/>
              <p:nvPr/>
            </p:nvSpPr>
            <p:spPr>
              <a:xfrm>
                <a:off x="7396286" y="3463767"/>
                <a:ext cx="1345033" cy="1552186"/>
              </a:xfrm>
              <a:custGeom>
                <a:rect b="b" l="l" r="r" t="t"/>
                <a:pathLst>
                  <a:path extrusionOk="0" h="1091635" w="1106591">
                    <a:moveTo>
                      <a:pt x="-228" y="1091439"/>
                    </a:moveTo>
                    <a:cubicBezTo>
                      <a:pt x="-228" y="1091439"/>
                      <a:pt x="209453" y="1026398"/>
                      <a:pt x="239265" y="1026398"/>
                    </a:cubicBezTo>
                    <a:cubicBezTo>
                      <a:pt x="269078" y="1026398"/>
                      <a:pt x="322542" y="1056658"/>
                      <a:pt x="347982" y="1058894"/>
                    </a:cubicBezTo>
                    <a:cubicBezTo>
                      <a:pt x="373422" y="1061130"/>
                      <a:pt x="533614" y="1091439"/>
                      <a:pt x="572768" y="1091439"/>
                    </a:cubicBezTo>
                    <a:cubicBezTo>
                      <a:pt x="611922" y="1091439"/>
                      <a:pt x="836112" y="1026398"/>
                      <a:pt x="868161" y="1026398"/>
                    </a:cubicBezTo>
                    <a:cubicBezTo>
                      <a:pt x="900209" y="1026398"/>
                      <a:pt x="934891" y="1046273"/>
                      <a:pt x="954766" y="1046273"/>
                    </a:cubicBezTo>
                    <a:cubicBezTo>
                      <a:pt x="974641" y="1046273"/>
                      <a:pt x="1106363" y="1026398"/>
                      <a:pt x="1106363" y="1026398"/>
                    </a:cubicBezTo>
                    <a:lnTo>
                      <a:pt x="567800" y="-196"/>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11" name="Google Shape;1511;p88"/>
              <p:cNvSpPr/>
              <p:nvPr/>
            </p:nvSpPr>
            <p:spPr>
              <a:xfrm>
                <a:off x="7157247" y="3463767"/>
                <a:ext cx="929462" cy="3324870"/>
              </a:xfrm>
              <a:custGeom>
                <a:rect b="b" l="l" r="r" t="t"/>
                <a:pathLst>
                  <a:path extrusionOk="0" h="2338345" w="764691">
                    <a:moveTo>
                      <a:pt x="0" y="2338346"/>
                    </a:moveTo>
                    <a:lnTo>
                      <a:pt x="764692" y="0"/>
                    </a:lnTo>
                    <a:lnTo>
                      <a:pt x="289927" y="2338346"/>
                    </a:lnTo>
                    <a:lnTo>
                      <a:pt x="0" y="2338346"/>
                    </a:lnTo>
                    <a:close/>
                  </a:path>
                </a:pathLst>
              </a:custGeom>
              <a:solidFill>
                <a:schemeClr val="lt1">
                  <a:alpha val="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12" name="Google Shape;1512;p88"/>
              <p:cNvSpPr/>
              <p:nvPr/>
            </p:nvSpPr>
            <p:spPr>
              <a:xfrm>
                <a:off x="8086709" y="3463767"/>
                <a:ext cx="837422" cy="3324870"/>
              </a:xfrm>
              <a:custGeom>
                <a:rect b="b" l="l" r="r" t="t"/>
                <a:pathLst>
                  <a:path extrusionOk="0" h="2338345" w="688967">
                    <a:moveTo>
                      <a:pt x="0" y="2338346"/>
                    </a:moveTo>
                    <a:lnTo>
                      <a:pt x="0" y="0"/>
                    </a:lnTo>
                    <a:lnTo>
                      <a:pt x="688967" y="2338346"/>
                    </a:lnTo>
                    <a:lnTo>
                      <a:pt x="0" y="2338346"/>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13" name="Google Shape;1513;p88"/>
              <p:cNvSpPr/>
              <p:nvPr/>
            </p:nvSpPr>
            <p:spPr>
              <a:xfrm>
                <a:off x="8086709" y="3463767"/>
                <a:ext cx="1491005" cy="3324870"/>
              </a:xfrm>
              <a:custGeom>
                <a:rect b="b" l="l" r="r" t="t"/>
                <a:pathLst>
                  <a:path extrusionOk="0" h="2338345" w="1226686">
                    <a:moveTo>
                      <a:pt x="861681" y="2338346"/>
                    </a:moveTo>
                    <a:lnTo>
                      <a:pt x="1226686" y="2338346"/>
                    </a:lnTo>
                    <a:lnTo>
                      <a:pt x="0" y="0"/>
                    </a:lnTo>
                    <a:lnTo>
                      <a:pt x="861681" y="2338346"/>
                    </a:lnTo>
                    <a:close/>
                  </a:path>
                </a:pathLst>
              </a:custGeom>
              <a:solidFill>
                <a:schemeClr val="lt1">
                  <a:alpha val="24705"/>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Checklist with solid fill" id="1514" name="Google Shape;1514;p88"/>
            <p:cNvPicPr preferRelativeResize="0"/>
            <p:nvPr/>
          </p:nvPicPr>
          <p:blipFill rotWithShape="1">
            <a:blip r:embed="rId3">
              <a:alphaModFix/>
            </a:blip>
            <a:srcRect b="0" l="0" r="0" t="0"/>
            <a:stretch/>
          </p:blipFill>
          <p:spPr>
            <a:xfrm flipH="1">
              <a:off x="5677981" y="2242569"/>
              <a:ext cx="731520" cy="731520"/>
            </a:xfrm>
            <a:prstGeom prst="rect">
              <a:avLst/>
            </a:prstGeom>
            <a:noFill/>
            <a:ln>
              <a:noFill/>
            </a:ln>
          </p:spPr>
        </p:pic>
        <p:pic>
          <p:nvPicPr>
            <p:cNvPr descr="Schoolhouse with solid fill" id="1515" name="Google Shape;1515;p88"/>
            <p:cNvPicPr preferRelativeResize="0"/>
            <p:nvPr/>
          </p:nvPicPr>
          <p:blipFill rotWithShape="1">
            <a:blip r:embed="rId4">
              <a:alphaModFix/>
            </a:blip>
            <a:srcRect b="0" l="0" r="0" t="0"/>
            <a:stretch/>
          </p:blipFill>
          <p:spPr>
            <a:xfrm>
              <a:off x="11148706" y="941426"/>
              <a:ext cx="1554480" cy="1554480"/>
            </a:xfrm>
            <a:prstGeom prst="rect">
              <a:avLst/>
            </a:prstGeom>
            <a:noFill/>
            <a:ln>
              <a:noFill/>
            </a:ln>
          </p:spPr>
        </p:pic>
        <p:sp>
          <p:nvSpPr>
            <p:cNvPr id="1516" name="Google Shape;1516;p88"/>
            <p:cNvSpPr/>
            <p:nvPr/>
          </p:nvSpPr>
          <p:spPr>
            <a:xfrm>
              <a:off x="12215922" y="1138772"/>
              <a:ext cx="1477811" cy="1502192"/>
            </a:xfrm>
            <a:prstGeom prst="rect">
              <a:avLst/>
            </a:prstGeom>
            <a:solidFill>
              <a:srgbClr val="E6E6E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517" name="Google Shape;1517;p88"/>
          <p:cNvSpPr txBox="1"/>
          <p:nvPr/>
        </p:nvSpPr>
        <p:spPr>
          <a:xfrm flipH="1">
            <a:off x="6997058" y="2809369"/>
            <a:ext cx="4544198"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Calibri"/>
                <a:ea typeface="Calibri"/>
                <a:cs typeface="Calibri"/>
                <a:sym typeface="Calibri"/>
              </a:rPr>
              <a:t>Corrective Actions</a:t>
            </a:r>
            <a:endParaRPr/>
          </a:p>
        </p:txBody>
      </p:sp>
      <p:pic>
        <p:nvPicPr>
          <p:cNvPr descr="Close with solid fill" id="1518" name="Google Shape;1518;p88"/>
          <p:cNvPicPr preferRelativeResize="0"/>
          <p:nvPr/>
        </p:nvPicPr>
        <p:blipFill rotWithShape="1">
          <a:blip r:embed="rId5">
            <a:alphaModFix/>
          </a:blip>
          <a:srcRect b="0" l="0" r="0" t="0"/>
          <a:stretch/>
        </p:blipFill>
        <p:spPr>
          <a:xfrm>
            <a:off x="8807741" y="3608821"/>
            <a:ext cx="914400" cy="914400"/>
          </a:xfrm>
          <a:prstGeom prst="rect">
            <a:avLst/>
          </a:prstGeom>
          <a:noFill/>
          <a:ln>
            <a:noFill/>
          </a:ln>
        </p:spPr>
      </p:pic>
      <p:pic>
        <p:nvPicPr>
          <p:cNvPr descr="Email with solid fill" id="1519" name="Google Shape;1519;p88"/>
          <p:cNvPicPr preferRelativeResize="0"/>
          <p:nvPr/>
        </p:nvPicPr>
        <p:blipFill rotWithShape="1">
          <a:blip r:embed="rId6">
            <a:alphaModFix/>
          </a:blip>
          <a:srcRect b="0" l="0" r="0" t="0"/>
          <a:stretch/>
        </p:blipFill>
        <p:spPr>
          <a:xfrm>
            <a:off x="2777544" y="1559264"/>
            <a:ext cx="714469" cy="71446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4" name="Shape 1524"/>
        <p:cNvGrpSpPr/>
        <p:nvPr/>
      </p:nvGrpSpPr>
      <p:grpSpPr>
        <a:xfrm>
          <a:off x="0" y="0"/>
          <a:ext cx="0" cy="0"/>
          <a:chOff x="0" y="0"/>
          <a:chExt cx="0" cy="0"/>
        </a:xfrm>
      </p:grpSpPr>
      <p:sp>
        <p:nvSpPr>
          <p:cNvPr id="1525" name="Google Shape;1525;p89"/>
          <p:cNvSpPr txBox="1"/>
          <p:nvPr>
            <p:ph idx="1" type="body"/>
          </p:nvPr>
        </p:nvSpPr>
        <p:spPr>
          <a:xfrm>
            <a:off x="381001" y="3267635"/>
            <a:ext cx="5334000" cy="2667000"/>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accent1"/>
              </a:buClr>
              <a:buSzPts val="2400"/>
              <a:buFont typeface="Noto Sans Symbols"/>
              <a:buChar char="❑"/>
            </a:pPr>
            <a:r>
              <a:rPr lang="en-US"/>
              <a:t>General Areas of Review</a:t>
            </a:r>
            <a:endParaRPr/>
          </a:p>
          <a:p>
            <a:pPr indent="-342900" lvl="0" marL="342900" rtl="0" algn="l">
              <a:lnSpc>
                <a:spcPct val="100000"/>
              </a:lnSpc>
              <a:spcBef>
                <a:spcPts val="1200"/>
              </a:spcBef>
              <a:spcAft>
                <a:spcPts val="0"/>
              </a:spcAft>
              <a:buClr>
                <a:schemeClr val="accent1"/>
              </a:buClr>
              <a:buSzPts val="2400"/>
              <a:buFont typeface="Noto Sans Symbols"/>
              <a:buChar char="❑"/>
            </a:pPr>
            <a:r>
              <a:rPr lang="en-US"/>
              <a:t>Non-accredited Facilities</a:t>
            </a:r>
            <a:endParaRPr/>
          </a:p>
          <a:p>
            <a:pPr indent="-342900" lvl="0" marL="342900" rtl="0" algn="l">
              <a:lnSpc>
                <a:spcPct val="100000"/>
              </a:lnSpc>
              <a:spcBef>
                <a:spcPts val="1200"/>
              </a:spcBef>
              <a:spcAft>
                <a:spcPts val="0"/>
              </a:spcAft>
              <a:buClr>
                <a:schemeClr val="accent1"/>
              </a:buClr>
              <a:buSzPts val="2400"/>
              <a:buFont typeface="Noto Sans Symbols"/>
              <a:buChar char="❑"/>
            </a:pPr>
            <a:r>
              <a:rPr lang="en-US"/>
              <a:t>Vocational Flight Schools</a:t>
            </a:r>
            <a:endParaRPr/>
          </a:p>
          <a:p>
            <a:pPr indent="-342900" lvl="0" marL="342900" rtl="0" algn="l">
              <a:lnSpc>
                <a:spcPct val="100000"/>
              </a:lnSpc>
              <a:spcBef>
                <a:spcPts val="1200"/>
              </a:spcBef>
              <a:spcAft>
                <a:spcPts val="0"/>
              </a:spcAft>
              <a:buClr>
                <a:schemeClr val="accent1"/>
              </a:buClr>
              <a:buSzPts val="2400"/>
              <a:buFont typeface="Noto Sans Symbols"/>
              <a:buChar char="❑"/>
            </a:pPr>
            <a:r>
              <a:rPr lang="en-US"/>
              <a:t>Training Establishments</a:t>
            </a:r>
            <a:endParaRPr/>
          </a:p>
          <a:p>
            <a:pPr indent="-342900" lvl="0" marL="342900" rtl="0" algn="l">
              <a:lnSpc>
                <a:spcPct val="100000"/>
              </a:lnSpc>
              <a:spcBef>
                <a:spcPts val="1200"/>
              </a:spcBef>
              <a:spcAft>
                <a:spcPts val="0"/>
              </a:spcAft>
              <a:buClr>
                <a:schemeClr val="accent1"/>
              </a:buClr>
              <a:buSzPts val="2400"/>
              <a:buFont typeface="Noto Sans Symbols"/>
              <a:buChar char="❑"/>
            </a:pPr>
            <a:r>
              <a:rPr lang="en-US"/>
              <a:t>Additional Areas of Review</a:t>
            </a:r>
            <a:endParaRPr/>
          </a:p>
        </p:txBody>
      </p:sp>
      <p:sp>
        <p:nvSpPr>
          <p:cNvPr id="1526" name="Google Shape;1526;p89"/>
          <p:cNvSpPr txBox="1"/>
          <p:nvPr>
            <p:ph type="title"/>
          </p:nvPr>
        </p:nvSpPr>
        <p:spPr>
          <a:xfrm>
            <a:off x="339942" y="1322530"/>
            <a:ext cx="5416118" cy="1945105"/>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Clr>
                <a:schemeClr val="accent2"/>
              </a:buClr>
              <a:buSzPts val="4000"/>
              <a:buFont typeface="Calibri"/>
              <a:buNone/>
            </a:pPr>
            <a:r>
              <a:rPr lang="en-US" sz="4000"/>
              <a:t>Areas of Review</a:t>
            </a:r>
            <a:br>
              <a:rPr lang="en-US" sz="4000"/>
            </a:br>
            <a:br>
              <a:rPr lang="en-US" sz="4000"/>
            </a:br>
            <a:endParaRPr/>
          </a:p>
        </p:txBody>
      </p:sp>
      <p:sp>
        <p:nvSpPr>
          <p:cNvPr id="1527" name="Google Shape;1527;p89"/>
          <p:cNvSpPr/>
          <p:nvPr/>
        </p:nvSpPr>
        <p:spPr>
          <a:xfrm>
            <a:off x="6092952" y="0"/>
            <a:ext cx="6099048" cy="6858000"/>
          </a:xfrm>
          <a:prstGeom prst="rect">
            <a:avLst/>
          </a:prstGeom>
          <a:gradFill>
            <a:gsLst>
              <a:gs pos="0">
                <a:srgbClr val="3E8DD1"/>
              </a:gs>
              <a:gs pos="97000">
                <a:srgbClr val="55A8E1"/>
              </a:gs>
              <a:gs pos="100000">
                <a:srgbClr val="55A8E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person&#10;&#10;Description automatically generated" id="1528" name="Google Shape;1528;p89"/>
          <p:cNvPicPr preferRelativeResize="0"/>
          <p:nvPr>
            <p:ph idx="2" type="pic"/>
          </p:nvPr>
        </p:nvPicPr>
        <p:blipFill rotWithShape="1">
          <a:blip r:embed="rId3">
            <a:alphaModFix/>
          </a:blip>
          <a:srcRect b="0" l="20432" r="20432" t="0"/>
          <a:stretch/>
        </p:blipFill>
        <p:spPr>
          <a:xfrm>
            <a:off x="6095999" y="0"/>
            <a:ext cx="6096001" cy="6858000"/>
          </a:xfrm>
          <a:prstGeom prst="rect">
            <a:avLst/>
          </a:prstGeom>
          <a:solidFill>
            <a:schemeClr val="lt2"/>
          </a:solid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2" name="Shape 1532"/>
        <p:cNvGrpSpPr/>
        <p:nvPr/>
      </p:nvGrpSpPr>
      <p:grpSpPr>
        <a:xfrm>
          <a:off x="0" y="0"/>
          <a:ext cx="0" cy="0"/>
          <a:chOff x="0" y="0"/>
          <a:chExt cx="0" cy="0"/>
        </a:xfrm>
      </p:grpSpPr>
      <p:sp>
        <p:nvSpPr>
          <p:cNvPr id="1533" name="Google Shape;1533;p90"/>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4400"/>
              <a:buFont typeface="Calibri"/>
              <a:buNone/>
            </a:pPr>
            <a:r>
              <a:rPr lang="en-US" sz="4400"/>
              <a:t>General Areas of Review</a:t>
            </a:r>
            <a:endParaRPr/>
          </a:p>
        </p:txBody>
      </p:sp>
      <p:grpSp>
        <p:nvGrpSpPr>
          <p:cNvPr id="1534" name="Google Shape;1534;p90"/>
          <p:cNvGrpSpPr/>
          <p:nvPr/>
        </p:nvGrpSpPr>
        <p:grpSpPr>
          <a:xfrm>
            <a:off x="2847512" y="999601"/>
            <a:ext cx="6363135" cy="914400"/>
            <a:chOff x="2847512" y="811946"/>
            <a:chExt cx="6363135" cy="914400"/>
          </a:xfrm>
        </p:grpSpPr>
        <p:grpSp>
          <p:nvGrpSpPr>
            <p:cNvPr id="1535" name="Google Shape;1535;p90"/>
            <p:cNvGrpSpPr/>
            <p:nvPr/>
          </p:nvGrpSpPr>
          <p:grpSpPr>
            <a:xfrm>
              <a:off x="2847512" y="811946"/>
              <a:ext cx="2011680" cy="914400"/>
              <a:chOff x="2847512" y="811946"/>
              <a:chExt cx="2011680" cy="914400"/>
            </a:xfrm>
          </p:grpSpPr>
          <p:sp>
            <p:nvSpPr>
              <p:cNvPr id="1536" name="Google Shape;1536;p90"/>
              <p:cNvSpPr/>
              <p:nvPr/>
            </p:nvSpPr>
            <p:spPr>
              <a:xfrm>
                <a:off x="2847512" y="811946"/>
                <a:ext cx="2011680" cy="914400"/>
              </a:xfrm>
              <a:prstGeom prst="roundRect">
                <a:avLst>
                  <a:gd fmla="val 16667" name="adj"/>
                </a:avLst>
              </a:prstGeom>
              <a:solidFill>
                <a:schemeClr val="accent3"/>
              </a:solidFill>
              <a:ln cap="flat" cmpd="sng" w="19050">
                <a:solidFill>
                  <a:srgbClr val="085D8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37" name="Google Shape;1537;p90"/>
              <p:cNvSpPr txBox="1"/>
              <p:nvPr/>
            </p:nvSpPr>
            <p:spPr>
              <a:xfrm>
                <a:off x="2889243" y="945981"/>
                <a:ext cx="192821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Accurate, Current, Complete Records</a:t>
                </a:r>
                <a:endParaRPr/>
              </a:p>
            </p:txBody>
          </p:sp>
        </p:grpSp>
        <p:grpSp>
          <p:nvGrpSpPr>
            <p:cNvPr id="1538" name="Google Shape;1538;p90"/>
            <p:cNvGrpSpPr/>
            <p:nvPr/>
          </p:nvGrpSpPr>
          <p:grpSpPr>
            <a:xfrm>
              <a:off x="5023240" y="811946"/>
              <a:ext cx="2011680" cy="914400"/>
              <a:chOff x="4950344" y="811946"/>
              <a:chExt cx="2011680" cy="914400"/>
            </a:xfrm>
          </p:grpSpPr>
          <p:sp>
            <p:nvSpPr>
              <p:cNvPr id="1539" name="Google Shape;1539;p90"/>
              <p:cNvSpPr/>
              <p:nvPr/>
            </p:nvSpPr>
            <p:spPr>
              <a:xfrm>
                <a:off x="4950344" y="811946"/>
                <a:ext cx="2011680" cy="914400"/>
              </a:xfrm>
              <a:prstGeom prst="roundRect">
                <a:avLst>
                  <a:gd fmla="val 16667" name="adj"/>
                </a:avLst>
              </a:prstGeom>
              <a:solidFill>
                <a:srgbClr val="F8CA75"/>
              </a:solidFill>
              <a:ln cap="flat" cmpd="sng" w="19050">
                <a:solidFill>
                  <a:srgbClr val="00315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40" name="Google Shape;1540;p90"/>
              <p:cNvSpPr txBox="1"/>
              <p:nvPr/>
            </p:nvSpPr>
            <p:spPr>
              <a:xfrm>
                <a:off x="5182795" y="945981"/>
                <a:ext cx="154677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Credit for Prior Training</a:t>
                </a:r>
                <a:endParaRPr/>
              </a:p>
            </p:txBody>
          </p:sp>
        </p:grpSp>
        <p:grpSp>
          <p:nvGrpSpPr>
            <p:cNvPr id="1541" name="Google Shape;1541;p90"/>
            <p:cNvGrpSpPr/>
            <p:nvPr/>
          </p:nvGrpSpPr>
          <p:grpSpPr>
            <a:xfrm>
              <a:off x="7198967" y="811946"/>
              <a:ext cx="2011680" cy="914400"/>
              <a:chOff x="7090365" y="811946"/>
              <a:chExt cx="2011680" cy="914400"/>
            </a:xfrm>
          </p:grpSpPr>
          <p:sp>
            <p:nvSpPr>
              <p:cNvPr id="1542" name="Google Shape;1542;p90"/>
              <p:cNvSpPr/>
              <p:nvPr/>
            </p:nvSpPr>
            <p:spPr>
              <a:xfrm>
                <a:off x="7090365" y="811946"/>
                <a:ext cx="2011680" cy="914400"/>
              </a:xfrm>
              <a:prstGeom prst="roundRect">
                <a:avLst>
                  <a:gd fmla="val 16667" name="adj"/>
                </a:avLst>
              </a:prstGeom>
              <a:solidFill>
                <a:schemeClr val="accent3"/>
              </a:solidFill>
              <a:ln cap="flat" cmpd="sng" w="19050">
                <a:solidFill>
                  <a:srgbClr val="779DC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43" name="Google Shape;1543;p90"/>
              <p:cNvSpPr txBox="1"/>
              <p:nvPr/>
            </p:nvSpPr>
            <p:spPr>
              <a:xfrm>
                <a:off x="7198967" y="945981"/>
                <a:ext cx="179447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Prompt Certification</a:t>
                </a:r>
                <a:endParaRPr/>
              </a:p>
            </p:txBody>
          </p:sp>
        </p:grpSp>
      </p:grpSp>
      <p:grpSp>
        <p:nvGrpSpPr>
          <p:cNvPr id="1544" name="Google Shape;1544;p90"/>
          <p:cNvGrpSpPr/>
          <p:nvPr/>
        </p:nvGrpSpPr>
        <p:grpSpPr>
          <a:xfrm>
            <a:off x="9708276" y="2605215"/>
            <a:ext cx="2011680" cy="2092344"/>
            <a:chOff x="9708276" y="2605215"/>
            <a:chExt cx="2011680" cy="2092344"/>
          </a:xfrm>
        </p:grpSpPr>
        <p:grpSp>
          <p:nvGrpSpPr>
            <p:cNvPr id="1545" name="Google Shape;1545;p90"/>
            <p:cNvGrpSpPr/>
            <p:nvPr/>
          </p:nvGrpSpPr>
          <p:grpSpPr>
            <a:xfrm>
              <a:off x="9708276" y="2605215"/>
              <a:ext cx="2011680" cy="914400"/>
              <a:chOff x="9004299" y="2177732"/>
              <a:chExt cx="2011680" cy="914400"/>
            </a:xfrm>
          </p:grpSpPr>
          <p:sp>
            <p:nvSpPr>
              <p:cNvPr id="1546" name="Google Shape;1546;p90"/>
              <p:cNvSpPr/>
              <p:nvPr/>
            </p:nvSpPr>
            <p:spPr>
              <a:xfrm rot="5400000">
                <a:off x="9552939" y="1629092"/>
                <a:ext cx="914400" cy="2011680"/>
              </a:xfrm>
              <a:prstGeom prst="roundRect">
                <a:avLst>
                  <a:gd fmla="val 16667" name="adj"/>
                </a:avLst>
              </a:prstGeom>
              <a:solidFill>
                <a:srgbClr val="F8CA75"/>
              </a:solidFill>
              <a:ln cap="flat" cmpd="sng" w="19050">
                <a:solidFill>
                  <a:srgbClr val="42631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47" name="Google Shape;1547;p90"/>
              <p:cNvSpPr txBox="1"/>
              <p:nvPr/>
            </p:nvSpPr>
            <p:spPr>
              <a:xfrm>
                <a:off x="9187137" y="2311767"/>
                <a:ext cx="164600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Enrollment Dates Certified</a:t>
                </a:r>
                <a:endParaRPr/>
              </a:p>
            </p:txBody>
          </p:sp>
        </p:grpSp>
        <p:grpSp>
          <p:nvGrpSpPr>
            <p:cNvPr id="1548" name="Google Shape;1548;p90"/>
            <p:cNvGrpSpPr/>
            <p:nvPr/>
          </p:nvGrpSpPr>
          <p:grpSpPr>
            <a:xfrm>
              <a:off x="9708276" y="3783159"/>
              <a:ext cx="2011680" cy="914400"/>
              <a:chOff x="8991951" y="3846715"/>
              <a:chExt cx="2011680" cy="914400"/>
            </a:xfrm>
          </p:grpSpPr>
          <p:sp>
            <p:nvSpPr>
              <p:cNvPr id="1549" name="Google Shape;1549;p90"/>
              <p:cNvSpPr/>
              <p:nvPr/>
            </p:nvSpPr>
            <p:spPr>
              <a:xfrm rot="5400000">
                <a:off x="9540591" y="3298075"/>
                <a:ext cx="914400" cy="2011680"/>
              </a:xfrm>
              <a:prstGeom prst="roundRect">
                <a:avLst>
                  <a:gd fmla="val 16667" name="adj"/>
                </a:avLst>
              </a:prstGeom>
              <a:solidFill>
                <a:srgbClr val="C7D7EB"/>
              </a:solidFill>
              <a:ln cap="flat" cmpd="sng" w="19050">
                <a:solidFill>
                  <a:srgbClr val="C7D7E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50" name="Google Shape;1550;p90"/>
              <p:cNvSpPr txBox="1"/>
              <p:nvPr/>
            </p:nvSpPr>
            <p:spPr>
              <a:xfrm>
                <a:off x="9174789" y="3980750"/>
                <a:ext cx="164600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Hours </a:t>
                </a:r>
                <a:endParaRPr/>
              </a:p>
              <a:p>
                <a:pPr indent="0" lvl="0" marL="0" marR="0" rtl="0" algn="ctr">
                  <a:spcBef>
                    <a:spcPts val="0"/>
                  </a:spcBef>
                  <a:spcAft>
                    <a:spcPts val="0"/>
                  </a:spcAft>
                  <a:buNone/>
                </a:pPr>
                <a:r>
                  <a:rPr b="1" lang="en-US" sz="1800">
                    <a:solidFill>
                      <a:srgbClr val="00213C"/>
                    </a:solidFill>
                    <a:latin typeface="Calibri"/>
                    <a:ea typeface="Calibri"/>
                    <a:cs typeface="Calibri"/>
                    <a:sym typeface="Calibri"/>
                  </a:rPr>
                  <a:t>Certified</a:t>
                </a:r>
                <a:endParaRPr/>
              </a:p>
            </p:txBody>
          </p:sp>
        </p:grpSp>
      </p:grpSp>
      <p:grpSp>
        <p:nvGrpSpPr>
          <p:cNvPr id="1551" name="Google Shape;1551;p90"/>
          <p:cNvGrpSpPr/>
          <p:nvPr/>
        </p:nvGrpSpPr>
        <p:grpSpPr>
          <a:xfrm>
            <a:off x="313713" y="2605215"/>
            <a:ext cx="2122375" cy="2092344"/>
            <a:chOff x="313713" y="2605215"/>
            <a:chExt cx="2122375" cy="2092344"/>
          </a:xfrm>
        </p:grpSpPr>
        <p:grpSp>
          <p:nvGrpSpPr>
            <p:cNvPr id="1552" name="Google Shape;1552;p90"/>
            <p:cNvGrpSpPr/>
            <p:nvPr/>
          </p:nvGrpSpPr>
          <p:grpSpPr>
            <a:xfrm>
              <a:off x="313713" y="2605215"/>
              <a:ext cx="2122375" cy="914400"/>
              <a:chOff x="799522" y="1770375"/>
              <a:chExt cx="2122375" cy="914400"/>
            </a:xfrm>
          </p:grpSpPr>
          <p:sp>
            <p:nvSpPr>
              <p:cNvPr id="1553" name="Google Shape;1553;p90"/>
              <p:cNvSpPr/>
              <p:nvPr/>
            </p:nvSpPr>
            <p:spPr>
              <a:xfrm rot="5400000">
                <a:off x="1403509" y="1221735"/>
                <a:ext cx="914400" cy="2011680"/>
              </a:xfrm>
              <a:prstGeom prst="roundRect">
                <a:avLst>
                  <a:gd fmla="val 16667" name="adj"/>
                </a:avLst>
              </a:prstGeom>
              <a:solidFill>
                <a:srgbClr val="F8CA75"/>
              </a:solidFill>
              <a:ln cap="flat" cmpd="sng" w="19050">
                <a:solidFill>
                  <a:srgbClr val="C181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54" name="Google Shape;1554;p90"/>
              <p:cNvSpPr txBox="1"/>
              <p:nvPr/>
            </p:nvSpPr>
            <p:spPr>
              <a:xfrm>
                <a:off x="799522" y="1904409"/>
                <a:ext cx="212237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Standards of Progress</a:t>
                </a:r>
                <a:endParaRPr/>
              </a:p>
            </p:txBody>
          </p:sp>
        </p:grpSp>
        <p:grpSp>
          <p:nvGrpSpPr>
            <p:cNvPr id="1555" name="Google Shape;1555;p90"/>
            <p:cNvGrpSpPr/>
            <p:nvPr/>
          </p:nvGrpSpPr>
          <p:grpSpPr>
            <a:xfrm>
              <a:off x="424408" y="3783159"/>
              <a:ext cx="2011680" cy="914400"/>
              <a:chOff x="882103" y="4396607"/>
              <a:chExt cx="2011680" cy="914400"/>
            </a:xfrm>
          </p:grpSpPr>
          <p:sp>
            <p:nvSpPr>
              <p:cNvPr id="1556" name="Google Shape;1556;p90"/>
              <p:cNvSpPr/>
              <p:nvPr/>
            </p:nvSpPr>
            <p:spPr>
              <a:xfrm rot="5400000">
                <a:off x="1430743" y="3847967"/>
                <a:ext cx="914400" cy="2011680"/>
              </a:xfrm>
              <a:prstGeom prst="roundRect">
                <a:avLst>
                  <a:gd fmla="val 16667" name="adj"/>
                </a:avLst>
              </a:prstGeom>
              <a:solidFill>
                <a:srgbClr val="C7D7EB"/>
              </a:solidFill>
              <a:ln cap="flat" cmpd="sng" w="19050">
                <a:solidFill>
                  <a:srgbClr val="42631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57" name="Google Shape;1557;p90"/>
              <p:cNvSpPr txBox="1"/>
              <p:nvPr/>
            </p:nvSpPr>
            <p:spPr>
              <a:xfrm>
                <a:off x="1003840" y="4530642"/>
                <a:ext cx="1768207"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Changes in </a:t>
                </a:r>
                <a:endParaRPr/>
              </a:p>
              <a:p>
                <a:pPr indent="0" lvl="0" marL="0" marR="0" rtl="0" algn="ctr">
                  <a:spcBef>
                    <a:spcPts val="0"/>
                  </a:spcBef>
                  <a:spcAft>
                    <a:spcPts val="0"/>
                  </a:spcAft>
                  <a:buNone/>
                </a:pPr>
                <a:r>
                  <a:rPr b="1" lang="en-US" sz="1800">
                    <a:solidFill>
                      <a:srgbClr val="00213C"/>
                    </a:solidFill>
                    <a:latin typeface="Calibri"/>
                    <a:ea typeface="Calibri"/>
                    <a:cs typeface="Calibri"/>
                    <a:sym typeface="Calibri"/>
                  </a:rPr>
                  <a:t>Enrollment</a:t>
                </a:r>
                <a:endParaRPr/>
              </a:p>
            </p:txBody>
          </p:sp>
        </p:grpSp>
      </p:grpSp>
      <p:grpSp>
        <p:nvGrpSpPr>
          <p:cNvPr id="1558" name="Google Shape;1558;p90"/>
          <p:cNvGrpSpPr/>
          <p:nvPr/>
        </p:nvGrpSpPr>
        <p:grpSpPr>
          <a:xfrm>
            <a:off x="2847512" y="5478079"/>
            <a:ext cx="6489560" cy="914400"/>
            <a:chOff x="2847512" y="5576136"/>
            <a:chExt cx="6489560" cy="914400"/>
          </a:xfrm>
        </p:grpSpPr>
        <p:grpSp>
          <p:nvGrpSpPr>
            <p:cNvPr id="1559" name="Google Shape;1559;p90"/>
            <p:cNvGrpSpPr/>
            <p:nvPr/>
          </p:nvGrpSpPr>
          <p:grpSpPr>
            <a:xfrm>
              <a:off x="5023240" y="5576136"/>
              <a:ext cx="2011680" cy="914400"/>
              <a:chOff x="4950344" y="5513725"/>
              <a:chExt cx="2011680" cy="914400"/>
            </a:xfrm>
          </p:grpSpPr>
          <p:sp>
            <p:nvSpPr>
              <p:cNvPr id="1560" name="Google Shape;1560;p90"/>
              <p:cNvSpPr/>
              <p:nvPr/>
            </p:nvSpPr>
            <p:spPr>
              <a:xfrm>
                <a:off x="4950344" y="5513725"/>
                <a:ext cx="2011680" cy="914400"/>
              </a:xfrm>
              <a:prstGeom prst="roundRect">
                <a:avLst>
                  <a:gd fmla="val 16667" name="adj"/>
                </a:avLst>
              </a:prstGeom>
              <a:solidFill>
                <a:srgbClr val="C7D7EB"/>
              </a:solidFill>
              <a:ln cap="flat" cmpd="sng" w="19050">
                <a:solidFill>
                  <a:srgbClr val="00315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61" name="Google Shape;1561;p90"/>
              <p:cNvSpPr txBox="1"/>
              <p:nvPr/>
            </p:nvSpPr>
            <p:spPr>
              <a:xfrm>
                <a:off x="5072081" y="5647760"/>
                <a:ext cx="1768207"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VA is </a:t>
                </a:r>
                <a:endParaRPr/>
              </a:p>
              <a:p>
                <a:pPr indent="0" lvl="0" marL="0" marR="0" rtl="0" algn="ctr">
                  <a:spcBef>
                    <a:spcPts val="0"/>
                  </a:spcBef>
                  <a:spcAft>
                    <a:spcPts val="0"/>
                  </a:spcAft>
                  <a:buNone/>
                </a:pPr>
                <a:r>
                  <a:rPr b="1" lang="en-US" sz="1800">
                    <a:solidFill>
                      <a:srgbClr val="00213C"/>
                    </a:solidFill>
                    <a:latin typeface="Calibri"/>
                    <a:ea typeface="Calibri"/>
                    <a:cs typeface="Calibri"/>
                    <a:sym typeface="Calibri"/>
                  </a:rPr>
                  <a:t>Last Payer</a:t>
                </a:r>
                <a:endParaRPr/>
              </a:p>
            </p:txBody>
          </p:sp>
        </p:grpSp>
        <p:grpSp>
          <p:nvGrpSpPr>
            <p:cNvPr id="1562" name="Google Shape;1562;p90"/>
            <p:cNvGrpSpPr/>
            <p:nvPr/>
          </p:nvGrpSpPr>
          <p:grpSpPr>
            <a:xfrm>
              <a:off x="2847512" y="5576136"/>
              <a:ext cx="2011680" cy="914400"/>
              <a:chOff x="2847512" y="5513725"/>
              <a:chExt cx="2011680" cy="914400"/>
            </a:xfrm>
          </p:grpSpPr>
          <p:sp>
            <p:nvSpPr>
              <p:cNvPr id="1563" name="Google Shape;1563;p90"/>
              <p:cNvSpPr/>
              <p:nvPr/>
            </p:nvSpPr>
            <p:spPr>
              <a:xfrm>
                <a:off x="2847512" y="5513725"/>
                <a:ext cx="2011680" cy="914400"/>
              </a:xfrm>
              <a:prstGeom prst="roundRect">
                <a:avLst>
                  <a:gd fmla="val 16667" name="adj"/>
                </a:avLst>
              </a:prstGeom>
              <a:solidFill>
                <a:srgbClr val="F8CB76"/>
              </a:solidFill>
              <a:ln cap="flat" cmpd="sng" w="19050">
                <a:solidFill>
                  <a:srgbClr val="779DC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64" name="Google Shape;1564;p90"/>
              <p:cNvSpPr txBox="1"/>
              <p:nvPr/>
            </p:nvSpPr>
            <p:spPr>
              <a:xfrm>
                <a:off x="2918925" y="5647760"/>
                <a:ext cx="186885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Equity </a:t>
                </a:r>
                <a:endParaRPr/>
              </a:p>
              <a:p>
                <a:pPr indent="0" lvl="0" marL="0" marR="0" rtl="0" algn="ctr">
                  <a:spcBef>
                    <a:spcPts val="0"/>
                  </a:spcBef>
                  <a:spcAft>
                    <a:spcPts val="0"/>
                  </a:spcAft>
                  <a:buNone/>
                </a:pPr>
                <a:r>
                  <a:rPr b="1" lang="en-US" sz="1800">
                    <a:solidFill>
                      <a:srgbClr val="00213C"/>
                    </a:solidFill>
                    <a:latin typeface="Calibri"/>
                    <a:ea typeface="Calibri"/>
                    <a:cs typeface="Calibri"/>
                    <a:sym typeface="Calibri"/>
                  </a:rPr>
                  <a:t>of Charges</a:t>
                </a:r>
                <a:endParaRPr/>
              </a:p>
            </p:txBody>
          </p:sp>
        </p:grpSp>
        <p:grpSp>
          <p:nvGrpSpPr>
            <p:cNvPr id="1565" name="Google Shape;1565;p90"/>
            <p:cNvGrpSpPr/>
            <p:nvPr/>
          </p:nvGrpSpPr>
          <p:grpSpPr>
            <a:xfrm>
              <a:off x="7198967" y="5576136"/>
              <a:ext cx="2138105" cy="914400"/>
              <a:chOff x="7036683" y="5513725"/>
              <a:chExt cx="2138105" cy="914400"/>
            </a:xfrm>
          </p:grpSpPr>
          <p:sp>
            <p:nvSpPr>
              <p:cNvPr id="1566" name="Google Shape;1566;p90"/>
              <p:cNvSpPr/>
              <p:nvPr/>
            </p:nvSpPr>
            <p:spPr>
              <a:xfrm>
                <a:off x="7099895" y="5513725"/>
                <a:ext cx="2011680" cy="914400"/>
              </a:xfrm>
              <a:prstGeom prst="roundRect">
                <a:avLst>
                  <a:gd fmla="val 16667" name="adj"/>
                </a:avLst>
              </a:prstGeom>
              <a:solidFill>
                <a:srgbClr val="F8CB76"/>
              </a:solidFill>
              <a:ln cap="flat" cmpd="sng" w="19050">
                <a:solidFill>
                  <a:srgbClr val="085D8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67" name="Google Shape;1567;p90"/>
              <p:cNvSpPr txBox="1"/>
              <p:nvPr/>
            </p:nvSpPr>
            <p:spPr>
              <a:xfrm>
                <a:off x="7036683" y="5647760"/>
                <a:ext cx="213810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13C"/>
                    </a:solidFill>
                    <a:latin typeface="Calibri"/>
                    <a:ea typeface="Calibri"/>
                    <a:cs typeface="Calibri"/>
                    <a:sym typeface="Calibri"/>
                  </a:rPr>
                  <a:t>Tuition &amp; Fees</a:t>
                </a:r>
                <a:endParaRPr/>
              </a:p>
              <a:p>
                <a:pPr indent="0" lvl="0" marL="0" marR="0" rtl="0" algn="ctr">
                  <a:spcBef>
                    <a:spcPts val="0"/>
                  </a:spcBef>
                  <a:spcAft>
                    <a:spcPts val="0"/>
                  </a:spcAft>
                  <a:buNone/>
                </a:pPr>
                <a:r>
                  <a:rPr b="1" lang="en-US" sz="1800">
                    <a:solidFill>
                      <a:srgbClr val="00213C"/>
                    </a:solidFill>
                    <a:latin typeface="Calibri"/>
                    <a:ea typeface="Calibri"/>
                    <a:cs typeface="Calibri"/>
                    <a:sym typeface="Calibri"/>
                  </a:rPr>
                  <a:t>Certified</a:t>
                </a:r>
                <a:endParaRPr/>
              </a:p>
            </p:txBody>
          </p:sp>
        </p:grpSp>
      </p:grpSp>
      <p:sp>
        <p:nvSpPr>
          <p:cNvPr id="1568" name="Google Shape;1568;p90"/>
          <p:cNvSpPr/>
          <p:nvPr/>
        </p:nvSpPr>
        <p:spPr>
          <a:xfrm>
            <a:off x="2638202" y="2188824"/>
            <a:ext cx="6890688" cy="3014432"/>
          </a:xfrm>
          <a:prstGeom prst="roundRect">
            <a:avLst>
              <a:gd fmla="val 16667" name="adj"/>
            </a:avLst>
          </a:prstGeom>
          <a:noFill/>
          <a:ln cap="flat" cmpd="sng" w="762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69" name="Google Shape;1569;p90"/>
          <p:cNvPicPr preferRelativeResize="0"/>
          <p:nvPr/>
        </p:nvPicPr>
        <p:blipFill rotWithShape="1">
          <a:blip r:embed="rId3">
            <a:alphaModFix/>
          </a:blip>
          <a:srcRect b="0" l="0" r="0" t="0"/>
          <a:stretch/>
        </p:blipFill>
        <p:spPr>
          <a:xfrm>
            <a:off x="3271108" y="2605214"/>
            <a:ext cx="5830937" cy="254878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sp>
        <p:nvSpPr>
          <p:cNvPr id="1575" name="Google Shape;1575;p91"/>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4400"/>
              <a:buFont typeface="Calibri"/>
              <a:buNone/>
            </a:pPr>
            <a:r>
              <a:rPr lang="en-US" sz="4400"/>
              <a:t>Non-accredited Facilities</a:t>
            </a:r>
            <a:endParaRPr/>
          </a:p>
        </p:txBody>
      </p:sp>
      <p:grpSp>
        <p:nvGrpSpPr>
          <p:cNvPr id="1576" name="Google Shape;1576;p91"/>
          <p:cNvGrpSpPr/>
          <p:nvPr/>
        </p:nvGrpSpPr>
        <p:grpSpPr>
          <a:xfrm>
            <a:off x="564146" y="940647"/>
            <a:ext cx="6923154" cy="5232396"/>
            <a:chOff x="1253106" y="1062618"/>
            <a:chExt cx="6923154" cy="5232396"/>
          </a:xfrm>
        </p:grpSpPr>
        <p:sp>
          <p:nvSpPr>
            <p:cNvPr id="1577" name="Google Shape;1577;p91"/>
            <p:cNvSpPr/>
            <p:nvPr/>
          </p:nvSpPr>
          <p:spPr>
            <a:xfrm>
              <a:off x="2120902" y="1062618"/>
              <a:ext cx="5232398" cy="5232396"/>
            </a:xfrm>
            <a:prstGeom prst="ellipse">
              <a:avLst/>
            </a:prstGeom>
            <a:solidFill>
              <a:schemeClr val="accent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78" name="Google Shape;1578;p91"/>
            <p:cNvSpPr/>
            <p:nvPr/>
          </p:nvSpPr>
          <p:spPr>
            <a:xfrm>
              <a:off x="2192874" y="1134030"/>
              <a:ext cx="5089576" cy="5089572"/>
            </a:xfrm>
            <a:prstGeom prst="donut">
              <a:avLst>
                <a:gd fmla="val 6634" name="adj"/>
              </a:avLst>
            </a:prstGeom>
            <a:solidFill>
              <a:srgbClr val="F2C217"/>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79" name="Google Shape;1579;p91"/>
            <p:cNvSpPr/>
            <p:nvPr/>
          </p:nvSpPr>
          <p:spPr>
            <a:xfrm flipH="1" rot="10800000">
              <a:off x="1253106" y="4412510"/>
              <a:ext cx="5576709" cy="1487129"/>
            </a:xfrm>
            <a:custGeom>
              <a:rect b="b" l="l" r="r" t="t"/>
              <a:pathLst>
                <a:path extrusionOk="0" h="1563160" w="5861820">
                  <a:moveTo>
                    <a:pt x="0" y="781579"/>
                  </a:moveTo>
                  <a:lnTo>
                    <a:pt x="0" y="781580"/>
                  </a:lnTo>
                  <a:lnTo>
                    <a:pt x="0" y="781580"/>
                  </a:lnTo>
                  <a:lnTo>
                    <a:pt x="0" y="781579"/>
                  </a:lnTo>
                  <a:close/>
                  <a:moveTo>
                    <a:pt x="781580" y="0"/>
                  </a:moveTo>
                  <a:lnTo>
                    <a:pt x="3834108" y="1782"/>
                  </a:lnTo>
                  <a:cubicBezTo>
                    <a:pt x="4806466" y="105111"/>
                    <a:pt x="5426077" y="648738"/>
                    <a:pt x="5748622" y="1294609"/>
                  </a:cubicBezTo>
                  <a:lnTo>
                    <a:pt x="5861820" y="1563160"/>
                  </a:lnTo>
                  <a:lnTo>
                    <a:pt x="781580" y="1563159"/>
                  </a:lnTo>
                  <a:cubicBezTo>
                    <a:pt x="403882" y="1563159"/>
                    <a:pt x="88758" y="1295248"/>
                    <a:pt x="15879" y="939095"/>
                  </a:cubicBezTo>
                  <a:lnTo>
                    <a:pt x="0" y="781580"/>
                  </a:lnTo>
                  <a:lnTo>
                    <a:pt x="15879" y="624064"/>
                  </a:lnTo>
                  <a:cubicBezTo>
                    <a:pt x="88758" y="267911"/>
                    <a:pt x="403882" y="0"/>
                    <a:pt x="781580" y="0"/>
                  </a:cubicBezTo>
                  <a:close/>
                </a:path>
              </a:pathLst>
            </a:custGeom>
            <a:solidFill>
              <a:srgbClr val="B1DBFE"/>
            </a:solidFill>
            <a:ln cap="flat" cmpd="sng" w="9525">
              <a:solidFill>
                <a:srgbClr val="0021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80" name="Google Shape;1580;p91"/>
            <p:cNvSpPr/>
            <p:nvPr/>
          </p:nvSpPr>
          <p:spPr>
            <a:xfrm flipH="1">
              <a:off x="2971640" y="4194799"/>
              <a:ext cx="4084320" cy="220980"/>
            </a:xfrm>
            <a:custGeom>
              <a:rect b="b" l="l" r="r" t="t"/>
              <a:pathLst>
                <a:path extrusionOk="0" h="220980" w="4084320">
                  <a:moveTo>
                    <a:pt x="4084320" y="76200"/>
                  </a:moveTo>
                  <a:lnTo>
                    <a:pt x="0" y="220980"/>
                  </a:lnTo>
                  <a:lnTo>
                    <a:pt x="76200" y="0"/>
                  </a:lnTo>
                  <a:lnTo>
                    <a:pt x="4084320" y="76200"/>
                  </a:lnTo>
                  <a:close/>
                </a:path>
              </a:pathLst>
            </a:custGeom>
            <a:solidFill>
              <a:srgbClr val="FF0000"/>
            </a:solidFill>
            <a:ln>
              <a:noFill/>
            </a:ln>
            <a:effectLst>
              <a:outerShdw blurRad="50800" sx="98000" rotWithShape="0" algn="tr" dir="8100000" dist="228600" sy="98000">
                <a:srgbClr val="000000">
                  <a:alpha val="4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81" name="Google Shape;1581;p91"/>
            <p:cNvSpPr/>
            <p:nvPr/>
          </p:nvSpPr>
          <p:spPr>
            <a:xfrm>
              <a:off x="2517814" y="2931614"/>
              <a:ext cx="5658446" cy="1490767"/>
            </a:xfrm>
            <a:custGeom>
              <a:rect b="b" l="l" r="r" t="t"/>
              <a:pathLst>
                <a:path extrusionOk="0" h="1566984" w="5947736">
                  <a:moveTo>
                    <a:pt x="138098" y="0"/>
                  </a:moveTo>
                  <a:lnTo>
                    <a:pt x="5166156" y="3824"/>
                  </a:lnTo>
                  <a:cubicBezTo>
                    <a:pt x="5597810" y="3824"/>
                    <a:pt x="5947736" y="353749"/>
                    <a:pt x="5947736" y="785404"/>
                  </a:cubicBezTo>
                  <a:lnTo>
                    <a:pt x="5947734" y="785404"/>
                  </a:lnTo>
                  <a:cubicBezTo>
                    <a:pt x="5947734" y="1217059"/>
                    <a:pt x="5597808" y="1566984"/>
                    <a:pt x="5166154" y="1566984"/>
                  </a:cubicBezTo>
                  <a:lnTo>
                    <a:pt x="136172" y="1566983"/>
                  </a:lnTo>
                  <a:lnTo>
                    <a:pt x="130328" y="1552122"/>
                  </a:lnTo>
                  <a:cubicBezTo>
                    <a:pt x="13201" y="1240285"/>
                    <a:pt x="-95695" y="606669"/>
                    <a:pt x="138098" y="0"/>
                  </a:cubicBezTo>
                  <a:close/>
                </a:path>
              </a:pathLst>
            </a:custGeom>
            <a:solidFill>
              <a:srgbClr val="87D0F8"/>
            </a:solidFill>
            <a:ln cap="flat" cmpd="sng" w="9525">
              <a:solidFill>
                <a:srgbClr val="0021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82" name="Google Shape;1582;p91"/>
            <p:cNvSpPr/>
            <p:nvPr/>
          </p:nvSpPr>
          <p:spPr>
            <a:xfrm>
              <a:off x="2598420" y="2678929"/>
              <a:ext cx="4084320" cy="220980"/>
            </a:xfrm>
            <a:custGeom>
              <a:rect b="b" l="l" r="r" t="t"/>
              <a:pathLst>
                <a:path extrusionOk="0" h="220980" w="4084320">
                  <a:moveTo>
                    <a:pt x="4084320" y="76200"/>
                  </a:moveTo>
                  <a:lnTo>
                    <a:pt x="0" y="220980"/>
                  </a:lnTo>
                  <a:lnTo>
                    <a:pt x="76200" y="0"/>
                  </a:lnTo>
                  <a:lnTo>
                    <a:pt x="4084320" y="76200"/>
                  </a:lnTo>
                  <a:close/>
                </a:path>
              </a:pathLst>
            </a:custGeom>
            <a:solidFill>
              <a:srgbClr val="FF0000"/>
            </a:solidFill>
            <a:ln>
              <a:noFill/>
            </a:ln>
            <a:effectLst>
              <a:outerShdw blurRad="50800" sx="98000" rotWithShape="0" algn="tr" dir="8100000" dist="228600" sy="98000">
                <a:srgbClr val="000000">
                  <a:alpha val="4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83" name="Google Shape;1583;p91"/>
            <p:cNvSpPr/>
            <p:nvPr/>
          </p:nvSpPr>
          <p:spPr>
            <a:xfrm>
              <a:off x="1253106" y="1457994"/>
              <a:ext cx="5576709" cy="1487129"/>
            </a:xfrm>
            <a:custGeom>
              <a:rect b="b" l="l" r="r" t="t"/>
              <a:pathLst>
                <a:path extrusionOk="0" h="1563160" w="5861820">
                  <a:moveTo>
                    <a:pt x="0" y="781579"/>
                  </a:moveTo>
                  <a:lnTo>
                    <a:pt x="0" y="781580"/>
                  </a:lnTo>
                  <a:lnTo>
                    <a:pt x="0" y="781580"/>
                  </a:lnTo>
                  <a:lnTo>
                    <a:pt x="0" y="781579"/>
                  </a:lnTo>
                  <a:close/>
                  <a:moveTo>
                    <a:pt x="781580" y="0"/>
                  </a:moveTo>
                  <a:lnTo>
                    <a:pt x="3834108" y="1782"/>
                  </a:lnTo>
                  <a:cubicBezTo>
                    <a:pt x="4809802" y="106780"/>
                    <a:pt x="5426077" y="648738"/>
                    <a:pt x="5748622" y="1294609"/>
                  </a:cubicBezTo>
                  <a:cubicBezTo>
                    <a:pt x="5781350" y="1364102"/>
                    <a:pt x="5829093" y="1438601"/>
                    <a:pt x="5861820" y="1563160"/>
                  </a:cubicBezTo>
                  <a:lnTo>
                    <a:pt x="781580" y="1563159"/>
                  </a:lnTo>
                  <a:cubicBezTo>
                    <a:pt x="403882" y="1563159"/>
                    <a:pt x="88758" y="1295248"/>
                    <a:pt x="15879" y="939095"/>
                  </a:cubicBezTo>
                  <a:lnTo>
                    <a:pt x="0" y="781580"/>
                  </a:lnTo>
                  <a:lnTo>
                    <a:pt x="15879" y="624064"/>
                  </a:lnTo>
                  <a:cubicBezTo>
                    <a:pt x="88758" y="267911"/>
                    <a:pt x="403882" y="0"/>
                    <a:pt x="781580" y="0"/>
                  </a:cubicBezTo>
                  <a:close/>
                </a:path>
              </a:pathLst>
            </a:custGeom>
            <a:solidFill>
              <a:srgbClr val="63B8FF"/>
            </a:solidFill>
            <a:ln cap="flat" cmpd="sng" w="9525">
              <a:solidFill>
                <a:srgbClr val="0021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84" name="Google Shape;1584;p91"/>
            <p:cNvSpPr txBox="1"/>
            <p:nvPr/>
          </p:nvSpPr>
          <p:spPr>
            <a:xfrm>
              <a:off x="4083413" y="3391790"/>
              <a:ext cx="3458034" cy="52322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800">
                  <a:solidFill>
                    <a:srgbClr val="00213C"/>
                  </a:solidFill>
                  <a:latin typeface="Calibri"/>
                  <a:ea typeface="Calibri"/>
                  <a:cs typeface="Calibri"/>
                  <a:sym typeface="Calibri"/>
                </a:rPr>
                <a:t>Enrollment Limitations</a:t>
              </a:r>
              <a:endParaRPr/>
            </a:p>
          </p:txBody>
        </p:sp>
        <p:sp>
          <p:nvSpPr>
            <p:cNvPr id="1585" name="Google Shape;1585;p91"/>
            <p:cNvSpPr txBox="1"/>
            <p:nvPr/>
          </p:nvSpPr>
          <p:spPr>
            <a:xfrm>
              <a:off x="1512361" y="4909922"/>
              <a:ext cx="355408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213C"/>
                  </a:solidFill>
                  <a:latin typeface="Calibri"/>
                  <a:ea typeface="Calibri"/>
                  <a:cs typeface="Calibri"/>
                  <a:sym typeface="Calibri"/>
                </a:rPr>
                <a:t>Pro Rata Refund Policy</a:t>
              </a:r>
              <a:endParaRPr/>
            </a:p>
          </p:txBody>
        </p:sp>
        <p:sp>
          <p:nvSpPr>
            <p:cNvPr id="1586" name="Google Shape;1586;p91"/>
            <p:cNvSpPr txBox="1"/>
            <p:nvPr/>
          </p:nvSpPr>
          <p:spPr>
            <a:xfrm>
              <a:off x="1588339" y="1742293"/>
              <a:ext cx="480715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213C"/>
                  </a:solidFill>
                  <a:latin typeface="Calibri"/>
                  <a:ea typeface="Calibri"/>
                  <a:cs typeface="Calibri"/>
                  <a:sym typeface="Calibri"/>
                </a:rPr>
                <a:t>Course and Facility </a:t>
              </a:r>
              <a:endParaRPr/>
            </a:p>
            <a:p>
              <a:pPr indent="0" lvl="0" marL="0" marR="0" rtl="0" algn="l">
                <a:spcBef>
                  <a:spcPts val="0"/>
                </a:spcBef>
                <a:spcAft>
                  <a:spcPts val="0"/>
                </a:spcAft>
                <a:buNone/>
              </a:pPr>
              <a:r>
                <a:rPr lang="en-US" sz="2800">
                  <a:solidFill>
                    <a:srgbClr val="00213C"/>
                  </a:solidFill>
                  <a:latin typeface="Calibri"/>
                  <a:ea typeface="Calibri"/>
                  <a:cs typeface="Calibri"/>
                  <a:sym typeface="Calibri"/>
                </a:rPr>
                <a:t>Policies Furnished to Student</a:t>
              </a:r>
              <a:endParaRPr/>
            </a:p>
          </p:txBody>
        </p:sp>
      </p:grpSp>
      <p:grpSp>
        <p:nvGrpSpPr>
          <p:cNvPr id="1587" name="Google Shape;1587;p91"/>
          <p:cNvGrpSpPr/>
          <p:nvPr/>
        </p:nvGrpSpPr>
        <p:grpSpPr>
          <a:xfrm>
            <a:off x="7176136" y="2160035"/>
            <a:ext cx="4718875" cy="2768410"/>
            <a:chOff x="7234171" y="1727731"/>
            <a:chExt cx="4718875" cy="2768410"/>
          </a:xfrm>
        </p:grpSpPr>
        <p:sp>
          <p:nvSpPr>
            <p:cNvPr id="1588" name="Google Shape;1588;p91"/>
            <p:cNvSpPr/>
            <p:nvPr/>
          </p:nvSpPr>
          <p:spPr>
            <a:xfrm>
              <a:off x="8360235" y="3730774"/>
              <a:ext cx="395600" cy="290549"/>
            </a:xfrm>
            <a:custGeom>
              <a:rect b="b" l="l" r="r" t="t"/>
              <a:pathLst>
                <a:path extrusionOk="0" h="523406" w="1257747">
                  <a:moveTo>
                    <a:pt x="1257748" y="523407"/>
                  </a:moveTo>
                  <a:cubicBezTo>
                    <a:pt x="1215611" y="423847"/>
                    <a:pt x="1109209" y="370149"/>
                    <a:pt x="1006279" y="391268"/>
                  </a:cubicBezTo>
                  <a:cubicBezTo>
                    <a:pt x="1009093" y="339019"/>
                    <a:pt x="1000885" y="285421"/>
                    <a:pt x="980205" y="233628"/>
                  </a:cubicBezTo>
                  <a:cubicBezTo>
                    <a:pt x="904023" y="43172"/>
                    <a:pt x="687611" y="-49528"/>
                    <a:pt x="497155" y="26655"/>
                  </a:cubicBezTo>
                  <a:cubicBezTo>
                    <a:pt x="395911" y="67106"/>
                    <a:pt x="322324" y="147215"/>
                    <a:pt x="287031" y="241937"/>
                  </a:cubicBezTo>
                  <a:cubicBezTo>
                    <a:pt x="248602" y="239797"/>
                    <a:pt x="209163" y="245864"/>
                    <a:pt x="171190" y="261033"/>
                  </a:cubicBezTo>
                  <a:cubicBezTo>
                    <a:pt x="61636" y="304855"/>
                    <a:pt x="-3760" y="411931"/>
                    <a:pt x="167" y="523407"/>
                  </a:cubicBezTo>
                  <a:lnTo>
                    <a:pt x="1257731" y="523407"/>
                  </a:lnTo>
                  <a:close/>
                </a:path>
              </a:pathLst>
            </a:custGeom>
            <a:solidFill>
              <a:srgbClr val="94BD4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89" name="Google Shape;1589;p91"/>
            <p:cNvSpPr/>
            <p:nvPr/>
          </p:nvSpPr>
          <p:spPr>
            <a:xfrm>
              <a:off x="10419412" y="3743031"/>
              <a:ext cx="395600" cy="290549"/>
            </a:xfrm>
            <a:custGeom>
              <a:rect b="b" l="l" r="r" t="t"/>
              <a:pathLst>
                <a:path extrusionOk="0" h="523406" w="1257747">
                  <a:moveTo>
                    <a:pt x="1257748" y="523407"/>
                  </a:moveTo>
                  <a:cubicBezTo>
                    <a:pt x="1215611" y="423847"/>
                    <a:pt x="1109209" y="370149"/>
                    <a:pt x="1006279" y="391268"/>
                  </a:cubicBezTo>
                  <a:cubicBezTo>
                    <a:pt x="1009093" y="339019"/>
                    <a:pt x="1000885" y="285421"/>
                    <a:pt x="980205" y="233628"/>
                  </a:cubicBezTo>
                  <a:cubicBezTo>
                    <a:pt x="904023" y="43172"/>
                    <a:pt x="687611" y="-49528"/>
                    <a:pt x="497155" y="26655"/>
                  </a:cubicBezTo>
                  <a:cubicBezTo>
                    <a:pt x="395911" y="67106"/>
                    <a:pt x="322324" y="147215"/>
                    <a:pt x="287031" y="241937"/>
                  </a:cubicBezTo>
                  <a:cubicBezTo>
                    <a:pt x="248602" y="239797"/>
                    <a:pt x="209163" y="245864"/>
                    <a:pt x="171190" y="261033"/>
                  </a:cubicBezTo>
                  <a:cubicBezTo>
                    <a:pt x="61636" y="304855"/>
                    <a:pt x="-3760" y="411931"/>
                    <a:pt x="167" y="523407"/>
                  </a:cubicBezTo>
                  <a:lnTo>
                    <a:pt x="1257731" y="523407"/>
                  </a:lnTo>
                  <a:close/>
                </a:path>
              </a:pathLst>
            </a:custGeom>
            <a:solidFill>
              <a:srgbClr val="94BD4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descr="Schoolhouse with solid fill" id="1590" name="Google Shape;1590;p91"/>
            <p:cNvPicPr preferRelativeResize="0"/>
            <p:nvPr/>
          </p:nvPicPr>
          <p:blipFill rotWithShape="1">
            <a:blip r:embed="rId3">
              <a:alphaModFix/>
            </a:blip>
            <a:srcRect b="0" l="0" r="0" t="0"/>
            <a:stretch/>
          </p:blipFill>
          <p:spPr>
            <a:xfrm>
              <a:off x="8225238" y="1752941"/>
              <a:ext cx="2743200" cy="2743200"/>
            </a:xfrm>
            <a:prstGeom prst="rect">
              <a:avLst/>
            </a:prstGeom>
            <a:noFill/>
            <a:ln>
              <a:noFill/>
            </a:ln>
          </p:spPr>
        </p:pic>
        <p:grpSp>
          <p:nvGrpSpPr>
            <p:cNvPr id="1591" name="Google Shape;1591;p91"/>
            <p:cNvGrpSpPr/>
            <p:nvPr/>
          </p:nvGrpSpPr>
          <p:grpSpPr>
            <a:xfrm>
              <a:off x="8307074" y="2739128"/>
              <a:ext cx="216274" cy="1265463"/>
              <a:chOff x="5987863" y="2796269"/>
              <a:chExt cx="216274" cy="1265463"/>
            </a:xfrm>
          </p:grpSpPr>
          <p:sp>
            <p:nvSpPr>
              <p:cNvPr id="1592" name="Google Shape;1592;p91"/>
              <p:cNvSpPr/>
              <p:nvPr/>
            </p:nvSpPr>
            <p:spPr>
              <a:xfrm>
                <a:off x="5987863" y="2878046"/>
                <a:ext cx="216274" cy="179181"/>
              </a:xfrm>
              <a:custGeom>
                <a:rect b="b" l="l" r="r" t="t"/>
                <a:pathLst>
                  <a:path extrusionOk="0" h="142807" w="172370">
                    <a:moveTo>
                      <a:pt x="29546" y="139774"/>
                    </a:moveTo>
                    <a:lnTo>
                      <a:pt x="0" y="0"/>
                    </a:lnTo>
                    <a:lnTo>
                      <a:pt x="172371" y="674"/>
                    </a:lnTo>
                    <a:lnTo>
                      <a:pt x="147982" y="142808"/>
                    </a:lnTo>
                    <a:cubicBezTo>
                      <a:pt x="108543" y="141342"/>
                      <a:pt x="29546" y="138308"/>
                      <a:pt x="29546" y="139774"/>
                    </a:cubicBezTo>
                    <a:close/>
                  </a:path>
                </a:pathLst>
              </a:custGeom>
              <a:solidFill>
                <a:srgbClr val="FFC4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93" name="Google Shape;1593;p91"/>
              <p:cNvSpPr/>
              <p:nvPr/>
            </p:nvSpPr>
            <p:spPr>
              <a:xfrm>
                <a:off x="6000826" y="2796269"/>
                <a:ext cx="190327" cy="72472"/>
              </a:xfrm>
              <a:custGeom>
                <a:rect b="b" l="l" r="r" t="t"/>
                <a:pathLst>
                  <a:path extrusionOk="0" h="57760" w="151690">
                    <a:moveTo>
                      <a:pt x="0" y="57760"/>
                    </a:moveTo>
                    <a:lnTo>
                      <a:pt x="0" y="45170"/>
                    </a:lnTo>
                    <a:cubicBezTo>
                      <a:pt x="0" y="20225"/>
                      <a:pt x="20225" y="0"/>
                      <a:pt x="45170" y="0"/>
                    </a:cubicBezTo>
                    <a:lnTo>
                      <a:pt x="106520" y="0"/>
                    </a:lnTo>
                    <a:cubicBezTo>
                      <a:pt x="131465" y="0"/>
                      <a:pt x="151690" y="20225"/>
                      <a:pt x="151690" y="45170"/>
                    </a:cubicBezTo>
                    <a:lnTo>
                      <a:pt x="151690" y="57760"/>
                    </a:lnTo>
                    <a:lnTo>
                      <a:pt x="0" y="57760"/>
                    </a:lnTo>
                    <a:close/>
                  </a:path>
                </a:pathLst>
              </a:custGeom>
              <a:solidFill>
                <a:srgbClr val="6E6E6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94" name="Google Shape;1594;p91"/>
              <p:cNvSpPr/>
              <p:nvPr/>
            </p:nvSpPr>
            <p:spPr>
              <a:xfrm>
                <a:off x="6077379" y="3120248"/>
                <a:ext cx="39609" cy="941484"/>
              </a:xfrm>
              <a:custGeom>
                <a:rect b="b" l="l" r="r" t="t"/>
                <a:pathLst>
                  <a:path extrusionOk="0" h="750361" w="31568">
                    <a:moveTo>
                      <a:pt x="0" y="0"/>
                    </a:moveTo>
                    <a:lnTo>
                      <a:pt x="31568" y="0"/>
                    </a:lnTo>
                    <a:lnTo>
                      <a:pt x="31568" y="750361"/>
                    </a:lnTo>
                    <a:lnTo>
                      <a:pt x="0" y="750361"/>
                    </a:lnTo>
                    <a:close/>
                  </a:path>
                </a:pathLst>
              </a:custGeom>
              <a:solidFill>
                <a:srgbClr val="6E6E6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95" name="Google Shape;1595;p91"/>
              <p:cNvSpPr/>
              <p:nvPr/>
            </p:nvSpPr>
            <p:spPr>
              <a:xfrm>
                <a:off x="6041281" y="3065687"/>
                <a:ext cx="111531" cy="55976"/>
              </a:xfrm>
              <a:custGeom>
                <a:rect b="b" l="l" r="r" t="t"/>
                <a:pathLst>
                  <a:path extrusionOk="0" h="44613" w="88890">
                    <a:moveTo>
                      <a:pt x="0" y="16973"/>
                    </a:moveTo>
                    <a:lnTo>
                      <a:pt x="0" y="27642"/>
                    </a:lnTo>
                    <a:cubicBezTo>
                      <a:pt x="0" y="37080"/>
                      <a:pt x="7635" y="44614"/>
                      <a:pt x="16972" y="44614"/>
                    </a:cubicBezTo>
                    <a:lnTo>
                      <a:pt x="71918" y="44614"/>
                    </a:lnTo>
                    <a:cubicBezTo>
                      <a:pt x="81239" y="44614"/>
                      <a:pt x="88891" y="37080"/>
                      <a:pt x="88891" y="27642"/>
                    </a:cubicBezTo>
                    <a:lnTo>
                      <a:pt x="88891" y="16973"/>
                    </a:lnTo>
                    <a:cubicBezTo>
                      <a:pt x="88891" y="7652"/>
                      <a:pt x="81255" y="0"/>
                      <a:pt x="71918" y="0"/>
                    </a:cubicBezTo>
                    <a:lnTo>
                      <a:pt x="16972" y="0"/>
                    </a:lnTo>
                    <a:cubicBezTo>
                      <a:pt x="7652" y="0"/>
                      <a:pt x="0" y="7635"/>
                      <a:pt x="0" y="16973"/>
                    </a:cubicBezTo>
                    <a:close/>
                  </a:path>
                </a:pathLst>
              </a:custGeom>
              <a:solidFill>
                <a:srgbClr val="6E6E6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596" name="Google Shape;1596;p91"/>
            <p:cNvGrpSpPr/>
            <p:nvPr/>
          </p:nvGrpSpPr>
          <p:grpSpPr>
            <a:xfrm>
              <a:off x="10723669" y="2739128"/>
              <a:ext cx="216274" cy="1265463"/>
              <a:chOff x="5987863" y="2796269"/>
              <a:chExt cx="216274" cy="1265463"/>
            </a:xfrm>
          </p:grpSpPr>
          <p:sp>
            <p:nvSpPr>
              <p:cNvPr id="1597" name="Google Shape;1597;p91"/>
              <p:cNvSpPr/>
              <p:nvPr/>
            </p:nvSpPr>
            <p:spPr>
              <a:xfrm>
                <a:off x="5987863" y="2878046"/>
                <a:ext cx="216274" cy="179181"/>
              </a:xfrm>
              <a:custGeom>
                <a:rect b="b" l="l" r="r" t="t"/>
                <a:pathLst>
                  <a:path extrusionOk="0" h="142807" w="172370">
                    <a:moveTo>
                      <a:pt x="29546" y="139774"/>
                    </a:moveTo>
                    <a:lnTo>
                      <a:pt x="0" y="0"/>
                    </a:lnTo>
                    <a:lnTo>
                      <a:pt x="172371" y="674"/>
                    </a:lnTo>
                    <a:lnTo>
                      <a:pt x="147982" y="142808"/>
                    </a:lnTo>
                    <a:cubicBezTo>
                      <a:pt x="108543" y="141342"/>
                      <a:pt x="29546" y="138308"/>
                      <a:pt x="29546" y="139774"/>
                    </a:cubicBezTo>
                    <a:close/>
                  </a:path>
                </a:pathLst>
              </a:custGeom>
              <a:solidFill>
                <a:srgbClr val="FFC4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98" name="Google Shape;1598;p91"/>
              <p:cNvSpPr/>
              <p:nvPr/>
            </p:nvSpPr>
            <p:spPr>
              <a:xfrm>
                <a:off x="6000826" y="2796269"/>
                <a:ext cx="190327" cy="72472"/>
              </a:xfrm>
              <a:custGeom>
                <a:rect b="b" l="l" r="r" t="t"/>
                <a:pathLst>
                  <a:path extrusionOk="0" h="57760" w="151690">
                    <a:moveTo>
                      <a:pt x="0" y="57760"/>
                    </a:moveTo>
                    <a:lnTo>
                      <a:pt x="0" y="45170"/>
                    </a:lnTo>
                    <a:cubicBezTo>
                      <a:pt x="0" y="20225"/>
                      <a:pt x="20225" y="0"/>
                      <a:pt x="45170" y="0"/>
                    </a:cubicBezTo>
                    <a:lnTo>
                      <a:pt x="106520" y="0"/>
                    </a:lnTo>
                    <a:cubicBezTo>
                      <a:pt x="131465" y="0"/>
                      <a:pt x="151690" y="20225"/>
                      <a:pt x="151690" y="45170"/>
                    </a:cubicBezTo>
                    <a:lnTo>
                      <a:pt x="151690" y="57760"/>
                    </a:lnTo>
                    <a:lnTo>
                      <a:pt x="0" y="57760"/>
                    </a:lnTo>
                    <a:close/>
                  </a:path>
                </a:pathLst>
              </a:custGeom>
              <a:solidFill>
                <a:srgbClr val="6E6E6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99" name="Google Shape;1599;p91"/>
              <p:cNvSpPr/>
              <p:nvPr/>
            </p:nvSpPr>
            <p:spPr>
              <a:xfrm>
                <a:off x="6077379" y="3120248"/>
                <a:ext cx="39609" cy="941484"/>
              </a:xfrm>
              <a:custGeom>
                <a:rect b="b" l="l" r="r" t="t"/>
                <a:pathLst>
                  <a:path extrusionOk="0" h="750361" w="31568">
                    <a:moveTo>
                      <a:pt x="0" y="0"/>
                    </a:moveTo>
                    <a:lnTo>
                      <a:pt x="31568" y="0"/>
                    </a:lnTo>
                    <a:lnTo>
                      <a:pt x="31568" y="750361"/>
                    </a:lnTo>
                    <a:lnTo>
                      <a:pt x="0" y="750361"/>
                    </a:lnTo>
                    <a:close/>
                  </a:path>
                </a:pathLst>
              </a:custGeom>
              <a:solidFill>
                <a:srgbClr val="6E6E6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600" name="Google Shape;1600;p91"/>
              <p:cNvSpPr/>
              <p:nvPr/>
            </p:nvSpPr>
            <p:spPr>
              <a:xfrm>
                <a:off x="6041281" y="3065687"/>
                <a:ext cx="111531" cy="55976"/>
              </a:xfrm>
              <a:custGeom>
                <a:rect b="b" l="l" r="r" t="t"/>
                <a:pathLst>
                  <a:path extrusionOk="0" h="44613" w="88890">
                    <a:moveTo>
                      <a:pt x="0" y="16973"/>
                    </a:moveTo>
                    <a:lnTo>
                      <a:pt x="0" y="27642"/>
                    </a:lnTo>
                    <a:cubicBezTo>
                      <a:pt x="0" y="37080"/>
                      <a:pt x="7635" y="44614"/>
                      <a:pt x="16972" y="44614"/>
                    </a:cubicBezTo>
                    <a:lnTo>
                      <a:pt x="71918" y="44614"/>
                    </a:lnTo>
                    <a:cubicBezTo>
                      <a:pt x="81239" y="44614"/>
                      <a:pt x="88891" y="37080"/>
                      <a:pt x="88891" y="27642"/>
                    </a:cubicBezTo>
                    <a:lnTo>
                      <a:pt x="88891" y="16973"/>
                    </a:lnTo>
                    <a:cubicBezTo>
                      <a:pt x="88891" y="7652"/>
                      <a:pt x="81255" y="0"/>
                      <a:pt x="71918" y="0"/>
                    </a:cubicBezTo>
                    <a:lnTo>
                      <a:pt x="16972" y="0"/>
                    </a:lnTo>
                    <a:cubicBezTo>
                      <a:pt x="7652" y="0"/>
                      <a:pt x="0" y="7635"/>
                      <a:pt x="0" y="16973"/>
                    </a:cubicBezTo>
                    <a:close/>
                  </a:path>
                </a:pathLst>
              </a:custGeom>
              <a:solidFill>
                <a:srgbClr val="6E6E6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601" name="Google Shape;1601;p91"/>
            <p:cNvSpPr/>
            <p:nvPr/>
          </p:nvSpPr>
          <p:spPr>
            <a:xfrm>
              <a:off x="10681908" y="3758921"/>
              <a:ext cx="1051504" cy="274659"/>
            </a:xfrm>
            <a:custGeom>
              <a:rect b="b" l="l" r="r" t="t"/>
              <a:pathLst>
                <a:path extrusionOk="0" h="523406" w="1257747">
                  <a:moveTo>
                    <a:pt x="1257748" y="523407"/>
                  </a:moveTo>
                  <a:cubicBezTo>
                    <a:pt x="1215611" y="423847"/>
                    <a:pt x="1109209" y="370149"/>
                    <a:pt x="1006279" y="391268"/>
                  </a:cubicBezTo>
                  <a:cubicBezTo>
                    <a:pt x="1009093" y="339019"/>
                    <a:pt x="1000885" y="285421"/>
                    <a:pt x="980205" y="233628"/>
                  </a:cubicBezTo>
                  <a:cubicBezTo>
                    <a:pt x="904023" y="43172"/>
                    <a:pt x="687611" y="-49528"/>
                    <a:pt x="497155" y="26655"/>
                  </a:cubicBezTo>
                  <a:cubicBezTo>
                    <a:pt x="395911" y="67106"/>
                    <a:pt x="322324" y="147215"/>
                    <a:pt x="287031" y="241937"/>
                  </a:cubicBezTo>
                  <a:cubicBezTo>
                    <a:pt x="248602" y="239797"/>
                    <a:pt x="209163" y="245864"/>
                    <a:pt x="171190" y="261033"/>
                  </a:cubicBezTo>
                  <a:cubicBezTo>
                    <a:pt x="61636" y="304855"/>
                    <a:pt x="-3760" y="411931"/>
                    <a:pt x="167" y="523407"/>
                  </a:cubicBezTo>
                  <a:lnTo>
                    <a:pt x="1257731" y="523407"/>
                  </a:lnTo>
                  <a:close/>
                </a:path>
              </a:pathLst>
            </a:custGeom>
            <a:solidFill>
              <a:srgbClr val="94BD4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602" name="Google Shape;1602;p91"/>
            <p:cNvGrpSpPr/>
            <p:nvPr/>
          </p:nvGrpSpPr>
          <p:grpSpPr>
            <a:xfrm>
              <a:off x="11007208" y="1745330"/>
              <a:ext cx="710383" cy="2227269"/>
              <a:chOff x="11023029" y="2268872"/>
              <a:chExt cx="710383" cy="2227269"/>
            </a:xfrm>
          </p:grpSpPr>
          <p:sp>
            <p:nvSpPr>
              <p:cNvPr id="1603" name="Google Shape;1603;p91"/>
              <p:cNvSpPr/>
              <p:nvPr/>
            </p:nvSpPr>
            <p:spPr>
              <a:xfrm>
                <a:off x="11331306" y="4112379"/>
                <a:ext cx="109692" cy="383762"/>
              </a:xfrm>
              <a:custGeom>
                <a:rect b="b" l="l" r="r" t="t"/>
                <a:pathLst>
                  <a:path extrusionOk="0" h="305858" w="87424">
                    <a:moveTo>
                      <a:pt x="0" y="0"/>
                    </a:moveTo>
                    <a:lnTo>
                      <a:pt x="87424" y="0"/>
                    </a:lnTo>
                    <a:lnTo>
                      <a:pt x="87424" y="305858"/>
                    </a:lnTo>
                    <a:lnTo>
                      <a:pt x="0" y="305858"/>
                    </a:lnTo>
                    <a:close/>
                  </a:path>
                </a:pathLst>
              </a:custGeom>
              <a:solidFill>
                <a:srgbClr val="7D4A2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604" name="Google Shape;1604;p91"/>
              <p:cNvSpPr/>
              <p:nvPr/>
            </p:nvSpPr>
            <p:spPr>
              <a:xfrm>
                <a:off x="11023029" y="2268872"/>
                <a:ext cx="710383" cy="1913178"/>
              </a:xfrm>
              <a:custGeom>
                <a:rect b="b" l="l" r="r" t="t"/>
                <a:pathLst>
                  <a:path extrusionOk="0" h="1524801" w="566174">
                    <a:moveTo>
                      <a:pt x="284798" y="1523982"/>
                    </a:moveTo>
                    <a:cubicBezTo>
                      <a:pt x="61426" y="1538696"/>
                      <a:pt x="-2520" y="1353971"/>
                      <a:pt x="75" y="1086220"/>
                    </a:cubicBezTo>
                    <a:cubicBezTo>
                      <a:pt x="44116" y="615424"/>
                      <a:pt x="124006" y="216192"/>
                      <a:pt x="295484" y="0"/>
                    </a:cubicBezTo>
                    <a:cubicBezTo>
                      <a:pt x="465259" y="294498"/>
                      <a:pt x="535829" y="668331"/>
                      <a:pt x="564363" y="1075771"/>
                    </a:cubicBezTo>
                    <a:cubicBezTo>
                      <a:pt x="578403" y="1347347"/>
                      <a:pt x="510884" y="1496459"/>
                      <a:pt x="358739" y="1518707"/>
                    </a:cubicBezTo>
                    <a:lnTo>
                      <a:pt x="284798" y="1523982"/>
                    </a:lnTo>
                    <a:close/>
                  </a:path>
                </a:pathLst>
              </a:custGeom>
              <a:solidFill>
                <a:srgbClr val="7DAD5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605" name="Google Shape;1605;p91"/>
            <p:cNvSpPr/>
            <p:nvPr/>
          </p:nvSpPr>
          <p:spPr>
            <a:xfrm>
              <a:off x="7326909" y="3741103"/>
              <a:ext cx="1051504" cy="274659"/>
            </a:xfrm>
            <a:custGeom>
              <a:rect b="b" l="l" r="r" t="t"/>
              <a:pathLst>
                <a:path extrusionOk="0" h="523406" w="1257747">
                  <a:moveTo>
                    <a:pt x="1257748" y="523407"/>
                  </a:moveTo>
                  <a:cubicBezTo>
                    <a:pt x="1215611" y="423847"/>
                    <a:pt x="1109209" y="370149"/>
                    <a:pt x="1006279" y="391268"/>
                  </a:cubicBezTo>
                  <a:cubicBezTo>
                    <a:pt x="1009093" y="339019"/>
                    <a:pt x="1000885" y="285421"/>
                    <a:pt x="980205" y="233628"/>
                  </a:cubicBezTo>
                  <a:cubicBezTo>
                    <a:pt x="904023" y="43172"/>
                    <a:pt x="687611" y="-49528"/>
                    <a:pt x="497155" y="26655"/>
                  </a:cubicBezTo>
                  <a:cubicBezTo>
                    <a:pt x="395911" y="67106"/>
                    <a:pt x="322324" y="147215"/>
                    <a:pt x="287031" y="241937"/>
                  </a:cubicBezTo>
                  <a:cubicBezTo>
                    <a:pt x="248602" y="239797"/>
                    <a:pt x="209163" y="245864"/>
                    <a:pt x="171190" y="261033"/>
                  </a:cubicBezTo>
                  <a:cubicBezTo>
                    <a:pt x="61636" y="304855"/>
                    <a:pt x="-3760" y="411931"/>
                    <a:pt x="167" y="523407"/>
                  </a:cubicBezTo>
                  <a:lnTo>
                    <a:pt x="1257731" y="523407"/>
                  </a:lnTo>
                  <a:close/>
                </a:path>
              </a:pathLst>
            </a:custGeom>
            <a:solidFill>
              <a:srgbClr val="94BD4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1606" name="Google Shape;1606;p91"/>
            <p:cNvGrpSpPr/>
            <p:nvPr/>
          </p:nvGrpSpPr>
          <p:grpSpPr>
            <a:xfrm>
              <a:off x="7508973" y="1727731"/>
              <a:ext cx="710235" cy="2227268"/>
              <a:chOff x="7360625" y="2268997"/>
              <a:chExt cx="710235" cy="2227268"/>
            </a:xfrm>
          </p:grpSpPr>
          <p:sp>
            <p:nvSpPr>
              <p:cNvPr id="1607" name="Google Shape;1607;p91"/>
              <p:cNvSpPr/>
              <p:nvPr/>
            </p:nvSpPr>
            <p:spPr>
              <a:xfrm>
                <a:off x="7668752" y="4112503"/>
                <a:ext cx="109692" cy="383762"/>
              </a:xfrm>
              <a:custGeom>
                <a:rect b="b" l="l" r="r" t="t"/>
                <a:pathLst>
                  <a:path extrusionOk="0" h="305858" w="87424">
                    <a:moveTo>
                      <a:pt x="0" y="0"/>
                    </a:moveTo>
                    <a:lnTo>
                      <a:pt x="87424" y="0"/>
                    </a:lnTo>
                    <a:lnTo>
                      <a:pt x="87424" y="305858"/>
                    </a:lnTo>
                    <a:lnTo>
                      <a:pt x="0" y="305858"/>
                    </a:lnTo>
                    <a:close/>
                  </a:path>
                </a:pathLst>
              </a:custGeom>
              <a:solidFill>
                <a:srgbClr val="7D4A2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608" name="Google Shape;1608;p91"/>
              <p:cNvSpPr/>
              <p:nvPr/>
            </p:nvSpPr>
            <p:spPr>
              <a:xfrm>
                <a:off x="7360625" y="2268997"/>
                <a:ext cx="710235" cy="1913053"/>
              </a:xfrm>
              <a:custGeom>
                <a:rect b="b" l="l" r="r" t="t"/>
                <a:pathLst>
                  <a:path extrusionOk="0" h="1524701" w="566056">
                    <a:moveTo>
                      <a:pt x="284798" y="1523881"/>
                    </a:moveTo>
                    <a:cubicBezTo>
                      <a:pt x="61308" y="1538595"/>
                      <a:pt x="-2520" y="1353988"/>
                      <a:pt x="75" y="1086221"/>
                    </a:cubicBezTo>
                    <a:cubicBezTo>
                      <a:pt x="44015" y="615307"/>
                      <a:pt x="123905" y="216075"/>
                      <a:pt x="295366" y="0"/>
                    </a:cubicBezTo>
                    <a:cubicBezTo>
                      <a:pt x="465141" y="294499"/>
                      <a:pt x="535711" y="668331"/>
                      <a:pt x="564245" y="1075653"/>
                    </a:cubicBezTo>
                    <a:cubicBezTo>
                      <a:pt x="578285" y="1347347"/>
                      <a:pt x="510766" y="1496459"/>
                      <a:pt x="358621" y="1518707"/>
                    </a:cubicBezTo>
                    <a:lnTo>
                      <a:pt x="284798" y="1523881"/>
                    </a:lnTo>
                    <a:close/>
                  </a:path>
                </a:pathLst>
              </a:custGeom>
              <a:solidFill>
                <a:srgbClr val="7DAD5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609" name="Google Shape;1609;p91"/>
            <p:cNvSpPr/>
            <p:nvPr/>
          </p:nvSpPr>
          <p:spPr>
            <a:xfrm>
              <a:off x="7234171" y="3996916"/>
              <a:ext cx="4718875" cy="79412"/>
            </a:xfrm>
            <a:custGeom>
              <a:rect b="b" l="l" r="r" t="t"/>
              <a:pathLst>
                <a:path extrusionOk="0" h="31905" w="6864037">
                  <a:moveTo>
                    <a:pt x="0" y="0"/>
                  </a:moveTo>
                  <a:lnTo>
                    <a:pt x="6864037" y="0"/>
                  </a:lnTo>
                  <a:lnTo>
                    <a:pt x="6864037" y="31905"/>
                  </a:lnTo>
                  <a:lnTo>
                    <a:pt x="0" y="31905"/>
                  </a:lnTo>
                  <a:close/>
                </a:path>
              </a:pathLst>
            </a:custGeom>
            <a:solidFill>
              <a:srgbClr val="879EB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4" name="Shape 1614"/>
        <p:cNvGrpSpPr/>
        <p:nvPr/>
      </p:nvGrpSpPr>
      <p:grpSpPr>
        <a:xfrm>
          <a:off x="0" y="0"/>
          <a:ext cx="0" cy="0"/>
          <a:chOff x="0" y="0"/>
          <a:chExt cx="0" cy="0"/>
        </a:xfrm>
      </p:grpSpPr>
      <p:sp>
        <p:nvSpPr>
          <p:cNvPr id="1615" name="Google Shape;1615;p92"/>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4400"/>
              <a:buFont typeface="Calibri"/>
              <a:buNone/>
            </a:pPr>
            <a:r>
              <a:rPr lang="en-US" sz="4400"/>
              <a:t>Vocational Flight Schools</a:t>
            </a:r>
            <a:endParaRPr/>
          </a:p>
        </p:txBody>
      </p:sp>
      <p:grpSp>
        <p:nvGrpSpPr>
          <p:cNvPr id="1616" name="Google Shape;1616;p92"/>
          <p:cNvGrpSpPr/>
          <p:nvPr/>
        </p:nvGrpSpPr>
        <p:grpSpPr>
          <a:xfrm>
            <a:off x="8362959" y="647510"/>
            <a:ext cx="2748784" cy="4448175"/>
            <a:chOff x="8192297" y="1289050"/>
            <a:chExt cx="2748784" cy="4448175"/>
          </a:xfrm>
        </p:grpSpPr>
        <p:sp>
          <p:nvSpPr>
            <p:cNvPr id="1617" name="Google Shape;1617;p92"/>
            <p:cNvSpPr/>
            <p:nvPr/>
          </p:nvSpPr>
          <p:spPr>
            <a:xfrm>
              <a:off x="10209213" y="4364038"/>
              <a:ext cx="19050" cy="80963"/>
            </a:xfrm>
            <a:custGeom>
              <a:rect b="b" l="l" r="r" t="t"/>
              <a:pathLst>
                <a:path extrusionOk="0" h="30" w="7">
                  <a:moveTo>
                    <a:pt x="5" y="30"/>
                  </a:moveTo>
                  <a:cubicBezTo>
                    <a:pt x="5" y="30"/>
                    <a:pt x="5" y="29"/>
                    <a:pt x="5" y="28"/>
                  </a:cubicBezTo>
                  <a:cubicBezTo>
                    <a:pt x="5" y="25"/>
                    <a:pt x="6" y="23"/>
                    <a:pt x="7" y="24"/>
                  </a:cubicBezTo>
                  <a:cubicBezTo>
                    <a:pt x="5" y="19"/>
                    <a:pt x="7" y="19"/>
                    <a:pt x="4" y="18"/>
                  </a:cubicBezTo>
                  <a:cubicBezTo>
                    <a:pt x="3" y="15"/>
                    <a:pt x="5" y="11"/>
                    <a:pt x="6" y="15"/>
                  </a:cubicBezTo>
                  <a:cubicBezTo>
                    <a:pt x="4" y="5"/>
                    <a:pt x="4" y="5"/>
                    <a:pt x="4" y="5"/>
                  </a:cubicBezTo>
                  <a:cubicBezTo>
                    <a:pt x="4" y="11"/>
                    <a:pt x="4" y="11"/>
                    <a:pt x="4" y="11"/>
                  </a:cubicBezTo>
                  <a:cubicBezTo>
                    <a:pt x="1" y="9"/>
                    <a:pt x="5" y="2"/>
                    <a:pt x="2" y="0"/>
                  </a:cubicBezTo>
                  <a:cubicBezTo>
                    <a:pt x="2" y="10"/>
                    <a:pt x="2" y="10"/>
                    <a:pt x="2" y="10"/>
                  </a:cubicBezTo>
                  <a:cubicBezTo>
                    <a:pt x="1" y="10"/>
                    <a:pt x="1" y="10"/>
                    <a:pt x="1" y="10"/>
                  </a:cubicBezTo>
                  <a:cubicBezTo>
                    <a:pt x="2" y="12"/>
                    <a:pt x="1" y="17"/>
                    <a:pt x="1" y="18"/>
                  </a:cubicBezTo>
                  <a:cubicBezTo>
                    <a:pt x="1" y="18"/>
                    <a:pt x="0" y="18"/>
                    <a:pt x="0" y="17"/>
                  </a:cubicBezTo>
                  <a:cubicBezTo>
                    <a:pt x="0" y="29"/>
                    <a:pt x="4" y="20"/>
                    <a:pt x="5" y="3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18" name="Google Shape;1618;p92"/>
            <p:cNvSpPr/>
            <p:nvPr/>
          </p:nvSpPr>
          <p:spPr>
            <a:xfrm>
              <a:off x="10196513" y="4443413"/>
              <a:ext cx="30162" cy="80963"/>
            </a:xfrm>
            <a:custGeom>
              <a:rect b="b" l="l" r="r" t="t"/>
              <a:pathLst>
                <a:path extrusionOk="0" h="30" w="11">
                  <a:moveTo>
                    <a:pt x="4" y="9"/>
                  </a:moveTo>
                  <a:cubicBezTo>
                    <a:pt x="6" y="14"/>
                    <a:pt x="6" y="14"/>
                    <a:pt x="6" y="14"/>
                  </a:cubicBezTo>
                  <a:cubicBezTo>
                    <a:pt x="6" y="14"/>
                    <a:pt x="6" y="16"/>
                    <a:pt x="6" y="17"/>
                  </a:cubicBezTo>
                  <a:cubicBezTo>
                    <a:pt x="5" y="19"/>
                    <a:pt x="5" y="21"/>
                    <a:pt x="5" y="21"/>
                  </a:cubicBezTo>
                  <a:cubicBezTo>
                    <a:pt x="6" y="21"/>
                    <a:pt x="6" y="27"/>
                    <a:pt x="8" y="23"/>
                  </a:cubicBezTo>
                  <a:cubicBezTo>
                    <a:pt x="8" y="22"/>
                    <a:pt x="7" y="21"/>
                    <a:pt x="8" y="20"/>
                  </a:cubicBezTo>
                  <a:cubicBezTo>
                    <a:pt x="10" y="21"/>
                    <a:pt x="8" y="30"/>
                    <a:pt x="10" y="28"/>
                  </a:cubicBezTo>
                  <a:cubicBezTo>
                    <a:pt x="10" y="22"/>
                    <a:pt x="11" y="21"/>
                    <a:pt x="9" y="17"/>
                  </a:cubicBezTo>
                  <a:cubicBezTo>
                    <a:pt x="10" y="12"/>
                    <a:pt x="10" y="8"/>
                    <a:pt x="11" y="6"/>
                  </a:cubicBezTo>
                  <a:cubicBezTo>
                    <a:pt x="11" y="4"/>
                    <a:pt x="10" y="4"/>
                    <a:pt x="10" y="2"/>
                  </a:cubicBezTo>
                  <a:cubicBezTo>
                    <a:pt x="10" y="2"/>
                    <a:pt x="10" y="3"/>
                    <a:pt x="10" y="3"/>
                  </a:cubicBezTo>
                  <a:cubicBezTo>
                    <a:pt x="6" y="3"/>
                    <a:pt x="6" y="3"/>
                    <a:pt x="6" y="3"/>
                  </a:cubicBezTo>
                  <a:cubicBezTo>
                    <a:pt x="7" y="5"/>
                    <a:pt x="6" y="6"/>
                    <a:pt x="6" y="8"/>
                  </a:cubicBezTo>
                  <a:cubicBezTo>
                    <a:pt x="3" y="0"/>
                    <a:pt x="3" y="0"/>
                    <a:pt x="3" y="0"/>
                  </a:cubicBezTo>
                  <a:cubicBezTo>
                    <a:pt x="0" y="2"/>
                    <a:pt x="1" y="11"/>
                    <a:pt x="0" y="14"/>
                  </a:cubicBezTo>
                  <a:cubicBezTo>
                    <a:pt x="3" y="10"/>
                    <a:pt x="1" y="17"/>
                    <a:pt x="4" y="9"/>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19" name="Google Shape;1619;p92"/>
            <p:cNvSpPr/>
            <p:nvPr/>
          </p:nvSpPr>
          <p:spPr>
            <a:xfrm>
              <a:off x="9761538" y="4156075"/>
              <a:ext cx="1587" cy="6350"/>
            </a:xfrm>
            <a:custGeom>
              <a:rect b="b" l="l" r="r" t="t"/>
              <a:pathLst>
                <a:path extrusionOk="0" h="2" w="1">
                  <a:moveTo>
                    <a:pt x="1" y="1"/>
                  </a:moveTo>
                  <a:cubicBezTo>
                    <a:pt x="0" y="0"/>
                    <a:pt x="0" y="0"/>
                    <a:pt x="0" y="0"/>
                  </a:cubicBezTo>
                  <a:cubicBezTo>
                    <a:pt x="0" y="0"/>
                    <a:pt x="0" y="0"/>
                    <a:pt x="0" y="0"/>
                  </a:cubicBezTo>
                  <a:cubicBezTo>
                    <a:pt x="0" y="0"/>
                    <a:pt x="1" y="1"/>
                    <a:pt x="1" y="2"/>
                  </a:cubicBezTo>
                  <a:cubicBezTo>
                    <a:pt x="1" y="2"/>
                    <a:pt x="1" y="2"/>
                    <a:pt x="1"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0" name="Google Shape;1620;p92"/>
            <p:cNvSpPr/>
            <p:nvPr/>
          </p:nvSpPr>
          <p:spPr>
            <a:xfrm>
              <a:off x="9771063" y="4254500"/>
              <a:ext cx="25400" cy="58738"/>
            </a:xfrm>
            <a:custGeom>
              <a:rect b="b" l="l" r="r" t="t"/>
              <a:pathLst>
                <a:path extrusionOk="0" h="22" w="9">
                  <a:moveTo>
                    <a:pt x="9" y="22"/>
                  </a:moveTo>
                  <a:cubicBezTo>
                    <a:pt x="7" y="13"/>
                    <a:pt x="7" y="13"/>
                    <a:pt x="7" y="13"/>
                  </a:cubicBezTo>
                  <a:cubicBezTo>
                    <a:pt x="8" y="14"/>
                    <a:pt x="8" y="10"/>
                    <a:pt x="9" y="12"/>
                  </a:cubicBezTo>
                  <a:cubicBezTo>
                    <a:pt x="9" y="11"/>
                    <a:pt x="8" y="8"/>
                    <a:pt x="8" y="9"/>
                  </a:cubicBezTo>
                  <a:cubicBezTo>
                    <a:pt x="8" y="11"/>
                    <a:pt x="8" y="11"/>
                    <a:pt x="8" y="11"/>
                  </a:cubicBezTo>
                  <a:cubicBezTo>
                    <a:pt x="5" y="6"/>
                    <a:pt x="4" y="9"/>
                    <a:pt x="2" y="0"/>
                  </a:cubicBezTo>
                  <a:cubicBezTo>
                    <a:pt x="0" y="5"/>
                    <a:pt x="2" y="8"/>
                    <a:pt x="3" y="10"/>
                  </a:cubicBezTo>
                  <a:cubicBezTo>
                    <a:pt x="3" y="11"/>
                    <a:pt x="3" y="12"/>
                    <a:pt x="3" y="13"/>
                  </a:cubicBezTo>
                  <a:cubicBezTo>
                    <a:pt x="7" y="21"/>
                    <a:pt x="7" y="21"/>
                    <a:pt x="7" y="21"/>
                  </a:cubicBezTo>
                  <a:lnTo>
                    <a:pt x="9" y="2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1" name="Google Shape;1621;p92"/>
            <p:cNvSpPr/>
            <p:nvPr/>
          </p:nvSpPr>
          <p:spPr>
            <a:xfrm>
              <a:off x="10061575" y="3992563"/>
              <a:ext cx="7937" cy="4763"/>
            </a:xfrm>
            <a:custGeom>
              <a:rect b="b" l="l" r="r" t="t"/>
              <a:pathLst>
                <a:path extrusionOk="0" h="2" w="3">
                  <a:moveTo>
                    <a:pt x="3" y="1"/>
                  </a:moveTo>
                  <a:cubicBezTo>
                    <a:pt x="2" y="1"/>
                    <a:pt x="0" y="0"/>
                    <a:pt x="2" y="2"/>
                  </a:cubicBezTo>
                  <a:lnTo>
                    <a:pt x="3" y="1"/>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2" name="Google Shape;1622;p92"/>
            <p:cNvSpPr/>
            <p:nvPr/>
          </p:nvSpPr>
          <p:spPr>
            <a:xfrm>
              <a:off x="10188575" y="4621213"/>
              <a:ext cx="1587" cy="1588"/>
            </a:xfrm>
            <a:custGeom>
              <a:rect b="b" l="l" r="r" t="t"/>
              <a:pathLst>
                <a:path extrusionOk="0" h="1" w="1">
                  <a:moveTo>
                    <a:pt x="0" y="1"/>
                  </a:moveTo>
                  <a:cubicBezTo>
                    <a:pt x="0" y="1"/>
                    <a:pt x="1" y="0"/>
                    <a:pt x="1" y="0"/>
                  </a:cubicBezTo>
                  <a:cubicBezTo>
                    <a:pt x="1" y="0"/>
                    <a:pt x="0" y="0"/>
                    <a:pt x="0"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3" name="Google Shape;1623;p92"/>
            <p:cNvSpPr/>
            <p:nvPr/>
          </p:nvSpPr>
          <p:spPr>
            <a:xfrm>
              <a:off x="9758363" y="4668838"/>
              <a:ext cx="0" cy="6350"/>
            </a:xfrm>
            <a:custGeom>
              <a:rect b="b" l="l" r="r" t="t"/>
              <a:pathLst>
                <a:path extrusionOk="0" h="2" w="120000">
                  <a:moveTo>
                    <a:pt x="0" y="2"/>
                  </a:moveTo>
                  <a:cubicBezTo>
                    <a:pt x="0" y="1"/>
                    <a:pt x="0" y="0"/>
                    <a:pt x="0" y="0"/>
                  </a:cubicBezTo>
                  <a:lnTo>
                    <a:pt x="0" y="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4" name="Google Shape;1624;p92"/>
            <p:cNvSpPr/>
            <p:nvPr/>
          </p:nvSpPr>
          <p:spPr>
            <a:xfrm>
              <a:off x="9788525" y="4821238"/>
              <a:ext cx="1587" cy="7938"/>
            </a:xfrm>
            <a:custGeom>
              <a:rect b="b" l="l" r="r" t="t"/>
              <a:pathLst>
                <a:path extrusionOk="0" h="3" w="1">
                  <a:moveTo>
                    <a:pt x="0" y="0"/>
                  </a:moveTo>
                  <a:cubicBezTo>
                    <a:pt x="1" y="3"/>
                    <a:pt x="1" y="3"/>
                    <a:pt x="1" y="3"/>
                  </a:cubicBezTo>
                  <a:cubicBezTo>
                    <a:pt x="1" y="2"/>
                    <a:pt x="1" y="1"/>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5" name="Google Shape;1625;p92"/>
            <p:cNvSpPr/>
            <p:nvPr/>
          </p:nvSpPr>
          <p:spPr>
            <a:xfrm>
              <a:off x="10169525" y="4695825"/>
              <a:ext cx="0" cy="3175"/>
            </a:xfrm>
            <a:custGeom>
              <a:rect b="b" l="l" r="r" t="t"/>
              <a:pathLst>
                <a:path extrusionOk="0" h="1" w="120000">
                  <a:moveTo>
                    <a:pt x="0" y="0"/>
                  </a:moveTo>
                  <a:cubicBezTo>
                    <a:pt x="0" y="0"/>
                    <a:pt x="0" y="0"/>
                    <a:pt x="0" y="0"/>
                  </a:cubicBezTo>
                  <a:cubicBezTo>
                    <a:pt x="0" y="0"/>
                    <a:pt x="0" y="0"/>
                    <a:pt x="0" y="1"/>
                  </a:cubicBezTo>
                  <a:lnTo>
                    <a:pt x="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6" name="Google Shape;1626;p92"/>
            <p:cNvSpPr/>
            <p:nvPr/>
          </p:nvSpPr>
          <p:spPr>
            <a:xfrm>
              <a:off x="9820275" y="4933950"/>
              <a:ext cx="4762" cy="3175"/>
            </a:xfrm>
            <a:custGeom>
              <a:rect b="b" l="l" r="r" t="t"/>
              <a:pathLst>
                <a:path extrusionOk="0" h="1" w="2">
                  <a:moveTo>
                    <a:pt x="0" y="0"/>
                  </a:moveTo>
                  <a:cubicBezTo>
                    <a:pt x="1" y="0"/>
                    <a:pt x="1" y="0"/>
                    <a:pt x="2" y="1"/>
                  </a:cubicBezTo>
                  <a:cubicBezTo>
                    <a:pt x="2" y="0"/>
                    <a:pt x="1"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7" name="Google Shape;1627;p92"/>
            <p:cNvSpPr/>
            <p:nvPr/>
          </p:nvSpPr>
          <p:spPr>
            <a:xfrm>
              <a:off x="9788525" y="4818063"/>
              <a:ext cx="0" cy="3175"/>
            </a:xfrm>
            <a:custGeom>
              <a:rect b="b" l="l" r="r" t="t"/>
              <a:pathLst>
                <a:path extrusionOk="0" h="1" w="120000">
                  <a:moveTo>
                    <a:pt x="0" y="0"/>
                  </a:moveTo>
                  <a:cubicBezTo>
                    <a:pt x="0" y="0"/>
                    <a:pt x="0" y="0"/>
                    <a:pt x="0" y="0"/>
                  </a:cubicBezTo>
                  <a:cubicBezTo>
                    <a:pt x="0" y="0"/>
                    <a:pt x="0" y="0"/>
                    <a:pt x="0" y="1"/>
                  </a:cubicBezTo>
                  <a:lnTo>
                    <a:pt x="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8" name="Google Shape;1628;p92"/>
            <p:cNvSpPr/>
            <p:nvPr/>
          </p:nvSpPr>
          <p:spPr>
            <a:xfrm>
              <a:off x="9785350" y="4595813"/>
              <a:ext cx="0" cy="6350"/>
            </a:xfrm>
            <a:custGeom>
              <a:rect b="b" l="l" r="r" t="t"/>
              <a:pathLst>
                <a:path extrusionOk="0" h="2" w="120000">
                  <a:moveTo>
                    <a:pt x="0" y="2"/>
                  </a:moveTo>
                  <a:cubicBezTo>
                    <a:pt x="0" y="1"/>
                    <a:pt x="0" y="1"/>
                    <a:pt x="0" y="0"/>
                  </a:cubicBezTo>
                  <a:cubicBezTo>
                    <a:pt x="0" y="1"/>
                    <a:pt x="0" y="2"/>
                    <a:pt x="0" y="2"/>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9" name="Google Shape;1629;p92"/>
            <p:cNvSpPr/>
            <p:nvPr/>
          </p:nvSpPr>
          <p:spPr>
            <a:xfrm>
              <a:off x="9777413" y="4370388"/>
              <a:ext cx="0" cy="7938"/>
            </a:xfrm>
            <a:custGeom>
              <a:rect b="b" l="l" r="r" t="t"/>
              <a:pathLst>
                <a:path extrusionOk="0" h="3" w="120000">
                  <a:moveTo>
                    <a:pt x="0" y="3"/>
                  </a:moveTo>
                  <a:cubicBezTo>
                    <a:pt x="0" y="0"/>
                    <a:pt x="0" y="0"/>
                    <a:pt x="0" y="0"/>
                  </a:cubicBezTo>
                  <a:cubicBezTo>
                    <a:pt x="0" y="1"/>
                    <a:pt x="0" y="2"/>
                    <a:pt x="0" y="3"/>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0" name="Google Shape;1630;p92"/>
            <p:cNvSpPr/>
            <p:nvPr/>
          </p:nvSpPr>
          <p:spPr>
            <a:xfrm>
              <a:off x="9763125" y="4586288"/>
              <a:ext cx="3175" cy="1588"/>
            </a:xfrm>
            <a:custGeom>
              <a:rect b="b" l="l" r="r" t="t"/>
              <a:pathLst>
                <a:path extrusionOk="0" h="1" w="1">
                  <a:moveTo>
                    <a:pt x="1" y="1"/>
                  </a:moveTo>
                  <a:cubicBezTo>
                    <a:pt x="1" y="0"/>
                    <a:pt x="0" y="0"/>
                    <a:pt x="0" y="0"/>
                  </a:cubicBezTo>
                  <a:cubicBezTo>
                    <a:pt x="0" y="1"/>
                    <a:pt x="1" y="1"/>
                    <a:pt x="1"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1" name="Google Shape;1631;p92"/>
            <p:cNvSpPr/>
            <p:nvPr/>
          </p:nvSpPr>
          <p:spPr>
            <a:xfrm>
              <a:off x="10226675" y="4572000"/>
              <a:ext cx="0" cy="0"/>
            </a:xfrm>
            <a:custGeom>
              <a:rect b="b" l="l" r="r" t="t"/>
              <a:pathLst>
                <a:path extrusionOk="0" h="120000" w="120000">
                  <a:moveTo>
                    <a:pt x="0" y="0"/>
                  </a:moveTo>
                  <a:cubicBezTo>
                    <a:pt x="0" y="0"/>
                    <a:pt x="0" y="0"/>
                    <a:pt x="0" y="0"/>
                  </a:cubicBezTo>
                  <a:cubicBezTo>
                    <a:pt x="0" y="0"/>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2" name="Google Shape;1632;p92"/>
            <p:cNvSpPr/>
            <p:nvPr/>
          </p:nvSpPr>
          <p:spPr>
            <a:xfrm>
              <a:off x="10215563" y="4543425"/>
              <a:ext cx="0" cy="7938"/>
            </a:xfrm>
            <a:custGeom>
              <a:rect b="b" l="l" r="r" t="t"/>
              <a:pathLst>
                <a:path extrusionOk="0" h="3" w="120000">
                  <a:moveTo>
                    <a:pt x="0" y="3"/>
                  </a:moveTo>
                  <a:cubicBezTo>
                    <a:pt x="0" y="2"/>
                    <a:pt x="0" y="1"/>
                    <a:pt x="0" y="0"/>
                  </a:cubicBezTo>
                  <a:cubicBezTo>
                    <a:pt x="0" y="1"/>
                    <a:pt x="0" y="2"/>
                    <a:pt x="0" y="3"/>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3" name="Google Shape;1633;p92"/>
            <p:cNvSpPr/>
            <p:nvPr/>
          </p:nvSpPr>
          <p:spPr>
            <a:xfrm>
              <a:off x="9944100" y="4910138"/>
              <a:ext cx="11112" cy="7938"/>
            </a:xfrm>
            <a:custGeom>
              <a:rect b="b" l="l" r="r" t="t"/>
              <a:pathLst>
                <a:path extrusionOk="0" h="3" w="4">
                  <a:moveTo>
                    <a:pt x="0" y="2"/>
                  </a:moveTo>
                  <a:cubicBezTo>
                    <a:pt x="1" y="2"/>
                    <a:pt x="3" y="2"/>
                    <a:pt x="2" y="3"/>
                  </a:cubicBezTo>
                  <a:cubicBezTo>
                    <a:pt x="4" y="2"/>
                    <a:pt x="3" y="0"/>
                    <a:pt x="0" y="2"/>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4" name="Google Shape;1634;p92"/>
            <p:cNvSpPr/>
            <p:nvPr/>
          </p:nvSpPr>
          <p:spPr>
            <a:xfrm>
              <a:off x="10190163" y="4489450"/>
              <a:ext cx="26987" cy="77788"/>
            </a:xfrm>
            <a:custGeom>
              <a:rect b="b" l="l" r="r" t="t"/>
              <a:pathLst>
                <a:path extrusionOk="0" h="29" w="10">
                  <a:moveTo>
                    <a:pt x="7" y="15"/>
                  </a:moveTo>
                  <a:cubicBezTo>
                    <a:pt x="4" y="14"/>
                    <a:pt x="6" y="8"/>
                    <a:pt x="6" y="5"/>
                  </a:cubicBezTo>
                  <a:cubicBezTo>
                    <a:pt x="5" y="7"/>
                    <a:pt x="4" y="4"/>
                    <a:pt x="3" y="4"/>
                  </a:cubicBezTo>
                  <a:cubicBezTo>
                    <a:pt x="4" y="6"/>
                    <a:pt x="4" y="7"/>
                    <a:pt x="4" y="10"/>
                  </a:cubicBezTo>
                  <a:cubicBezTo>
                    <a:pt x="3" y="11"/>
                    <a:pt x="2" y="7"/>
                    <a:pt x="3" y="5"/>
                  </a:cubicBezTo>
                  <a:cubicBezTo>
                    <a:pt x="1" y="8"/>
                    <a:pt x="1" y="0"/>
                    <a:pt x="0" y="5"/>
                  </a:cubicBezTo>
                  <a:cubicBezTo>
                    <a:pt x="0" y="10"/>
                    <a:pt x="0" y="14"/>
                    <a:pt x="0" y="18"/>
                  </a:cubicBezTo>
                  <a:cubicBezTo>
                    <a:pt x="1" y="22"/>
                    <a:pt x="1" y="26"/>
                    <a:pt x="3" y="29"/>
                  </a:cubicBezTo>
                  <a:cubicBezTo>
                    <a:pt x="3" y="24"/>
                    <a:pt x="3" y="17"/>
                    <a:pt x="4" y="13"/>
                  </a:cubicBezTo>
                  <a:cubicBezTo>
                    <a:pt x="6" y="15"/>
                    <a:pt x="6" y="15"/>
                    <a:pt x="6" y="15"/>
                  </a:cubicBezTo>
                  <a:cubicBezTo>
                    <a:pt x="4" y="20"/>
                    <a:pt x="5" y="23"/>
                    <a:pt x="4" y="28"/>
                  </a:cubicBezTo>
                  <a:cubicBezTo>
                    <a:pt x="6" y="17"/>
                    <a:pt x="6" y="17"/>
                    <a:pt x="6" y="17"/>
                  </a:cubicBezTo>
                  <a:cubicBezTo>
                    <a:pt x="9" y="12"/>
                    <a:pt x="9" y="15"/>
                    <a:pt x="9" y="20"/>
                  </a:cubicBezTo>
                  <a:cubicBezTo>
                    <a:pt x="9" y="19"/>
                    <a:pt x="9" y="18"/>
                    <a:pt x="10" y="17"/>
                  </a:cubicBezTo>
                  <a:cubicBezTo>
                    <a:pt x="9" y="17"/>
                    <a:pt x="8" y="4"/>
                    <a:pt x="7" y="15"/>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5" name="Google Shape;1635;p92"/>
            <p:cNvSpPr/>
            <p:nvPr/>
          </p:nvSpPr>
          <p:spPr>
            <a:xfrm>
              <a:off x="9785350" y="4467225"/>
              <a:ext cx="0" cy="3175"/>
            </a:xfrm>
            <a:custGeom>
              <a:rect b="b" l="l" r="r" t="t"/>
              <a:pathLst>
                <a:path extrusionOk="0" h="1" w="120000">
                  <a:moveTo>
                    <a:pt x="0" y="1"/>
                  </a:moveTo>
                  <a:cubicBezTo>
                    <a:pt x="0" y="1"/>
                    <a:pt x="0" y="1"/>
                    <a:pt x="0" y="1"/>
                  </a:cubicBezTo>
                  <a:cubicBezTo>
                    <a:pt x="0" y="0"/>
                    <a:pt x="0" y="0"/>
                    <a:pt x="0"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6" name="Google Shape;1636;p92"/>
            <p:cNvSpPr/>
            <p:nvPr/>
          </p:nvSpPr>
          <p:spPr>
            <a:xfrm>
              <a:off x="9915525" y="4895850"/>
              <a:ext cx="4762" cy="3175"/>
            </a:xfrm>
            <a:custGeom>
              <a:rect b="b" l="l" r="r" t="t"/>
              <a:pathLst>
                <a:path extrusionOk="0" h="1" w="2">
                  <a:moveTo>
                    <a:pt x="0" y="1"/>
                  </a:moveTo>
                  <a:cubicBezTo>
                    <a:pt x="1" y="0"/>
                    <a:pt x="1" y="0"/>
                    <a:pt x="2" y="0"/>
                  </a:cubicBezTo>
                  <a:cubicBezTo>
                    <a:pt x="1" y="0"/>
                    <a:pt x="0" y="0"/>
                    <a:pt x="0"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7" name="Google Shape;1637;p92"/>
            <p:cNvSpPr/>
            <p:nvPr/>
          </p:nvSpPr>
          <p:spPr>
            <a:xfrm>
              <a:off x="10066338" y="4891088"/>
              <a:ext cx="4762" cy="4763"/>
            </a:xfrm>
            <a:custGeom>
              <a:rect b="b" l="l" r="r" t="t"/>
              <a:pathLst>
                <a:path extrusionOk="0" h="2" w="2">
                  <a:moveTo>
                    <a:pt x="2" y="0"/>
                  </a:moveTo>
                  <a:cubicBezTo>
                    <a:pt x="1" y="0"/>
                    <a:pt x="1" y="1"/>
                    <a:pt x="0" y="1"/>
                  </a:cubicBezTo>
                  <a:cubicBezTo>
                    <a:pt x="0" y="1"/>
                    <a:pt x="0" y="2"/>
                    <a:pt x="0" y="2"/>
                  </a:cubicBezTo>
                  <a:cubicBezTo>
                    <a:pt x="0" y="2"/>
                    <a:pt x="1" y="1"/>
                    <a:pt x="2"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8" name="Google Shape;1638;p92"/>
            <p:cNvSpPr/>
            <p:nvPr/>
          </p:nvSpPr>
          <p:spPr>
            <a:xfrm>
              <a:off x="9717088" y="4941888"/>
              <a:ext cx="0" cy="3175"/>
            </a:xfrm>
            <a:custGeom>
              <a:rect b="b" l="l" r="r" t="t"/>
              <a:pathLst>
                <a:path extrusionOk="0" h="1" w="120000">
                  <a:moveTo>
                    <a:pt x="0" y="0"/>
                  </a:moveTo>
                  <a:cubicBezTo>
                    <a:pt x="0" y="0"/>
                    <a:pt x="0" y="1"/>
                    <a:pt x="0" y="1"/>
                  </a:cubicBezTo>
                  <a:cubicBezTo>
                    <a:pt x="0" y="0"/>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9" name="Google Shape;1639;p92"/>
            <p:cNvSpPr/>
            <p:nvPr/>
          </p:nvSpPr>
          <p:spPr>
            <a:xfrm>
              <a:off x="9755188" y="4699000"/>
              <a:ext cx="34925" cy="173038"/>
            </a:xfrm>
            <a:custGeom>
              <a:rect b="b" l="l" r="r" t="t"/>
              <a:pathLst>
                <a:path extrusionOk="0" h="64" w="13">
                  <a:moveTo>
                    <a:pt x="5" y="48"/>
                  </a:moveTo>
                  <a:cubicBezTo>
                    <a:pt x="4" y="45"/>
                    <a:pt x="4" y="45"/>
                    <a:pt x="4" y="45"/>
                  </a:cubicBezTo>
                  <a:cubicBezTo>
                    <a:pt x="4" y="51"/>
                    <a:pt x="5" y="53"/>
                    <a:pt x="6" y="55"/>
                  </a:cubicBezTo>
                  <a:cubicBezTo>
                    <a:pt x="6" y="55"/>
                    <a:pt x="5" y="55"/>
                    <a:pt x="5" y="56"/>
                  </a:cubicBezTo>
                  <a:cubicBezTo>
                    <a:pt x="5" y="62"/>
                    <a:pt x="8" y="64"/>
                    <a:pt x="9" y="62"/>
                  </a:cubicBezTo>
                  <a:cubicBezTo>
                    <a:pt x="9" y="60"/>
                    <a:pt x="9" y="60"/>
                    <a:pt x="9" y="60"/>
                  </a:cubicBezTo>
                  <a:cubicBezTo>
                    <a:pt x="11" y="56"/>
                    <a:pt x="11" y="56"/>
                    <a:pt x="11" y="56"/>
                  </a:cubicBezTo>
                  <a:cubicBezTo>
                    <a:pt x="7" y="55"/>
                    <a:pt x="9" y="44"/>
                    <a:pt x="7" y="38"/>
                  </a:cubicBezTo>
                  <a:cubicBezTo>
                    <a:pt x="9" y="42"/>
                    <a:pt x="12" y="46"/>
                    <a:pt x="10" y="51"/>
                  </a:cubicBezTo>
                  <a:cubicBezTo>
                    <a:pt x="12" y="51"/>
                    <a:pt x="12" y="51"/>
                    <a:pt x="12" y="51"/>
                  </a:cubicBezTo>
                  <a:cubicBezTo>
                    <a:pt x="12" y="55"/>
                    <a:pt x="10" y="59"/>
                    <a:pt x="12" y="61"/>
                  </a:cubicBezTo>
                  <a:cubicBezTo>
                    <a:pt x="12" y="56"/>
                    <a:pt x="12" y="56"/>
                    <a:pt x="12" y="56"/>
                  </a:cubicBezTo>
                  <a:cubicBezTo>
                    <a:pt x="13" y="56"/>
                    <a:pt x="13" y="56"/>
                    <a:pt x="13" y="56"/>
                  </a:cubicBezTo>
                  <a:cubicBezTo>
                    <a:pt x="13" y="52"/>
                    <a:pt x="11" y="48"/>
                    <a:pt x="12" y="44"/>
                  </a:cubicBezTo>
                  <a:cubicBezTo>
                    <a:pt x="11" y="41"/>
                    <a:pt x="9" y="38"/>
                    <a:pt x="9" y="30"/>
                  </a:cubicBezTo>
                  <a:cubicBezTo>
                    <a:pt x="10" y="31"/>
                    <a:pt x="10" y="31"/>
                    <a:pt x="10" y="31"/>
                  </a:cubicBezTo>
                  <a:cubicBezTo>
                    <a:pt x="6" y="25"/>
                    <a:pt x="12" y="15"/>
                    <a:pt x="10" y="11"/>
                  </a:cubicBezTo>
                  <a:cubicBezTo>
                    <a:pt x="7" y="9"/>
                    <a:pt x="9" y="20"/>
                    <a:pt x="7" y="23"/>
                  </a:cubicBezTo>
                  <a:cubicBezTo>
                    <a:pt x="6" y="19"/>
                    <a:pt x="8" y="16"/>
                    <a:pt x="6" y="19"/>
                  </a:cubicBezTo>
                  <a:cubicBezTo>
                    <a:pt x="4" y="11"/>
                    <a:pt x="9" y="14"/>
                    <a:pt x="6" y="7"/>
                  </a:cubicBezTo>
                  <a:cubicBezTo>
                    <a:pt x="6" y="11"/>
                    <a:pt x="6" y="11"/>
                    <a:pt x="6" y="11"/>
                  </a:cubicBezTo>
                  <a:cubicBezTo>
                    <a:pt x="4" y="8"/>
                    <a:pt x="5" y="3"/>
                    <a:pt x="3" y="0"/>
                  </a:cubicBezTo>
                  <a:cubicBezTo>
                    <a:pt x="1" y="0"/>
                    <a:pt x="3" y="5"/>
                    <a:pt x="2" y="11"/>
                  </a:cubicBezTo>
                  <a:cubicBezTo>
                    <a:pt x="0" y="8"/>
                    <a:pt x="0" y="8"/>
                    <a:pt x="0" y="8"/>
                  </a:cubicBezTo>
                  <a:cubicBezTo>
                    <a:pt x="3" y="20"/>
                    <a:pt x="3" y="20"/>
                    <a:pt x="3" y="20"/>
                  </a:cubicBezTo>
                  <a:cubicBezTo>
                    <a:pt x="6" y="23"/>
                    <a:pt x="6" y="20"/>
                    <a:pt x="8" y="27"/>
                  </a:cubicBezTo>
                  <a:cubicBezTo>
                    <a:pt x="7" y="29"/>
                    <a:pt x="5" y="31"/>
                    <a:pt x="3" y="31"/>
                  </a:cubicBezTo>
                  <a:cubicBezTo>
                    <a:pt x="5" y="34"/>
                    <a:pt x="5" y="41"/>
                    <a:pt x="5" y="48"/>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0" name="Google Shape;1640;p92"/>
            <p:cNvSpPr/>
            <p:nvPr/>
          </p:nvSpPr>
          <p:spPr>
            <a:xfrm>
              <a:off x="9763125" y="4783138"/>
              <a:ext cx="0" cy="0"/>
            </a:xfrm>
            <a:custGeom>
              <a:rect b="b" l="l" r="r" t="t"/>
              <a:pathLst>
                <a:path extrusionOk="0" h="120000" w="120000">
                  <a:moveTo>
                    <a:pt x="0" y="0"/>
                  </a:moveTo>
                  <a:cubicBezTo>
                    <a:pt x="0" y="0"/>
                    <a:pt x="0" y="0"/>
                    <a:pt x="0" y="0"/>
                  </a:cubicBezTo>
                  <a:cubicBezTo>
                    <a:pt x="0" y="0"/>
                    <a:pt x="0" y="0"/>
                    <a:pt x="0" y="0"/>
                  </a:cubicBezTo>
                  <a:cubicBezTo>
                    <a:pt x="0" y="0"/>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1" name="Google Shape;1641;p92"/>
            <p:cNvSpPr/>
            <p:nvPr/>
          </p:nvSpPr>
          <p:spPr>
            <a:xfrm>
              <a:off x="10193338" y="4613275"/>
              <a:ext cx="0" cy="1588"/>
            </a:xfrm>
            <a:custGeom>
              <a:rect b="b" l="l" r="r" t="t"/>
              <a:pathLst>
                <a:path extrusionOk="0" h="1" w="120000">
                  <a:moveTo>
                    <a:pt x="0" y="1"/>
                  </a:moveTo>
                  <a:cubicBezTo>
                    <a:pt x="0" y="0"/>
                    <a:pt x="0" y="0"/>
                    <a:pt x="0" y="0"/>
                  </a:cubicBezTo>
                  <a:cubicBezTo>
                    <a:pt x="0" y="0"/>
                    <a:pt x="0" y="0"/>
                    <a:pt x="0"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2" name="Google Shape;1642;p92"/>
            <p:cNvSpPr/>
            <p:nvPr/>
          </p:nvSpPr>
          <p:spPr>
            <a:xfrm>
              <a:off x="10220325" y="4548188"/>
              <a:ext cx="6350" cy="20638"/>
            </a:xfrm>
            <a:custGeom>
              <a:rect b="b" l="l" r="r" t="t"/>
              <a:pathLst>
                <a:path extrusionOk="0" h="8" w="2">
                  <a:moveTo>
                    <a:pt x="1" y="1"/>
                  </a:moveTo>
                  <a:cubicBezTo>
                    <a:pt x="2" y="1"/>
                    <a:pt x="0" y="8"/>
                    <a:pt x="2" y="6"/>
                  </a:cubicBezTo>
                  <a:cubicBezTo>
                    <a:pt x="2" y="4"/>
                    <a:pt x="2" y="0"/>
                    <a:pt x="1"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3" name="Google Shape;1643;p92"/>
            <p:cNvSpPr/>
            <p:nvPr/>
          </p:nvSpPr>
          <p:spPr>
            <a:xfrm>
              <a:off x="10228263" y="4545013"/>
              <a:ext cx="6350" cy="14288"/>
            </a:xfrm>
            <a:custGeom>
              <a:rect b="b" l="l" r="r" t="t"/>
              <a:pathLst>
                <a:path extrusionOk="0" h="5" w="2">
                  <a:moveTo>
                    <a:pt x="1" y="0"/>
                  </a:moveTo>
                  <a:cubicBezTo>
                    <a:pt x="0" y="5"/>
                    <a:pt x="0" y="5"/>
                    <a:pt x="0" y="5"/>
                  </a:cubicBezTo>
                  <a:cubicBezTo>
                    <a:pt x="2" y="2"/>
                    <a:pt x="2" y="2"/>
                    <a:pt x="2" y="2"/>
                  </a:cubicBezTo>
                  <a:cubicBezTo>
                    <a:pt x="1" y="2"/>
                    <a:pt x="1" y="2"/>
                    <a:pt x="1"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4" name="Google Shape;1644;p92"/>
            <p:cNvSpPr/>
            <p:nvPr/>
          </p:nvSpPr>
          <p:spPr>
            <a:xfrm>
              <a:off x="10117138" y="4757738"/>
              <a:ext cx="6350" cy="9525"/>
            </a:xfrm>
            <a:custGeom>
              <a:rect b="b" l="l" r="r" t="t"/>
              <a:pathLst>
                <a:path extrusionOk="0" h="3" w="2">
                  <a:moveTo>
                    <a:pt x="0" y="3"/>
                  </a:moveTo>
                  <a:cubicBezTo>
                    <a:pt x="1" y="3"/>
                    <a:pt x="2" y="2"/>
                    <a:pt x="2" y="0"/>
                  </a:cubicBezTo>
                  <a:cubicBezTo>
                    <a:pt x="1" y="0"/>
                    <a:pt x="1" y="2"/>
                    <a:pt x="0" y="3"/>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5" name="Google Shape;1645;p92"/>
            <p:cNvSpPr/>
            <p:nvPr/>
          </p:nvSpPr>
          <p:spPr>
            <a:xfrm>
              <a:off x="10080625" y="4065588"/>
              <a:ext cx="42862" cy="53975"/>
            </a:xfrm>
            <a:custGeom>
              <a:rect b="b" l="l" r="r" t="t"/>
              <a:pathLst>
                <a:path extrusionOk="0" h="20" w="16">
                  <a:moveTo>
                    <a:pt x="8" y="8"/>
                  </a:moveTo>
                  <a:cubicBezTo>
                    <a:pt x="10" y="11"/>
                    <a:pt x="12" y="14"/>
                    <a:pt x="13" y="16"/>
                  </a:cubicBezTo>
                  <a:cubicBezTo>
                    <a:pt x="15" y="19"/>
                    <a:pt x="16" y="20"/>
                    <a:pt x="16" y="20"/>
                  </a:cubicBezTo>
                  <a:cubicBezTo>
                    <a:pt x="14" y="17"/>
                    <a:pt x="12" y="13"/>
                    <a:pt x="9" y="10"/>
                  </a:cubicBezTo>
                  <a:cubicBezTo>
                    <a:pt x="6" y="7"/>
                    <a:pt x="4" y="3"/>
                    <a:pt x="0" y="0"/>
                  </a:cubicBezTo>
                  <a:cubicBezTo>
                    <a:pt x="1" y="0"/>
                    <a:pt x="1" y="0"/>
                    <a:pt x="1" y="1"/>
                  </a:cubicBezTo>
                  <a:cubicBezTo>
                    <a:pt x="3" y="3"/>
                    <a:pt x="5" y="5"/>
                    <a:pt x="8" y="8"/>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6" name="Google Shape;1646;p92"/>
            <p:cNvSpPr/>
            <p:nvPr/>
          </p:nvSpPr>
          <p:spPr>
            <a:xfrm>
              <a:off x="10074275" y="4057650"/>
              <a:ext cx="6350" cy="7938"/>
            </a:xfrm>
            <a:custGeom>
              <a:rect b="b" l="l" r="r" t="t"/>
              <a:pathLst>
                <a:path extrusionOk="0" h="3" w="2">
                  <a:moveTo>
                    <a:pt x="0" y="0"/>
                  </a:moveTo>
                  <a:cubicBezTo>
                    <a:pt x="1" y="1"/>
                    <a:pt x="2" y="2"/>
                    <a:pt x="2" y="3"/>
                  </a:cubicBezTo>
                  <a:cubicBezTo>
                    <a:pt x="2" y="2"/>
                    <a:pt x="1" y="2"/>
                    <a:pt x="1" y="1"/>
                  </a:cubicBezTo>
                  <a:cubicBezTo>
                    <a:pt x="0" y="1"/>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7" name="Google Shape;1647;p92"/>
            <p:cNvSpPr/>
            <p:nvPr/>
          </p:nvSpPr>
          <p:spPr>
            <a:xfrm>
              <a:off x="9920288" y="4891088"/>
              <a:ext cx="60325" cy="28575"/>
            </a:xfrm>
            <a:custGeom>
              <a:rect b="b" l="l" r="r" t="t"/>
              <a:pathLst>
                <a:path extrusionOk="0" h="11" w="22">
                  <a:moveTo>
                    <a:pt x="13" y="5"/>
                  </a:moveTo>
                  <a:cubicBezTo>
                    <a:pt x="16" y="4"/>
                    <a:pt x="18" y="2"/>
                    <a:pt x="22" y="0"/>
                  </a:cubicBezTo>
                  <a:cubicBezTo>
                    <a:pt x="17" y="1"/>
                    <a:pt x="13" y="3"/>
                    <a:pt x="11" y="5"/>
                  </a:cubicBezTo>
                  <a:cubicBezTo>
                    <a:pt x="9" y="6"/>
                    <a:pt x="8" y="7"/>
                    <a:pt x="6" y="8"/>
                  </a:cubicBezTo>
                  <a:cubicBezTo>
                    <a:pt x="4" y="9"/>
                    <a:pt x="2" y="10"/>
                    <a:pt x="0" y="10"/>
                  </a:cubicBezTo>
                  <a:cubicBezTo>
                    <a:pt x="4" y="11"/>
                    <a:pt x="4" y="11"/>
                    <a:pt x="4" y="11"/>
                  </a:cubicBezTo>
                  <a:cubicBezTo>
                    <a:pt x="8" y="9"/>
                    <a:pt x="11" y="7"/>
                    <a:pt x="13" y="5"/>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8" name="Google Shape;1648;p92"/>
            <p:cNvSpPr/>
            <p:nvPr/>
          </p:nvSpPr>
          <p:spPr>
            <a:xfrm>
              <a:off x="9917113" y="4891088"/>
              <a:ext cx="22225" cy="15875"/>
            </a:xfrm>
            <a:custGeom>
              <a:rect b="b" l="l" r="r" t="t"/>
              <a:pathLst>
                <a:path extrusionOk="0" h="6" w="8">
                  <a:moveTo>
                    <a:pt x="8" y="2"/>
                  </a:moveTo>
                  <a:cubicBezTo>
                    <a:pt x="5" y="0"/>
                    <a:pt x="5" y="0"/>
                    <a:pt x="5" y="0"/>
                  </a:cubicBezTo>
                  <a:cubicBezTo>
                    <a:pt x="7" y="2"/>
                    <a:pt x="0" y="5"/>
                    <a:pt x="1" y="6"/>
                  </a:cubicBezTo>
                  <a:cubicBezTo>
                    <a:pt x="6" y="4"/>
                    <a:pt x="3" y="4"/>
                    <a:pt x="8" y="2"/>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9" name="Google Shape;1649;p92"/>
            <p:cNvSpPr/>
            <p:nvPr/>
          </p:nvSpPr>
          <p:spPr>
            <a:xfrm>
              <a:off x="9825038" y="4922838"/>
              <a:ext cx="11112" cy="3175"/>
            </a:xfrm>
            <a:custGeom>
              <a:rect b="b" l="l" r="r" t="t"/>
              <a:pathLst>
                <a:path extrusionOk="0" h="2" w="7">
                  <a:moveTo>
                    <a:pt x="7" y="2"/>
                  </a:moveTo>
                  <a:lnTo>
                    <a:pt x="7" y="0"/>
                  </a:lnTo>
                  <a:lnTo>
                    <a:pt x="0" y="0"/>
                  </a:lnTo>
                  <a:lnTo>
                    <a:pt x="7" y="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0" name="Google Shape;1650;p92"/>
            <p:cNvSpPr/>
            <p:nvPr/>
          </p:nvSpPr>
          <p:spPr>
            <a:xfrm>
              <a:off x="9790113" y="4930775"/>
              <a:ext cx="6350" cy="3175"/>
            </a:xfrm>
            <a:custGeom>
              <a:rect b="b" l="l" r="r" t="t"/>
              <a:pathLst>
                <a:path extrusionOk="0" h="1" w="2">
                  <a:moveTo>
                    <a:pt x="1" y="0"/>
                  </a:moveTo>
                  <a:cubicBezTo>
                    <a:pt x="0" y="0"/>
                    <a:pt x="0" y="1"/>
                    <a:pt x="0" y="1"/>
                  </a:cubicBezTo>
                  <a:cubicBezTo>
                    <a:pt x="0" y="1"/>
                    <a:pt x="0" y="1"/>
                    <a:pt x="0" y="1"/>
                  </a:cubicBezTo>
                  <a:cubicBezTo>
                    <a:pt x="0" y="1"/>
                    <a:pt x="0" y="1"/>
                    <a:pt x="1" y="0"/>
                  </a:cubicBezTo>
                  <a:cubicBezTo>
                    <a:pt x="1" y="0"/>
                    <a:pt x="2" y="0"/>
                    <a:pt x="2" y="0"/>
                  </a:cubicBezTo>
                  <a:cubicBezTo>
                    <a:pt x="2" y="0"/>
                    <a:pt x="2" y="0"/>
                    <a:pt x="2" y="0"/>
                  </a:cubicBezTo>
                  <a:cubicBezTo>
                    <a:pt x="2" y="0"/>
                    <a:pt x="1" y="0"/>
                    <a:pt x="1"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1" name="Google Shape;1651;p92"/>
            <p:cNvSpPr/>
            <p:nvPr/>
          </p:nvSpPr>
          <p:spPr>
            <a:xfrm>
              <a:off x="9785350" y="4760913"/>
              <a:ext cx="7937" cy="46038"/>
            </a:xfrm>
            <a:custGeom>
              <a:rect b="b" l="l" r="r" t="t"/>
              <a:pathLst>
                <a:path extrusionOk="0" h="17" w="3">
                  <a:moveTo>
                    <a:pt x="3" y="0"/>
                  </a:moveTo>
                  <a:cubicBezTo>
                    <a:pt x="2" y="7"/>
                    <a:pt x="2" y="8"/>
                    <a:pt x="0" y="8"/>
                  </a:cubicBezTo>
                  <a:cubicBezTo>
                    <a:pt x="0" y="14"/>
                    <a:pt x="2" y="13"/>
                    <a:pt x="3" y="17"/>
                  </a:cubicBezTo>
                  <a:cubicBezTo>
                    <a:pt x="3" y="10"/>
                    <a:pt x="3" y="8"/>
                    <a:pt x="3"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2" name="Google Shape;1652;p92"/>
            <p:cNvSpPr/>
            <p:nvPr/>
          </p:nvSpPr>
          <p:spPr>
            <a:xfrm>
              <a:off x="9793288" y="4806950"/>
              <a:ext cx="0" cy="4763"/>
            </a:xfrm>
            <a:custGeom>
              <a:rect b="b" l="l" r="r" t="t"/>
              <a:pathLst>
                <a:path extrusionOk="0" h="2" w="120000">
                  <a:moveTo>
                    <a:pt x="0" y="2"/>
                  </a:moveTo>
                  <a:cubicBezTo>
                    <a:pt x="0" y="1"/>
                    <a:pt x="0" y="0"/>
                    <a:pt x="0" y="0"/>
                  </a:cubicBezTo>
                  <a:cubicBezTo>
                    <a:pt x="0" y="0"/>
                    <a:pt x="0" y="1"/>
                    <a:pt x="0" y="2"/>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3" name="Google Shape;1653;p92"/>
            <p:cNvSpPr/>
            <p:nvPr/>
          </p:nvSpPr>
          <p:spPr>
            <a:xfrm>
              <a:off x="9793288" y="4733925"/>
              <a:ext cx="3175" cy="14288"/>
            </a:xfrm>
            <a:custGeom>
              <a:rect b="b" l="l" r="r" t="t"/>
              <a:pathLst>
                <a:path extrusionOk="0" h="5" w="1">
                  <a:moveTo>
                    <a:pt x="0" y="1"/>
                  </a:moveTo>
                  <a:cubicBezTo>
                    <a:pt x="0" y="2"/>
                    <a:pt x="0" y="4"/>
                    <a:pt x="0" y="5"/>
                  </a:cubicBezTo>
                  <a:cubicBezTo>
                    <a:pt x="1" y="5"/>
                    <a:pt x="1" y="0"/>
                    <a:pt x="0"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4" name="Google Shape;1654;p92"/>
            <p:cNvSpPr/>
            <p:nvPr/>
          </p:nvSpPr>
          <p:spPr>
            <a:xfrm>
              <a:off x="9715500" y="4802188"/>
              <a:ext cx="7937" cy="19050"/>
            </a:xfrm>
            <a:custGeom>
              <a:rect b="b" l="l" r="r" t="t"/>
              <a:pathLst>
                <a:path extrusionOk="0" h="7" w="3">
                  <a:moveTo>
                    <a:pt x="0" y="7"/>
                  </a:moveTo>
                  <a:cubicBezTo>
                    <a:pt x="0" y="4"/>
                    <a:pt x="3" y="2"/>
                    <a:pt x="1" y="0"/>
                  </a:cubicBezTo>
                  <a:cubicBezTo>
                    <a:pt x="0" y="1"/>
                    <a:pt x="0" y="5"/>
                    <a:pt x="0" y="7"/>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5" name="Google Shape;1655;p92"/>
            <p:cNvSpPr/>
            <p:nvPr/>
          </p:nvSpPr>
          <p:spPr>
            <a:xfrm>
              <a:off x="9771063" y="4687888"/>
              <a:ext cx="9525" cy="15875"/>
            </a:xfrm>
            <a:custGeom>
              <a:rect b="b" l="l" r="r" t="t"/>
              <a:pathLst>
                <a:path extrusionOk="0" h="6" w="3">
                  <a:moveTo>
                    <a:pt x="2" y="0"/>
                  </a:moveTo>
                  <a:cubicBezTo>
                    <a:pt x="2" y="1"/>
                    <a:pt x="1" y="3"/>
                    <a:pt x="0" y="2"/>
                  </a:cubicBezTo>
                  <a:cubicBezTo>
                    <a:pt x="1" y="4"/>
                    <a:pt x="3" y="6"/>
                    <a:pt x="2"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6" name="Google Shape;1656;p92"/>
            <p:cNvSpPr/>
            <p:nvPr/>
          </p:nvSpPr>
          <p:spPr>
            <a:xfrm>
              <a:off x="9717088" y="4772025"/>
              <a:ext cx="3175" cy="12700"/>
            </a:xfrm>
            <a:custGeom>
              <a:rect b="b" l="l" r="r" t="t"/>
              <a:pathLst>
                <a:path extrusionOk="0" h="8" w="2">
                  <a:moveTo>
                    <a:pt x="0" y="0"/>
                  </a:moveTo>
                  <a:lnTo>
                    <a:pt x="0" y="2"/>
                  </a:lnTo>
                  <a:lnTo>
                    <a:pt x="2" y="8"/>
                  </a:lnTo>
                  <a:lnTo>
                    <a:pt x="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7" name="Google Shape;1657;p92"/>
            <p:cNvSpPr/>
            <p:nvPr/>
          </p:nvSpPr>
          <p:spPr>
            <a:xfrm>
              <a:off x="9790113" y="4497388"/>
              <a:ext cx="6350" cy="12700"/>
            </a:xfrm>
            <a:custGeom>
              <a:rect b="b" l="l" r="r" t="t"/>
              <a:pathLst>
                <a:path extrusionOk="0" h="5" w="2">
                  <a:moveTo>
                    <a:pt x="1" y="2"/>
                  </a:moveTo>
                  <a:cubicBezTo>
                    <a:pt x="2" y="5"/>
                    <a:pt x="2" y="5"/>
                    <a:pt x="2" y="5"/>
                  </a:cubicBezTo>
                  <a:cubicBezTo>
                    <a:pt x="2" y="1"/>
                    <a:pt x="2" y="1"/>
                    <a:pt x="2" y="1"/>
                  </a:cubicBezTo>
                  <a:cubicBezTo>
                    <a:pt x="2" y="2"/>
                    <a:pt x="0" y="0"/>
                    <a:pt x="1" y="2"/>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8" name="Google Shape;1658;p92"/>
            <p:cNvSpPr/>
            <p:nvPr/>
          </p:nvSpPr>
          <p:spPr>
            <a:xfrm>
              <a:off x="9782175" y="4440238"/>
              <a:ext cx="0" cy="15875"/>
            </a:xfrm>
            <a:custGeom>
              <a:rect b="b" l="l" r="r" t="t"/>
              <a:pathLst>
                <a:path extrusionOk="0" h="10" w="120000">
                  <a:moveTo>
                    <a:pt x="0" y="0"/>
                  </a:moveTo>
                  <a:lnTo>
                    <a:pt x="0" y="2"/>
                  </a:lnTo>
                  <a:lnTo>
                    <a:pt x="0" y="10"/>
                  </a:lnTo>
                  <a:lnTo>
                    <a:pt x="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9" name="Google Shape;1659;p92"/>
            <p:cNvSpPr/>
            <p:nvPr/>
          </p:nvSpPr>
          <p:spPr>
            <a:xfrm>
              <a:off x="9793288" y="4362450"/>
              <a:ext cx="3175" cy="12700"/>
            </a:xfrm>
            <a:custGeom>
              <a:rect b="b" l="l" r="r" t="t"/>
              <a:pathLst>
                <a:path extrusionOk="0" h="8" w="2">
                  <a:moveTo>
                    <a:pt x="0" y="1"/>
                  </a:moveTo>
                  <a:lnTo>
                    <a:pt x="0" y="8"/>
                  </a:lnTo>
                  <a:lnTo>
                    <a:pt x="2" y="6"/>
                  </a:lnTo>
                  <a:lnTo>
                    <a:pt x="0" y="0"/>
                  </a:lnTo>
                  <a:lnTo>
                    <a:pt x="0" y="1"/>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0" name="Google Shape;1660;p92"/>
            <p:cNvSpPr/>
            <p:nvPr/>
          </p:nvSpPr>
          <p:spPr>
            <a:xfrm>
              <a:off x="9766300" y="3835400"/>
              <a:ext cx="38100" cy="142875"/>
            </a:xfrm>
            <a:custGeom>
              <a:rect b="b" l="l" r="r" t="t"/>
              <a:pathLst>
                <a:path extrusionOk="0" h="53" w="14">
                  <a:moveTo>
                    <a:pt x="11" y="10"/>
                  </a:moveTo>
                  <a:cubicBezTo>
                    <a:pt x="11" y="9"/>
                    <a:pt x="12" y="10"/>
                    <a:pt x="13" y="11"/>
                  </a:cubicBezTo>
                  <a:cubicBezTo>
                    <a:pt x="13" y="9"/>
                    <a:pt x="12" y="8"/>
                    <a:pt x="12" y="6"/>
                  </a:cubicBezTo>
                  <a:cubicBezTo>
                    <a:pt x="10" y="4"/>
                    <a:pt x="10" y="5"/>
                    <a:pt x="9" y="6"/>
                  </a:cubicBezTo>
                  <a:cubicBezTo>
                    <a:pt x="9" y="8"/>
                    <a:pt x="9" y="9"/>
                    <a:pt x="8" y="8"/>
                  </a:cubicBezTo>
                  <a:cubicBezTo>
                    <a:pt x="7" y="6"/>
                    <a:pt x="7" y="4"/>
                    <a:pt x="6" y="4"/>
                  </a:cubicBezTo>
                  <a:cubicBezTo>
                    <a:pt x="6" y="4"/>
                    <a:pt x="6" y="4"/>
                    <a:pt x="6" y="4"/>
                  </a:cubicBezTo>
                  <a:cubicBezTo>
                    <a:pt x="5" y="4"/>
                    <a:pt x="4" y="3"/>
                    <a:pt x="3" y="2"/>
                  </a:cubicBezTo>
                  <a:cubicBezTo>
                    <a:pt x="3" y="1"/>
                    <a:pt x="2" y="1"/>
                    <a:pt x="2" y="1"/>
                  </a:cubicBezTo>
                  <a:cubicBezTo>
                    <a:pt x="2" y="1"/>
                    <a:pt x="2" y="1"/>
                    <a:pt x="2" y="1"/>
                  </a:cubicBezTo>
                  <a:cubicBezTo>
                    <a:pt x="2" y="2"/>
                    <a:pt x="2" y="2"/>
                    <a:pt x="3" y="3"/>
                  </a:cubicBezTo>
                  <a:cubicBezTo>
                    <a:pt x="1" y="0"/>
                    <a:pt x="1" y="0"/>
                    <a:pt x="1" y="0"/>
                  </a:cubicBezTo>
                  <a:cubicBezTo>
                    <a:pt x="2" y="4"/>
                    <a:pt x="2" y="6"/>
                    <a:pt x="3" y="8"/>
                  </a:cubicBezTo>
                  <a:cubicBezTo>
                    <a:pt x="2" y="8"/>
                    <a:pt x="2" y="8"/>
                    <a:pt x="2" y="8"/>
                  </a:cubicBezTo>
                  <a:cubicBezTo>
                    <a:pt x="4" y="11"/>
                    <a:pt x="4" y="11"/>
                    <a:pt x="4" y="12"/>
                  </a:cubicBezTo>
                  <a:cubicBezTo>
                    <a:pt x="4" y="13"/>
                    <a:pt x="3" y="13"/>
                    <a:pt x="4" y="15"/>
                  </a:cubicBezTo>
                  <a:cubicBezTo>
                    <a:pt x="4" y="16"/>
                    <a:pt x="1" y="12"/>
                    <a:pt x="1" y="12"/>
                  </a:cubicBezTo>
                  <a:cubicBezTo>
                    <a:pt x="0" y="13"/>
                    <a:pt x="3" y="15"/>
                    <a:pt x="3" y="16"/>
                  </a:cubicBezTo>
                  <a:cubicBezTo>
                    <a:pt x="2" y="16"/>
                    <a:pt x="1" y="15"/>
                    <a:pt x="0" y="14"/>
                  </a:cubicBezTo>
                  <a:cubicBezTo>
                    <a:pt x="0" y="14"/>
                    <a:pt x="1" y="16"/>
                    <a:pt x="2" y="18"/>
                  </a:cubicBezTo>
                  <a:cubicBezTo>
                    <a:pt x="3" y="19"/>
                    <a:pt x="3" y="19"/>
                    <a:pt x="4" y="20"/>
                  </a:cubicBezTo>
                  <a:cubicBezTo>
                    <a:pt x="4" y="20"/>
                    <a:pt x="4" y="20"/>
                    <a:pt x="4" y="21"/>
                  </a:cubicBezTo>
                  <a:cubicBezTo>
                    <a:pt x="4" y="21"/>
                    <a:pt x="4" y="21"/>
                    <a:pt x="4" y="21"/>
                  </a:cubicBezTo>
                  <a:cubicBezTo>
                    <a:pt x="4" y="22"/>
                    <a:pt x="4" y="22"/>
                    <a:pt x="4" y="22"/>
                  </a:cubicBezTo>
                  <a:cubicBezTo>
                    <a:pt x="6" y="26"/>
                    <a:pt x="6" y="21"/>
                    <a:pt x="7" y="21"/>
                  </a:cubicBezTo>
                  <a:cubicBezTo>
                    <a:pt x="8" y="22"/>
                    <a:pt x="7" y="30"/>
                    <a:pt x="6" y="30"/>
                  </a:cubicBezTo>
                  <a:cubicBezTo>
                    <a:pt x="5" y="29"/>
                    <a:pt x="5" y="25"/>
                    <a:pt x="4" y="28"/>
                  </a:cubicBezTo>
                  <a:cubicBezTo>
                    <a:pt x="7" y="33"/>
                    <a:pt x="7" y="33"/>
                    <a:pt x="7" y="33"/>
                  </a:cubicBezTo>
                  <a:cubicBezTo>
                    <a:pt x="5" y="41"/>
                    <a:pt x="3" y="27"/>
                    <a:pt x="2" y="24"/>
                  </a:cubicBezTo>
                  <a:cubicBezTo>
                    <a:pt x="1" y="32"/>
                    <a:pt x="3" y="34"/>
                    <a:pt x="3" y="42"/>
                  </a:cubicBezTo>
                  <a:cubicBezTo>
                    <a:pt x="4" y="40"/>
                    <a:pt x="5" y="38"/>
                    <a:pt x="5" y="37"/>
                  </a:cubicBezTo>
                  <a:cubicBezTo>
                    <a:pt x="8" y="37"/>
                    <a:pt x="7" y="45"/>
                    <a:pt x="7" y="50"/>
                  </a:cubicBezTo>
                  <a:cubicBezTo>
                    <a:pt x="8" y="47"/>
                    <a:pt x="9" y="49"/>
                    <a:pt x="10" y="51"/>
                  </a:cubicBezTo>
                  <a:cubicBezTo>
                    <a:pt x="10" y="52"/>
                    <a:pt x="10" y="52"/>
                    <a:pt x="10" y="52"/>
                  </a:cubicBezTo>
                  <a:cubicBezTo>
                    <a:pt x="10" y="53"/>
                    <a:pt x="10" y="53"/>
                    <a:pt x="10" y="53"/>
                  </a:cubicBezTo>
                  <a:cubicBezTo>
                    <a:pt x="10" y="53"/>
                    <a:pt x="10" y="53"/>
                    <a:pt x="10" y="53"/>
                  </a:cubicBezTo>
                  <a:cubicBezTo>
                    <a:pt x="11" y="53"/>
                    <a:pt x="11" y="53"/>
                    <a:pt x="11" y="52"/>
                  </a:cubicBezTo>
                  <a:cubicBezTo>
                    <a:pt x="11" y="47"/>
                    <a:pt x="13" y="44"/>
                    <a:pt x="13" y="41"/>
                  </a:cubicBezTo>
                  <a:cubicBezTo>
                    <a:pt x="9" y="44"/>
                    <a:pt x="12" y="30"/>
                    <a:pt x="11" y="26"/>
                  </a:cubicBezTo>
                  <a:cubicBezTo>
                    <a:pt x="10" y="22"/>
                    <a:pt x="10" y="22"/>
                    <a:pt x="10" y="22"/>
                  </a:cubicBezTo>
                  <a:cubicBezTo>
                    <a:pt x="10" y="20"/>
                    <a:pt x="10" y="20"/>
                    <a:pt x="10" y="20"/>
                  </a:cubicBezTo>
                  <a:cubicBezTo>
                    <a:pt x="11" y="20"/>
                    <a:pt x="11" y="20"/>
                    <a:pt x="12" y="23"/>
                  </a:cubicBezTo>
                  <a:cubicBezTo>
                    <a:pt x="11" y="19"/>
                    <a:pt x="11" y="20"/>
                    <a:pt x="10" y="19"/>
                  </a:cubicBezTo>
                  <a:cubicBezTo>
                    <a:pt x="10" y="18"/>
                    <a:pt x="10" y="18"/>
                    <a:pt x="10" y="18"/>
                  </a:cubicBezTo>
                  <a:cubicBezTo>
                    <a:pt x="10" y="18"/>
                    <a:pt x="11" y="18"/>
                    <a:pt x="11" y="18"/>
                  </a:cubicBezTo>
                  <a:cubicBezTo>
                    <a:pt x="11" y="18"/>
                    <a:pt x="10" y="18"/>
                    <a:pt x="10" y="18"/>
                  </a:cubicBezTo>
                  <a:cubicBezTo>
                    <a:pt x="10" y="18"/>
                    <a:pt x="10" y="17"/>
                    <a:pt x="10" y="17"/>
                  </a:cubicBezTo>
                  <a:cubicBezTo>
                    <a:pt x="10" y="16"/>
                    <a:pt x="10" y="16"/>
                    <a:pt x="10" y="15"/>
                  </a:cubicBezTo>
                  <a:cubicBezTo>
                    <a:pt x="10" y="15"/>
                    <a:pt x="10" y="15"/>
                    <a:pt x="10" y="15"/>
                  </a:cubicBezTo>
                  <a:cubicBezTo>
                    <a:pt x="10" y="14"/>
                    <a:pt x="10" y="15"/>
                    <a:pt x="11" y="15"/>
                  </a:cubicBezTo>
                  <a:cubicBezTo>
                    <a:pt x="12" y="15"/>
                    <a:pt x="14" y="16"/>
                    <a:pt x="14" y="16"/>
                  </a:cubicBezTo>
                  <a:cubicBezTo>
                    <a:pt x="13" y="16"/>
                    <a:pt x="13" y="15"/>
                    <a:pt x="12" y="14"/>
                  </a:cubicBezTo>
                  <a:cubicBezTo>
                    <a:pt x="13" y="11"/>
                    <a:pt x="11" y="13"/>
                    <a:pt x="11" y="1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1" name="Google Shape;1661;p92"/>
            <p:cNvSpPr/>
            <p:nvPr/>
          </p:nvSpPr>
          <p:spPr>
            <a:xfrm>
              <a:off x="9774238" y="3949700"/>
              <a:ext cx="0" cy="9525"/>
            </a:xfrm>
            <a:custGeom>
              <a:rect b="b" l="l" r="r" t="t"/>
              <a:pathLst>
                <a:path extrusionOk="0" h="4" w="120000">
                  <a:moveTo>
                    <a:pt x="0" y="4"/>
                  </a:moveTo>
                  <a:cubicBezTo>
                    <a:pt x="0" y="2"/>
                    <a:pt x="0" y="1"/>
                    <a:pt x="0" y="0"/>
                  </a:cubicBezTo>
                  <a:cubicBezTo>
                    <a:pt x="0" y="1"/>
                    <a:pt x="0" y="2"/>
                    <a:pt x="0" y="4"/>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2" name="Google Shape;1662;p92"/>
            <p:cNvSpPr/>
            <p:nvPr/>
          </p:nvSpPr>
          <p:spPr>
            <a:xfrm>
              <a:off x="9804400" y="3878263"/>
              <a:ext cx="0" cy="0"/>
            </a:xfrm>
            <a:custGeom>
              <a:rect b="b" l="l" r="r" t="t"/>
              <a:pathLst>
                <a:path extrusionOk="0" h="120000" w="120000">
                  <a:moveTo>
                    <a:pt x="0" y="0"/>
                  </a:moveTo>
                  <a:cubicBezTo>
                    <a:pt x="0" y="0"/>
                    <a:pt x="0" y="0"/>
                    <a:pt x="0" y="0"/>
                  </a:cubicBezTo>
                  <a:cubicBezTo>
                    <a:pt x="0" y="0"/>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3" name="Google Shape;1663;p92"/>
            <p:cNvSpPr/>
            <p:nvPr/>
          </p:nvSpPr>
          <p:spPr>
            <a:xfrm>
              <a:off x="9788525" y="3992563"/>
              <a:ext cx="4762" cy="31750"/>
            </a:xfrm>
            <a:custGeom>
              <a:rect b="b" l="l" r="r" t="t"/>
              <a:pathLst>
                <a:path extrusionOk="0" h="12" w="2">
                  <a:moveTo>
                    <a:pt x="0" y="9"/>
                  </a:moveTo>
                  <a:cubicBezTo>
                    <a:pt x="1" y="6"/>
                    <a:pt x="2" y="11"/>
                    <a:pt x="2" y="12"/>
                  </a:cubicBezTo>
                  <a:cubicBezTo>
                    <a:pt x="2" y="1"/>
                    <a:pt x="2" y="1"/>
                    <a:pt x="2" y="1"/>
                  </a:cubicBezTo>
                  <a:cubicBezTo>
                    <a:pt x="2" y="1"/>
                    <a:pt x="1" y="0"/>
                    <a:pt x="0" y="0"/>
                  </a:cubicBezTo>
                  <a:lnTo>
                    <a:pt x="0" y="9"/>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4" name="Google Shape;1664;p92"/>
            <p:cNvSpPr/>
            <p:nvPr/>
          </p:nvSpPr>
          <p:spPr>
            <a:xfrm>
              <a:off x="9793288" y="3978275"/>
              <a:ext cx="4762" cy="17463"/>
            </a:xfrm>
            <a:custGeom>
              <a:rect b="b" l="l" r="r" t="t"/>
              <a:pathLst>
                <a:path extrusionOk="0" h="6" w="2">
                  <a:moveTo>
                    <a:pt x="2" y="3"/>
                  </a:moveTo>
                  <a:cubicBezTo>
                    <a:pt x="1" y="3"/>
                    <a:pt x="1" y="2"/>
                    <a:pt x="0" y="0"/>
                  </a:cubicBezTo>
                  <a:cubicBezTo>
                    <a:pt x="0" y="6"/>
                    <a:pt x="0" y="6"/>
                    <a:pt x="0" y="6"/>
                  </a:cubicBezTo>
                  <a:cubicBezTo>
                    <a:pt x="1" y="6"/>
                    <a:pt x="2" y="6"/>
                    <a:pt x="2" y="3"/>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5" name="Google Shape;1665;p92"/>
            <p:cNvSpPr/>
            <p:nvPr/>
          </p:nvSpPr>
          <p:spPr>
            <a:xfrm>
              <a:off x="9882188" y="3897313"/>
              <a:ext cx="6350" cy="3175"/>
            </a:xfrm>
            <a:custGeom>
              <a:rect b="b" l="l" r="r" t="t"/>
              <a:pathLst>
                <a:path extrusionOk="0" h="1" w="2">
                  <a:moveTo>
                    <a:pt x="0" y="0"/>
                  </a:moveTo>
                  <a:cubicBezTo>
                    <a:pt x="0" y="0"/>
                    <a:pt x="1" y="0"/>
                    <a:pt x="2" y="1"/>
                  </a:cubicBezTo>
                  <a:cubicBezTo>
                    <a:pt x="1" y="0"/>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6" name="Google Shape;1666;p92"/>
            <p:cNvSpPr/>
            <p:nvPr/>
          </p:nvSpPr>
          <p:spPr>
            <a:xfrm>
              <a:off x="9801225" y="3860800"/>
              <a:ext cx="146050" cy="90488"/>
            </a:xfrm>
            <a:custGeom>
              <a:rect b="b" l="l" r="r" t="t"/>
              <a:pathLst>
                <a:path extrusionOk="0" h="34" w="54">
                  <a:moveTo>
                    <a:pt x="48" y="32"/>
                  </a:moveTo>
                  <a:cubicBezTo>
                    <a:pt x="54" y="34"/>
                    <a:pt x="46" y="27"/>
                    <a:pt x="51" y="28"/>
                  </a:cubicBezTo>
                  <a:cubicBezTo>
                    <a:pt x="45" y="24"/>
                    <a:pt x="36" y="17"/>
                    <a:pt x="34" y="19"/>
                  </a:cubicBezTo>
                  <a:cubicBezTo>
                    <a:pt x="35" y="19"/>
                    <a:pt x="36" y="19"/>
                    <a:pt x="34" y="18"/>
                  </a:cubicBezTo>
                  <a:cubicBezTo>
                    <a:pt x="34" y="18"/>
                    <a:pt x="33" y="18"/>
                    <a:pt x="32" y="17"/>
                  </a:cubicBezTo>
                  <a:cubicBezTo>
                    <a:pt x="31" y="17"/>
                    <a:pt x="29" y="17"/>
                    <a:pt x="29" y="17"/>
                  </a:cubicBezTo>
                  <a:cubicBezTo>
                    <a:pt x="29" y="17"/>
                    <a:pt x="30" y="18"/>
                    <a:pt x="31" y="19"/>
                  </a:cubicBezTo>
                  <a:cubicBezTo>
                    <a:pt x="32" y="19"/>
                    <a:pt x="33" y="20"/>
                    <a:pt x="33" y="20"/>
                  </a:cubicBezTo>
                  <a:cubicBezTo>
                    <a:pt x="28" y="20"/>
                    <a:pt x="15" y="13"/>
                    <a:pt x="13" y="10"/>
                  </a:cubicBezTo>
                  <a:cubicBezTo>
                    <a:pt x="21" y="13"/>
                    <a:pt x="19" y="9"/>
                    <a:pt x="28" y="16"/>
                  </a:cubicBezTo>
                  <a:cubicBezTo>
                    <a:pt x="28" y="15"/>
                    <a:pt x="27" y="13"/>
                    <a:pt x="30" y="14"/>
                  </a:cubicBezTo>
                  <a:cubicBezTo>
                    <a:pt x="23" y="11"/>
                    <a:pt x="18" y="7"/>
                    <a:pt x="12" y="4"/>
                  </a:cubicBezTo>
                  <a:cubicBezTo>
                    <a:pt x="11" y="4"/>
                    <a:pt x="9" y="3"/>
                    <a:pt x="8" y="2"/>
                  </a:cubicBezTo>
                  <a:cubicBezTo>
                    <a:pt x="6" y="2"/>
                    <a:pt x="6" y="2"/>
                    <a:pt x="6" y="2"/>
                  </a:cubicBezTo>
                  <a:cubicBezTo>
                    <a:pt x="6" y="1"/>
                    <a:pt x="6" y="1"/>
                    <a:pt x="6" y="1"/>
                  </a:cubicBezTo>
                  <a:cubicBezTo>
                    <a:pt x="5" y="1"/>
                    <a:pt x="5" y="1"/>
                    <a:pt x="5" y="1"/>
                  </a:cubicBezTo>
                  <a:cubicBezTo>
                    <a:pt x="4" y="0"/>
                    <a:pt x="2" y="0"/>
                    <a:pt x="1" y="0"/>
                  </a:cubicBezTo>
                  <a:cubicBezTo>
                    <a:pt x="3" y="2"/>
                    <a:pt x="2" y="3"/>
                    <a:pt x="1" y="3"/>
                  </a:cubicBezTo>
                  <a:cubicBezTo>
                    <a:pt x="1" y="3"/>
                    <a:pt x="0" y="4"/>
                    <a:pt x="0" y="6"/>
                  </a:cubicBezTo>
                  <a:cubicBezTo>
                    <a:pt x="0" y="6"/>
                    <a:pt x="1" y="5"/>
                    <a:pt x="1" y="5"/>
                  </a:cubicBezTo>
                  <a:cubicBezTo>
                    <a:pt x="1" y="6"/>
                    <a:pt x="1" y="6"/>
                    <a:pt x="1" y="6"/>
                  </a:cubicBezTo>
                  <a:cubicBezTo>
                    <a:pt x="1" y="6"/>
                    <a:pt x="2" y="6"/>
                    <a:pt x="2" y="6"/>
                  </a:cubicBezTo>
                  <a:cubicBezTo>
                    <a:pt x="3" y="5"/>
                    <a:pt x="2" y="4"/>
                    <a:pt x="3" y="3"/>
                  </a:cubicBezTo>
                  <a:cubicBezTo>
                    <a:pt x="4" y="4"/>
                    <a:pt x="4" y="4"/>
                    <a:pt x="4" y="5"/>
                  </a:cubicBezTo>
                  <a:cubicBezTo>
                    <a:pt x="3" y="6"/>
                    <a:pt x="3" y="6"/>
                    <a:pt x="6" y="9"/>
                  </a:cubicBezTo>
                  <a:cubicBezTo>
                    <a:pt x="16" y="14"/>
                    <a:pt x="16" y="14"/>
                    <a:pt x="16" y="14"/>
                  </a:cubicBezTo>
                  <a:cubicBezTo>
                    <a:pt x="15" y="14"/>
                    <a:pt x="15" y="14"/>
                    <a:pt x="15" y="14"/>
                  </a:cubicBezTo>
                  <a:cubicBezTo>
                    <a:pt x="16" y="14"/>
                    <a:pt x="16" y="14"/>
                    <a:pt x="16" y="14"/>
                  </a:cubicBezTo>
                  <a:cubicBezTo>
                    <a:pt x="16" y="14"/>
                    <a:pt x="18" y="15"/>
                    <a:pt x="22" y="17"/>
                  </a:cubicBezTo>
                  <a:cubicBezTo>
                    <a:pt x="25" y="19"/>
                    <a:pt x="29" y="21"/>
                    <a:pt x="33" y="23"/>
                  </a:cubicBezTo>
                  <a:cubicBezTo>
                    <a:pt x="36" y="25"/>
                    <a:pt x="40" y="27"/>
                    <a:pt x="43" y="29"/>
                  </a:cubicBezTo>
                  <a:cubicBezTo>
                    <a:pt x="44" y="30"/>
                    <a:pt x="46" y="30"/>
                    <a:pt x="46" y="31"/>
                  </a:cubicBezTo>
                  <a:cubicBezTo>
                    <a:pt x="47" y="31"/>
                    <a:pt x="48" y="32"/>
                    <a:pt x="48" y="32"/>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7" name="Google Shape;1667;p92"/>
            <p:cNvSpPr/>
            <p:nvPr/>
          </p:nvSpPr>
          <p:spPr>
            <a:xfrm>
              <a:off x="10074275" y="4049713"/>
              <a:ext cx="3175" cy="1588"/>
            </a:xfrm>
            <a:custGeom>
              <a:rect b="b" l="l" r="r" t="t"/>
              <a:pathLst>
                <a:path extrusionOk="0" h="1" w="1">
                  <a:moveTo>
                    <a:pt x="0" y="0"/>
                  </a:moveTo>
                  <a:cubicBezTo>
                    <a:pt x="0" y="0"/>
                    <a:pt x="0" y="0"/>
                    <a:pt x="0" y="0"/>
                  </a:cubicBezTo>
                  <a:cubicBezTo>
                    <a:pt x="0" y="1"/>
                    <a:pt x="1" y="1"/>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8" name="Google Shape;1668;p92"/>
            <p:cNvSpPr/>
            <p:nvPr/>
          </p:nvSpPr>
          <p:spPr>
            <a:xfrm>
              <a:off x="10053638" y="4035425"/>
              <a:ext cx="20637" cy="15875"/>
            </a:xfrm>
            <a:custGeom>
              <a:rect b="b" l="l" r="r" t="t"/>
              <a:pathLst>
                <a:path extrusionOk="0" h="6" w="8">
                  <a:moveTo>
                    <a:pt x="6" y="6"/>
                  </a:moveTo>
                  <a:cubicBezTo>
                    <a:pt x="8" y="5"/>
                    <a:pt x="8" y="5"/>
                    <a:pt x="8" y="5"/>
                  </a:cubicBezTo>
                  <a:cubicBezTo>
                    <a:pt x="7" y="5"/>
                    <a:pt x="4" y="3"/>
                    <a:pt x="4" y="2"/>
                  </a:cubicBezTo>
                  <a:cubicBezTo>
                    <a:pt x="6" y="2"/>
                    <a:pt x="6" y="2"/>
                    <a:pt x="6" y="2"/>
                  </a:cubicBezTo>
                  <a:cubicBezTo>
                    <a:pt x="0" y="0"/>
                    <a:pt x="0" y="0"/>
                    <a:pt x="0" y="0"/>
                  </a:cubicBezTo>
                  <a:lnTo>
                    <a:pt x="6" y="6"/>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9" name="Google Shape;1669;p92"/>
            <p:cNvSpPr/>
            <p:nvPr/>
          </p:nvSpPr>
          <p:spPr>
            <a:xfrm>
              <a:off x="10034588" y="4016375"/>
              <a:ext cx="23812" cy="15875"/>
            </a:xfrm>
            <a:custGeom>
              <a:rect b="b" l="l" r="r" t="t"/>
              <a:pathLst>
                <a:path extrusionOk="0" h="6" w="9">
                  <a:moveTo>
                    <a:pt x="5" y="1"/>
                  </a:moveTo>
                  <a:cubicBezTo>
                    <a:pt x="9" y="4"/>
                    <a:pt x="5" y="5"/>
                    <a:pt x="9" y="5"/>
                  </a:cubicBezTo>
                  <a:cubicBezTo>
                    <a:pt x="9" y="4"/>
                    <a:pt x="8" y="3"/>
                    <a:pt x="7" y="2"/>
                  </a:cubicBezTo>
                  <a:cubicBezTo>
                    <a:pt x="6" y="1"/>
                    <a:pt x="5" y="0"/>
                    <a:pt x="4" y="0"/>
                  </a:cubicBezTo>
                  <a:cubicBezTo>
                    <a:pt x="0" y="3"/>
                    <a:pt x="0" y="3"/>
                    <a:pt x="0" y="3"/>
                  </a:cubicBezTo>
                  <a:cubicBezTo>
                    <a:pt x="5" y="6"/>
                    <a:pt x="6" y="4"/>
                    <a:pt x="5"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0" name="Google Shape;1670;p92"/>
            <p:cNvSpPr/>
            <p:nvPr/>
          </p:nvSpPr>
          <p:spPr>
            <a:xfrm>
              <a:off x="9958388" y="3951288"/>
              <a:ext cx="4762" cy="6350"/>
            </a:xfrm>
            <a:custGeom>
              <a:rect b="b" l="l" r="r" t="t"/>
              <a:pathLst>
                <a:path extrusionOk="0" h="4" w="3">
                  <a:moveTo>
                    <a:pt x="3" y="4"/>
                  </a:moveTo>
                  <a:lnTo>
                    <a:pt x="0" y="0"/>
                  </a:lnTo>
                  <a:lnTo>
                    <a:pt x="2" y="4"/>
                  </a:lnTo>
                  <a:lnTo>
                    <a:pt x="3" y="4"/>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1" name="Google Shape;1671;p92"/>
            <p:cNvSpPr/>
            <p:nvPr/>
          </p:nvSpPr>
          <p:spPr>
            <a:xfrm>
              <a:off x="9963150" y="3957638"/>
              <a:ext cx="11112" cy="7938"/>
            </a:xfrm>
            <a:custGeom>
              <a:rect b="b" l="l" r="r" t="t"/>
              <a:pathLst>
                <a:path extrusionOk="0" h="3" w="4">
                  <a:moveTo>
                    <a:pt x="3" y="0"/>
                  </a:moveTo>
                  <a:cubicBezTo>
                    <a:pt x="0" y="0"/>
                    <a:pt x="0" y="0"/>
                    <a:pt x="0" y="0"/>
                  </a:cubicBezTo>
                  <a:cubicBezTo>
                    <a:pt x="3" y="3"/>
                    <a:pt x="3" y="3"/>
                    <a:pt x="3" y="3"/>
                  </a:cubicBezTo>
                  <a:cubicBezTo>
                    <a:pt x="3" y="2"/>
                    <a:pt x="4" y="1"/>
                    <a:pt x="3"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2" name="Google Shape;1672;p92"/>
            <p:cNvSpPr/>
            <p:nvPr/>
          </p:nvSpPr>
          <p:spPr>
            <a:xfrm>
              <a:off x="9990138" y="3981450"/>
              <a:ext cx="11112" cy="7938"/>
            </a:xfrm>
            <a:custGeom>
              <a:rect b="b" l="l" r="r" t="t"/>
              <a:pathLst>
                <a:path extrusionOk="0" h="3" w="4">
                  <a:moveTo>
                    <a:pt x="0" y="0"/>
                  </a:moveTo>
                  <a:cubicBezTo>
                    <a:pt x="1" y="1"/>
                    <a:pt x="2" y="2"/>
                    <a:pt x="4" y="3"/>
                  </a:cubicBezTo>
                  <a:lnTo>
                    <a:pt x="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3" name="Google Shape;1673;p92"/>
            <p:cNvSpPr/>
            <p:nvPr/>
          </p:nvSpPr>
          <p:spPr>
            <a:xfrm>
              <a:off x="9982200" y="3973513"/>
              <a:ext cx="7937" cy="7938"/>
            </a:xfrm>
            <a:custGeom>
              <a:rect b="b" l="l" r="r" t="t"/>
              <a:pathLst>
                <a:path extrusionOk="0" h="3" w="3">
                  <a:moveTo>
                    <a:pt x="0" y="0"/>
                  </a:moveTo>
                  <a:cubicBezTo>
                    <a:pt x="0" y="0"/>
                    <a:pt x="0" y="0"/>
                    <a:pt x="0" y="0"/>
                  </a:cubicBezTo>
                  <a:cubicBezTo>
                    <a:pt x="3" y="3"/>
                    <a:pt x="3" y="3"/>
                    <a:pt x="3" y="3"/>
                  </a:cubicBezTo>
                  <a:cubicBezTo>
                    <a:pt x="2" y="2"/>
                    <a:pt x="1" y="1"/>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4" name="Google Shape;1674;p92"/>
            <p:cNvSpPr/>
            <p:nvPr/>
          </p:nvSpPr>
          <p:spPr>
            <a:xfrm>
              <a:off x="9969500" y="3965575"/>
              <a:ext cx="12700" cy="15875"/>
            </a:xfrm>
            <a:custGeom>
              <a:rect b="b" l="l" r="r" t="t"/>
              <a:pathLst>
                <a:path extrusionOk="0" h="6" w="5">
                  <a:moveTo>
                    <a:pt x="4" y="6"/>
                  </a:moveTo>
                  <a:cubicBezTo>
                    <a:pt x="5" y="3"/>
                    <a:pt x="5" y="3"/>
                    <a:pt x="5" y="3"/>
                  </a:cubicBezTo>
                  <a:cubicBezTo>
                    <a:pt x="5" y="3"/>
                    <a:pt x="4" y="2"/>
                    <a:pt x="3" y="1"/>
                  </a:cubicBezTo>
                  <a:cubicBezTo>
                    <a:pt x="2" y="0"/>
                    <a:pt x="1" y="0"/>
                    <a:pt x="1" y="0"/>
                  </a:cubicBezTo>
                  <a:cubicBezTo>
                    <a:pt x="1" y="1"/>
                    <a:pt x="0" y="3"/>
                    <a:pt x="4" y="6"/>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5" name="Google Shape;1675;p92"/>
            <p:cNvSpPr/>
            <p:nvPr/>
          </p:nvSpPr>
          <p:spPr>
            <a:xfrm>
              <a:off x="10015538" y="4008438"/>
              <a:ext cx="11112" cy="4763"/>
            </a:xfrm>
            <a:custGeom>
              <a:rect b="b" l="l" r="r" t="t"/>
              <a:pathLst>
                <a:path extrusionOk="0" h="2" w="4">
                  <a:moveTo>
                    <a:pt x="4" y="2"/>
                  </a:moveTo>
                  <a:cubicBezTo>
                    <a:pt x="3" y="2"/>
                    <a:pt x="2" y="0"/>
                    <a:pt x="1" y="0"/>
                  </a:cubicBezTo>
                  <a:cubicBezTo>
                    <a:pt x="0" y="0"/>
                    <a:pt x="3" y="2"/>
                    <a:pt x="4" y="2"/>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6" name="Google Shape;1676;p92"/>
            <p:cNvSpPr/>
            <p:nvPr/>
          </p:nvSpPr>
          <p:spPr>
            <a:xfrm>
              <a:off x="10171113" y="4210050"/>
              <a:ext cx="0" cy="9525"/>
            </a:xfrm>
            <a:custGeom>
              <a:rect b="b" l="l" r="r" t="t"/>
              <a:pathLst>
                <a:path extrusionOk="0" h="3" w="120000">
                  <a:moveTo>
                    <a:pt x="0" y="0"/>
                  </a:moveTo>
                  <a:cubicBezTo>
                    <a:pt x="0" y="0"/>
                    <a:pt x="0" y="1"/>
                    <a:pt x="0" y="1"/>
                  </a:cubicBezTo>
                  <a:cubicBezTo>
                    <a:pt x="0" y="2"/>
                    <a:pt x="0" y="3"/>
                    <a:pt x="0" y="3"/>
                  </a:cubicBezTo>
                  <a:cubicBezTo>
                    <a:pt x="0" y="2"/>
                    <a:pt x="0" y="1"/>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7" name="Google Shape;1677;p92"/>
            <p:cNvSpPr/>
            <p:nvPr/>
          </p:nvSpPr>
          <p:spPr>
            <a:xfrm>
              <a:off x="9031288" y="2446338"/>
              <a:ext cx="20637" cy="73025"/>
            </a:xfrm>
            <a:custGeom>
              <a:rect b="b" l="l" r="r" t="t"/>
              <a:pathLst>
                <a:path extrusionOk="0" h="27" w="8">
                  <a:moveTo>
                    <a:pt x="2" y="0"/>
                  </a:moveTo>
                  <a:cubicBezTo>
                    <a:pt x="2" y="1"/>
                    <a:pt x="2" y="1"/>
                    <a:pt x="2" y="2"/>
                  </a:cubicBezTo>
                  <a:cubicBezTo>
                    <a:pt x="2" y="4"/>
                    <a:pt x="1" y="6"/>
                    <a:pt x="0" y="6"/>
                  </a:cubicBezTo>
                  <a:cubicBezTo>
                    <a:pt x="2" y="10"/>
                    <a:pt x="0" y="10"/>
                    <a:pt x="3" y="11"/>
                  </a:cubicBezTo>
                  <a:cubicBezTo>
                    <a:pt x="4" y="14"/>
                    <a:pt x="2" y="17"/>
                    <a:pt x="1" y="14"/>
                  </a:cubicBezTo>
                  <a:cubicBezTo>
                    <a:pt x="3" y="22"/>
                    <a:pt x="3" y="22"/>
                    <a:pt x="3" y="22"/>
                  </a:cubicBezTo>
                  <a:cubicBezTo>
                    <a:pt x="3" y="17"/>
                    <a:pt x="3" y="17"/>
                    <a:pt x="3" y="17"/>
                  </a:cubicBezTo>
                  <a:cubicBezTo>
                    <a:pt x="6" y="18"/>
                    <a:pt x="2" y="25"/>
                    <a:pt x="5" y="27"/>
                  </a:cubicBezTo>
                  <a:cubicBezTo>
                    <a:pt x="5" y="17"/>
                    <a:pt x="5" y="17"/>
                    <a:pt x="5" y="17"/>
                  </a:cubicBezTo>
                  <a:cubicBezTo>
                    <a:pt x="6" y="18"/>
                    <a:pt x="6" y="18"/>
                    <a:pt x="6" y="18"/>
                  </a:cubicBezTo>
                  <a:cubicBezTo>
                    <a:pt x="5" y="16"/>
                    <a:pt x="6" y="12"/>
                    <a:pt x="6" y="11"/>
                  </a:cubicBezTo>
                  <a:cubicBezTo>
                    <a:pt x="6" y="11"/>
                    <a:pt x="7" y="11"/>
                    <a:pt x="7" y="12"/>
                  </a:cubicBezTo>
                  <a:cubicBezTo>
                    <a:pt x="8" y="1"/>
                    <a:pt x="3" y="9"/>
                    <a:pt x="2"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8" name="Google Shape;1678;p92"/>
            <p:cNvSpPr/>
            <p:nvPr/>
          </p:nvSpPr>
          <p:spPr>
            <a:xfrm>
              <a:off x="9031288" y="2381250"/>
              <a:ext cx="34925" cy="71438"/>
            </a:xfrm>
            <a:custGeom>
              <a:rect b="b" l="l" r="r" t="t"/>
              <a:pathLst>
                <a:path extrusionOk="0" h="26" w="13">
                  <a:moveTo>
                    <a:pt x="8" y="17"/>
                  </a:moveTo>
                  <a:cubicBezTo>
                    <a:pt x="6" y="13"/>
                    <a:pt x="6" y="13"/>
                    <a:pt x="6" y="13"/>
                  </a:cubicBezTo>
                  <a:cubicBezTo>
                    <a:pt x="7" y="7"/>
                    <a:pt x="7" y="7"/>
                    <a:pt x="7" y="7"/>
                  </a:cubicBezTo>
                  <a:cubicBezTo>
                    <a:pt x="6" y="7"/>
                    <a:pt x="6" y="2"/>
                    <a:pt x="4" y="5"/>
                  </a:cubicBezTo>
                  <a:cubicBezTo>
                    <a:pt x="5" y="6"/>
                    <a:pt x="5" y="7"/>
                    <a:pt x="5" y="8"/>
                  </a:cubicBezTo>
                  <a:cubicBezTo>
                    <a:pt x="2" y="7"/>
                    <a:pt x="4" y="0"/>
                    <a:pt x="2" y="1"/>
                  </a:cubicBezTo>
                  <a:cubicBezTo>
                    <a:pt x="2" y="6"/>
                    <a:pt x="1" y="7"/>
                    <a:pt x="3" y="10"/>
                  </a:cubicBezTo>
                  <a:cubicBezTo>
                    <a:pt x="2" y="15"/>
                    <a:pt x="1" y="18"/>
                    <a:pt x="0" y="20"/>
                  </a:cubicBezTo>
                  <a:cubicBezTo>
                    <a:pt x="1" y="22"/>
                    <a:pt x="2" y="22"/>
                    <a:pt x="2" y="24"/>
                  </a:cubicBezTo>
                  <a:cubicBezTo>
                    <a:pt x="2" y="23"/>
                    <a:pt x="2" y="23"/>
                    <a:pt x="2" y="23"/>
                  </a:cubicBezTo>
                  <a:cubicBezTo>
                    <a:pt x="6" y="23"/>
                    <a:pt x="6" y="23"/>
                    <a:pt x="6" y="23"/>
                  </a:cubicBezTo>
                  <a:cubicBezTo>
                    <a:pt x="5" y="21"/>
                    <a:pt x="5" y="20"/>
                    <a:pt x="5" y="18"/>
                  </a:cubicBezTo>
                  <a:cubicBezTo>
                    <a:pt x="9" y="26"/>
                    <a:pt x="9" y="26"/>
                    <a:pt x="9" y="26"/>
                  </a:cubicBezTo>
                  <a:cubicBezTo>
                    <a:pt x="11" y="25"/>
                    <a:pt x="11" y="22"/>
                    <a:pt x="11" y="20"/>
                  </a:cubicBezTo>
                  <a:cubicBezTo>
                    <a:pt x="12" y="17"/>
                    <a:pt x="12" y="15"/>
                    <a:pt x="13" y="14"/>
                  </a:cubicBezTo>
                  <a:cubicBezTo>
                    <a:pt x="9" y="17"/>
                    <a:pt x="11" y="11"/>
                    <a:pt x="8" y="17"/>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9" name="Google Shape;1679;p92"/>
            <p:cNvSpPr/>
            <p:nvPr/>
          </p:nvSpPr>
          <p:spPr>
            <a:xfrm>
              <a:off x="9461500" y="2774950"/>
              <a:ext cx="1587" cy="3175"/>
            </a:xfrm>
            <a:custGeom>
              <a:rect b="b" l="l" r="r" t="t"/>
              <a:pathLst>
                <a:path extrusionOk="0" h="1" w="1">
                  <a:moveTo>
                    <a:pt x="1" y="1"/>
                  </a:moveTo>
                  <a:cubicBezTo>
                    <a:pt x="1" y="1"/>
                    <a:pt x="1" y="1"/>
                    <a:pt x="1" y="1"/>
                  </a:cubicBezTo>
                  <a:cubicBezTo>
                    <a:pt x="1" y="1"/>
                    <a:pt x="0" y="0"/>
                    <a:pt x="0" y="0"/>
                  </a:cubicBezTo>
                  <a:cubicBezTo>
                    <a:pt x="0" y="0"/>
                    <a:pt x="0" y="0"/>
                    <a:pt x="0" y="0"/>
                  </a:cubicBezTo>
                  <a:lnTo>
                    <a:pt x="1" y="1"/>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0" name="Google Shape;1680;p92"/>
            <p:cNvSpPr/>
            <p:nvPr/>
          </p:nvSpPr>
          <p:spPr>
            <a:xfrm>
              <a:off x="9428163" y="2640013"/>
              <a:ext cx="25400" cy="52388"/>
            </a:xfrm>
            <a:custGeom>
              <a:rect b="b" l="l" r="r" t="t"/>
              <a:pathLst>
                <a:path extrusionOk="0" h="19" w="9">
                  <a:moveTo>
                    <a:pt x="0" y="0"/>
                  </a:moveTo>
                  <a:cubicBezTo>
                    <a:pt x="2" y="8"/>
                    <a:pt x="2" y="8"/>
                    <a:pt x="2" y="8"/>
                  </a:cubicBezTo>
                  <a:cubicBezTo>
                    <a:pt x="1" y="7"/>
                    <a:pt x="2" y="11"/>
                    <a:pt x="0" y="9"/>
                  </a:cubicBezTo>
                  <a:cubicBezTo>
                    <a:pt x="1" y="10"/>
                    <a:pt x="1" y="13"/>
                    <a:pt x="1" y="12"/>
                  </a:cubicBezTo>
                  <a:cubicBezTo>
                    <a:pt x="1" y="10"/>
                    <a:pt x="1" y="10"/>
                    <a:pt x="1" y="10"/>
                  </a:cubicBezTo>
                  <a:cubicBezTo>
                    <a:pt x="4" y="15"/>
                    <a:pt x="5" y="12"/>
                    <a:pt x="7" y="19"/>
                  </a:cubicBezTo>
                  <a:cubicBezTo>
                    <a:pt x="9" y="15"/>
                    <a:pt x="8" y="13"/>
                    <a:pt x="6" y="10"/>
                  </a:cubicBezTo>
                  <a:cubicBezTo>
                    <a:pt x="6" y="10"/>
                    <a:pt x="6" y="9"/>
                    <a:pt x="6" y="8"/>
                  </a:cubicBezTo>
                  <a:cubicBezTo>
                    <a:pt x="2" y="1"/>
                    <a:pt x="2" y="1"/>
                    <a:pt x="2" y="1"/>
                  </a:cubicBezTo>
                  <a:lnTo>
                    <a:pt x="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1" name="Google Shape;1681;p92"/>
            <p:cNvSpPr/>
            <p:nvPr/>
          </p:nvSpPr>
          <p:spPr>
            <a:xfrm>
              <a:off x="9169400" y="2840038"/>
              <a:ext cx="4762" cy="3175"/>
            </a:xfrm>
            <a:custGeom>
              <a:rect b="b" l="l" r="r" t="t"/>
              <a:pathLst>
                <a:path extrusionOk="0" h="1" w="2">
                  <a:moveTo>
                    <a:pt x="0" y="0"/>
                  </a:moveTo>
                  <a:cubicBezTo>
                    <a:pt x="1" y="0"/>
                    <a:pt x="2" y="1"/>
                    <a:pt x="1" y="0"/>
                  </a:cubicBezTo>
                  <a:lnTo>
                    <a:pt x="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2" name="Google Shape;1682;p92"/>
            <p:cNvSpPr/>
            <p:nvPr/>
          </p:nvSpPr>
          <p:spPr>
            <a:xfrm>
              <a:off x="9070975" y="2295525"/>
              <a:ext cx="0" cy="3175"/>
            </a:xfrm>
            <a:custGeom>
              <a:rect b="b" l="l" r="r" t="t"/>
              <a:pathLst>
                <a:path extrusionOk="0" h="1" w="120000">
                  <a:moveTo>
                    <a:pt x="0" y="0"/>
                  </a:moveTo>
                  <a:cubicBezTo>
                    <a:pt x="0" y="0"/>
                    <a:pt x="0" y="1"/>
                    <a:pt x="0" y="1"/>
                  </a:cubicBezTo>
                  <a:cubicBezTo>
                    <a:pt x="0" y="1"/>
                    <a:pt x="0" y="1"/>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3" name="Google Shape;1683;p92"/>
            <p:cNvSpPr/>
            <p:nvPr/>
          </p:nvSpPr>
          <p:spPr>
            <a:xfrm>
              <a:off x="9466263" y="2325688"/>
              <a:ext cx="0" cy="4763"/>
            </a:xfrm>
            <a:custGeom>
              <a:rect b="b" l="l" r="r" t="t"/>
              <a:pathLst>
                <a:path extrusionOk="0" h="2" w="120000">
                  <a:moveTo>
                    <a:pt x="0" y="0"/>
                  </a:moveTo>
                  <a:cubicBezTo>
                    <a:pt x="0" y="1"/>
                    <a:pt x="0" y="1"/>
                    <a:pt x="0" y="2"/>
                  </a:cubicBezTo>
                  <a:lnTo>
                    <a:pt x="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4" name="Google Shape;1684;p92"/>
            <p:cNvSpPr/>
            <p:nvPr/>
          </p:nvSpPr>
          <p:spPr>
            <a:xfrm>
              <a:off x="9434513" y="2190750"/>
              <a:ext cx="1587" cy="7938"/>
            </a:xfrm>
            <a:custGeom>
              <a:rect b="b" l="l" r="r" t="t"/>
              <a:pathLst>
                <a:path extrusionOk="0" h="3" w="1">
                  <a:moveTo>
                    <a:pt x="1" y="3"/>
                  </a:moveTo>
                  <a:cubicBezTo>
                    <a:pt x="0" y="0"/>
                    <a:pt x="0" y="0"/>
                    <a:pt x="0" y="0"/>
                  </a:cubicBezTo>
                  <a:cubicBezTo>
                    <a:pt x="0" y="1"/>
                    <a:pt x="0" y="2"/>
                    <a:pt x="1" y="3"/>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5" name="Google Shape;1685;p92"/>
            <p:cNvSpPr/>
            <p:nvPr/>
          </p:nvSpPr>
          <p:spPr>
            <a:xfrm>
              <a:off x="9093200" y="2236788"/>
              <a:ext cx="0" cy="0"/>
            </a:xfrm>
            <a:custGeom>
              <a:rect b="b" l="l" r="r" t="t"/>
              <a:pathLst>
                <a:path extrusionOk="0" h="120000" w="120000">
                  <a:moveTo>
                    <a:pt x="0" y="0"/>
                  </a:moveTo>
                  <a:cubicBezTo>
                    <a:pt x="0" y="0"/>
                    <a:pt x="0" y="0"/>
                    <a:pt x="0" y="0"/>
                  </a:cubicBezTo>
                  <a:cubicBezTo>
                    <a:pt x="0" y="0"/>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6" name="Google Shape;1686;p92"/>
            <p:cNvSpPr/>
            <p:nvPr/>
          </p:nvSpPr>
          <p:spPr>
            <a:xfrm>
              <a:off x="9420225" y="2082800"/>
              <a:ext cx="3175" cy="0"/>
            </a:xfrm>
            <a:custGeom>
              <a:rect b="b" l="l" r="r" t="t"/>
              <a:pathLst>
                <a:path extrusionOk="0" h="120000" w="1">
                  <a:moveTo>
                    <a:pt x="1" y="0"/>
                  </a:moveTo>
                  <a:cubicBezTo>
                    <a:pt x="1" y="0"/>
                    <a:pt x="0" y="0"/>
                    <a:pt x="0" y="0"/>
                  </a:cubicBezTo>
                  <a:cubicBezTo>
                    <a:pt x="0" y="0"/>
                    <a:pt x="0" y="0"/>
                    <a:pt x="1"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7" name="Google Shape;1687;p92"/>
            <p:cNvSpPr/>
            <p:nvPr/>
          </p:nvSpPr>
          <p:spPr>
            <a:xfrm>
              <a:off x="9436100" y="2198688"/>
              <a:ext cx="0" cy="0"/>
            </a:xfrm>
            <a:custGeom>
              <a:rect b="b" l="l" r="r" t="t"/>
              <a:pathLst>
                <a:path extrusionOk="0" h="120000" w="120000">
                  <a:moveTo>
                    <a:pt x="0" y="0"/>
                  </a:moveTo>
                  <a:cubicBezTo>
                    <a:pt x="0" y="0"/>
                    <a:pt x="0" y="0"/>
                    <a:pt x="0" y="0"/>
                  </a:cubicBezTo>
                  <a:cubicBezTo>
                    <a:pt x="0" y="0"/>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8" name="Google Shape;1688;p92"/>
            <p:cNvSpPr/>
            <p:nvPr/>
          </p:nvSpPr>
          <p:spPr>
            <a:xfrm>
              <a:off x="9439275" y="2389188"/>
              <a:ext cx="0" cy="3175"/>
            </a:xfrm>
            <a:custGeom>
              <a:rect b="b" l="l" r="r" t="t"/>
              <a:pathLst>
                <a:path extrusionOk="0" h="1" w="120000">
                  <a:moveTo>
                    <a:pt x="0" y="0"/>
                  </a:moveTo>
                  <a:cubicBezTo>
                    <a:pt x="0" y="0"/>
                    <a:pt x="0" y="0"/>
                    <a:pt x="0" y="1"/>
                  </a:cubicBezTo>
                  <a:cubicBezTo>
                    <a:pt x="0" y="0"/>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9" name="Google Shape;1689;p92"/>
            <p:cNvSpPr/>
            <p:nvPr/>
          </p:nvSpPr>
          <p:spPr>
            <a:xfrm>
              <a:off x="9447213" y="2584450"/>
              <a:ext cx="3175" cy="7938"/>
            </a:xfrm>
            <a:custGeom>
              <a:rect b="b" l="l" r="r" t="t"/>
              <a:pathLst>
                <a:path extrusionOk="0" h="3" w="1">
                  <a:moveTo>
                    <a:pt x="0" y="0"/>
                  </a:moveTo>
                  <a:cubicBezTo>
                    <a:pt x="1" y="3"/>
                    <a:pt x="1" y="3"/>
                    <a:pt x="1" y="3"/>
                  </a:cubicBezTo>
                  <a:cubicBezTo>
                    <a:pt x="0" y="1"/>
                    <a:pt x="0" y="1"/>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0" name="Google Shape;1690;p92"/>
            <p:cNvSpPr/>
            <p:nvPr/>
          </p:nvSpPr>
          <p:spPr>
            <a:xfrm>
              <a:off x="9458325" y="2400300"/>
              <a:ext cx="3175" cy="3175"/>
            </a:xfrm>
            <a:custGeom>
              <a:rect b="b" l="l" r="r" t="t"/>
              <a:pathLst>
                <a:path extrusionOk="0" h="1" w="1">
                  <a:moveTo>
                    <a:pt x="0" y="0"/>
                  </a:moveTo>
                  <a:cubicBezTo>
                    <a:pt x="1" y="0"/>
                    <a:pt x="1" y="1"/>
                    <a:pt x="1" y="1"/>
                  </a:cubicBezTo>
                  <a:cubicBezTo>
                    <a:pt x="1" y="0"/>
                    <a:pt x="1"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1" name="Google Shape;1691;p92"/>
            <p:cNvSpPr/>
            <p:nvPr/>
          </p:nvSpPr>
          <p:spPr>
            <a:xfrm>
              <a:off x="9034463" y="2335213"/>
              <a:ext cx="1587" cy="0"/>
            </a:xfrm>
            <a:custGeom>
              <a:rect b="b" l="l" r="r" t="t"/>
              <a:pathLst>
                <a:path extrusionOk="0" h="120000" w="1">
                  <a:moveTo>
                    <a:pt x="1" y="0"/>
                  </a:moveTo>
                  <a:cubicBezTo>
                    <a:pt x="1" y="0"/>
                    <a:pt x="1" y="0"/>
                    <a:pt x="1" y="0"/>
                  </a:cubicBezTo>
                  <a:cubicBezTo>
                    <a:pt x="0" y="0"/>
                    <a:pt x="0" y="0"/>
                    <a:pt x="0" y="0"/>
                  </a:cubicBezTo>
                  <a:lnTo>
                    <a:pt x="1"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2" name="Google Shape;1692;p92"/>
            <p:cNvSpPr/>
            <p:nvPr/>
          </p:nvSpPr>
          <p:spPr>
            <a:xfrm>
              <a:off x="9043988" y="2357438"/>
              <a:ext cx="3175" cy="7938"/>
            </a:xfrm>
            <a:custGeom>
              <a:rect b="b" l="l" r="r" t="t"/>
              <a:pathLst>
                <a:path extrusionOk="0" h="3" w="1">
                  <a:moveTo>
                    <a:pt x="0" y="0"/>
                  </a:moveTo>
                  <a:cubicBezTo>
                    <a:pt x="0" y="1"/>
                    <a:pt x="0" y="2"/>
                    <a:pt x="0" y="3"/>
                  </a:cubicBezTo>
                  <a:cubicBezTo>
                    <a:pt x="1" y="2"/>
                    <a:pt x="1" y="1"/>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3" name="Google Shape;1693;p92"/>
            <p:cNvSpPr/>
            <p:nvPr/>
          </p:nvSpPr>
          <p:spPr>
            <a:xfrm>
              <a:off x="9307513" y="2079625"/>
              <a:ext cx="7937" cy="7938"/>
            </a:xfrm>
            <a:custGeom>
              <a:rect b="b" l="l" r="r" t="t"/>
              <a:pathLst>
                <a:path extrusionOk="0" h="3" w="3">
                  <a:moveTo>
                    <a:pt x="3" y="2"/>
                  </a:moveTo>
                  <a:cubicBezTo>
                    <a:pt x="2" y="1"/>
                    <a:pt x="0" y="1"/>
                    <a:pt x="1" y="0"/>
                  </a:cubicBezTo>
                  <a:cubicBezTo>
                    <a:pt x="0" y="1"/>
                    <a:pt x="0" y="3"/>
                    <a:pt x="3" y="2"/>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4" name="Google Shape;1694;p92"/>
            <p:cNvSpPr/>
            <p:nvPr/>
          </p:nvSpPr>
          <p:spPr>
            <a:xfrm>
              <a:off x="9043988" y="2344738"/>
              <a:ext cx="26987" cy="66675"/>
            </a:xfrm>
            <a:custGeom>
              <a:rect b="b" l="l" r="r" t="t"/>
              <a:pathLst>
                <a:path extrusionOk="0" h="25" w="10">
                  <a:moveTo>
                    <a:pt x="0" y="9"/>
                  </a:moveTo>
                  <a:cubicBezTo>
                    <a:pt x="0" y="10"/>
                    <a:pt x="1" y="21"/>
                    <a:pt x="2" y="12"/>
                  </a:cubicBezTo>
                  <a:cubicBezTo>
                    <a:pt x="5" y="13"/>
                    <a:pt x="3" y="18"/>
                    <a:pt x="3" y="20"/>
                  </a:cubicBezTo>
                  <a:cubicBezTo>
                    <a:pt x="4" y="19"/>
                    <a:pt x="5" y="21"/>
                    <a:pt x="6" y="21"/>
                  </a:cubicBezTo>
                  <a:cubicBezTo>
                    <a:pt x="6" y="20"/>
                    <a:pt x="5" y="18"/>
                    <a:pt x="5" y="16"/>
                  </a:cubicBezTo>
                  <a:cubicBezTo>
                    <a:pt x="7" y="16"/>
                    <a:pt x="7" y="19"/>
                    <a:pt x="6" y="21"/>
                  </a:cubicBezTo>
                  <a:cubicBezTo>
                    <a:pt x="8" y="18"/>
                    <a:pt x="8" y="25"/>
                    <a:pt x="10" y="21"/>
                  </a:cubicBezTo>
                  <a:cubicBezTo>
                    <a:pt x="10" y="12"/>
                    <a:pt x="9" y="6"/>
                    <a:pt x="7" y="0"/>
                  </a:cubicBezTo>
                  <a:cubicBezTo>
                    <a:pt x="7" y="2"/>
                    <a:pt x="6" y="5"/>
                    <a:pt x="6" y="7"/>
                  </a:cubicBezTo>
                  <a:cubicBezTo>
                    <a:pt x="6" y="10"/>
                    <a:pt x="6" y="12"/>
                    <a:pt x="5" y="14"/>
                  </a:cubicBezTo>
                  <a:cubicBezTo>
                    <a:pt x="3" y="12"/>
                    <a:pt x="3" y="12"/>
                    <a:pt x="3" y="12"/>
                  </a:cubicBezTo>
                  <a:cubicBezTo>
                    <a:pt x="4" y="10"/>
                    <a:pt x="5" y="8"/>
                    <a:pt x="5" y="6"/>
                  </a:cubicBezTo>
                  <a:cubicBezTo>
                    <a:pt x="5" y="4"/>
                    <a:pt x="5" y="2"/>
                    <a:pt x="5" y="0"/>
                  </a:cubicBezTo>
                  <a:cubicBezTo>
                    <a:pt x="5" y="0"/>
                    <a:pt x="5" y="3"/>
                    <a:pt x="4" y="5"/>
                  </a:cubicBezTo>
                  <a:cubicBezTo>
                    <a:pt x="3" y="8"/>
                    <a:pt x="3" y="10"/>
                    <a:pt x="3" y="10"/>
                  </a:cubicBezTo>
                  <a:cubicBezTo>
                    <a:pt x="1" y="15"/>
                    <a:pt x="0" y="11"/>
                    <a:pt x="0" y="8"/>
                  </a:cubicBezTo>
                  <a:cubicBezTo>
                    <a:pt x="0" y="8"/>
                    <a:pt x="0" y="9"/>
                    <a:pt x="0" y="9"/>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5" name="Google Shape;1695;p92"/>
            <p:cNvSpPr/>
            <p:nvPr/>
          </p:nvSpPr>
          <p:spPr>
            <a:xfrm>
              <a:off x="9439275" y="2505075"/>
              <a:ext cx="0" cy="0"/>
            </a:xfrm>
            <a:custGeom>
              <a:rect b="b" l="l" r="r" t="t"/>
              <a:pathLst>
                <a:path extrusionOk="0" h="120000" w="120000">
                  <a:moveTo>
                    <a:pt x="0" y="0"/>
                  </a:moveTo>
                  <a:cubicBezTo>
                    <a:pt x="0" y="0"/>
                    <a:pt x="0" y="0"/>
                    <a:pt x="0" y="0"/>
                  </a:cubicBezTo>
                  <a:cubicBezTo>
                    <a:pt x="0" y="0"/>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6" name="Google Shape;1696;p92"/>
            <p:cNvSpPr/>
            <p:nvPr/>
          </p:nvSpPr>
          <p:spPr>
            <a:xfrm>
              <a:off x="9331325" y="2106613"/>
              <a:ext cx="7937" cy="0"/>
            </a:xfrm>
            <a:custGeom>
              <a:rect b="b" l="l" r="r" t="t"/>
              <a:pathLst>
                <a:path extrusionOk="0" h="120000" w="3">
                  <a:moveTo>
                    <a:pt x="3" y="0"/>
                  </a:moveTo>
                  <a:cubicBezTo>
                    <a:pt x="2" y="0"/>
                    <a:pt x="1" y="0"/>
                    <a:pt x="0" y="0"/>
                  </a:cubicBezTo>
                  <a:cubicBezTo>
                    <a:pt x="1" y="0"/>
                    <a:pt x="2" y="0"/>
                    <a:pt x="3"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7" name="Google Shape;1697;p92"/>
            <p:cNvSpPr/>
            <p:nvPr/>
          </p:nvSpPr>
          <p:spPr>
            <a:xfrm>
              <a:off x="9201150" y="2079625"/>
              <a:ext cx="6350" cy="3175"/>
            </a:xfrm>
            <a:custGeom>
              <a:rect b="b" l="l" r="r" t="t"/>
              <a:pathLst>
                <a:path extrusionOk="0" h="1" w="2">
                  <a:moveTo>
                    <a:pt x="0" y="1"/>
                  </a:moveTo>
                  <a:cubicBezTo>
                    <a:pt x="0" y="1"/>
                    <a:pt x="1" y="0"/>
                    <a:pt x="2" y="0"/>
                  </a:cubicBezTo>
                  <a:cubicBezTo>
                    <a:pt x="2" y="0"/>
                    <a:pt x="2" y="0"/>
                    <a:pt x="2" y="0"/>
                  </a:cubicBezTo>
                  <a:cubicBezTo>
                    <a:pt x="1" y="0"/>
                    <a:pt x="0" y="1"/>
                    <a:pt x="0"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8" name="Google Shape;1698;p92"/>
            <p:cNvSpPr/>
            <p:nvPr/>
          </p:nvSpPr>
          <p:spPr>
            <a:xfrm>
              <a:off x="9507538" y="2087563"/>
              <a:ext cx="0" cy="3175"/>
            </a:xfrm>
            <a:custGeom>
              <a:rect b="b" l="l" r="r" t="t"/>
              <a:pathLst>
                <a:path extrusionOk="0" h="1" w="120000">
                  <a:moveTo>
                    <a:pt x="0" y="1"/>
                  </a:moveTo>
                  <a:cubicBezTo>
                    <a:pt x="0" y="1"/>
                    <a:pt x="0" y="0"/>
                    <a:pt x="0" y="0"/>
                  </a:cubicBezTo>
                  <a:cubicBezTo>
                    <a:pt x="0" y="1"/>
                    <a:pt x="0" y="1"/>
                    <a:pt x="0"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9" name="Google Shape;1699;p92"/>
            <p:cNvSpPr/>
            <p:nvPr/>
          </p:nvSpPr>
          <p:spPr>
            <a:xfrm>
              <a:off x="9461500" y="2227263"/>
              <a:ext cx="0" cy="0"/>
            </a:xfrm>
            <a:custGeom>
              <a:rect b="b" l="l" r="r" t="t"/>
              <a:pathLst>
                <a:path extrusionOk="0" h="120000" w="120000">
                  <a:moveTo>
                    <a:pt x="0" y="0"/>
                  </a:moveTo>
                  <a:cubicBezTo>
                    <a:pt x="0" y="0"/>
                    <a:pt x="0" y="0"/>
                    <a:pt x="0" y="0"/>
                  </a:cubicBezTo>
                  <a:cubicBezTo>
                    <a:pt x="0" y="0"/>
                    <a:pt x="0" y="0"/>
                    <a:pt x="0" y="0"/>
                  </a:cubicBezTo>
                  <a:cubicBezTo>
                    <a:pt x="0" y="0"/>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0" name="Google Shape;1700;p92"/>
            <p:cNvSpPr/>
            <p:nvPr/>
          </p:nvSpPr>
          <p:spPr>
            <a:xfrm>
              <a:off x="9434513" y="2152650"/>
              <a:ext cx="34925" cy="150813"/>
            </a:xfrm>
            <a:custGeom>
              <a:rect b="b" l="l" r="r" t="t"/>
              <a:pathLst>
                <a:path extrusionOk="0" h="56" w="13">
                  <a:moveTo>
                    <a:pt x="8" y="14"/>
                  </a:moveTo>
                  <a:cubicBezTo>
                    <a:pt x="9" y="17"/>
                    <a:pt x="9" y="17"/>
                    <a:pt x="9" y="17"/>
                  </a:cubicBezTo>
                  <a:cubicBezTo>
                    <a:pt x="9" y="12"/>
                    <a:pt x="8" y="10"/>
                    <a:pt x="7" y="8"/>
                  </a:cubicBezTo>
                  <a:cubicBezTo>
                    <a:pt x="7" y="8"/>
                    <a:pt x="8" y="7"/>
                    <a:pt x="8" y="7"/>
                  </a:cubicBezTo>
                  <a:cubicBezTo>
                    <a:pt x="8" y="2"/>
                    <a:pt x="5" y="0"/>
                    <a:pt x="4" y="2"/>
                  </a:cubicBezTo>
                  <a:cubicBezTo>
                    <a:pt x="5" y="3"/>
                    <a:pt x="5" y="3"/>
                    <a:pt x="5" y="3"/>
                  </a:cubicBezTo>
                  <a:cubicBezTo>
                    <a:pt x="3" y="7"/>
                    <a:pt x="3" y="7"/>
                    <a:pt x="3" y="7"/>
                  </a:cubicBezTo>
                  <a:cubicBezTo>
                    <a:pt x="6" y="8"/>
                    <a:pt x="4" y="17"/>
                    <a:pt x="6" y="22"/>
                  </a:cubicBezTo>
                  <a:cubicBezTo>
                    <a:pt x="4" y="19"/>
                    <a:pt x="1" y="16"/>
                    <a:pt x="3" y="11"/>
                  </a:cubicBezTo>
                  <a:cubicBezTo>
                    <a:pt x="1" y="12"/>
                    <a:pt x="1" y="12"/>
                    <a:pt x="1" y="12"/>
                  </a:cubicBezTo>
                  <a:cubicBezTo>
                    <a:pt x="1" y="8"/>
                    <a:pt x="3" y="5"/>
                    <a:pt x="1" y="2"/>
                  </a:cubicBezTo>
                  <a:cubicBezTo>
                    <a:pt x="1" y="7"/>
                    <a:pt x="1" y="7"/>
                    <a:pt x="1" y="7"/>
                  </a:cubicBezTo>
                  <a:cubicBezTo>
                    <a:pt x="0" y="7"/>
                    <a:pt x="0" y="7"/>
                    <a:pt x="0" y="7"/>
                  </a:cubicBezTo>
                  <a:cubicBezTo>
                    <a:pt x="0" y="10"/>
                    <a:pt x="2" y="14"/>
                    <a:pt x="1" y="17"/>
                  </a:cubicBezTo>
                  <a:cubicBezTo>
                    <a:pt x="2" y="20"/>
                    <a:pt x="4" y="22"/>
                    <a:pt x="4" y="29"/>
                  </a:cubicBezTo>
                  <a:cubicBezTo>
                    <a:pt x="3" y="29"/>
                    <a:pt x="3" y="29"/>
                    <a:pt x="3" y="29"/>
                  </a:cubicBezTo>
                  <a:cubicBezTo>
                    <a:pt x="7" y="34"/>
                    <a:pt x="1" y="42"/>
                    <a:pt x="3" y="46"/>
                  </a:cubicBezTo>
                  <a:cubicBezTo>
                    <a:pt x="6" y="48"/>
                    <a:pt x="4" y="38"/>
                    <a:pt x="6" y="36"/>
                  </a:cubicBezTo>
                  <a:cubicBezTo>
                    <a:pt x="7" y="39"/>
                    <a:pt x="5" y="42"/>
                    <a:pt x="7" y="40"/>
                  </a:cubicBezTo>
                  <a:cubicBezTo>
                    <a:pt x="9" y="46"/>
                    <a:pt x="4" y="44"/>
                    <a:pt x="7" y="49"/>
                  </a:cubicBezTo>
                  <a:cubicBezTo>
                    <a:pt x="8" y="46"/>
                    <a:pt x="8" y="46"/>
                    <a:pt x="8" y="46"/>
                  </a:cubicBezTo>
                  <a:cubicBezTo>
                    <a:pt x="9" y="49"/>
                    <a:pt x="8" y="53"/>
                    <a:pt x="10" y="56"/>
                  </a:cubicBezTo>
                  <a:cubicBezTo>
                    <a:pt x="12" y="56"/>
                    <a:pt x="10" y="51"/>
                    <a:pt x="11" y="46"/>
                  </a:cubicBezTo>
                  <a:cubicBezTo>
                    <a:pt x="13" y="49"/>
                    <a:pt x="13" y="49"/>
                    <a:pt x="13" y="49"/>
                  </a:cubicBezTo>
                  <a:cubicBezTo>
                    <a:pt x="11" y="39"/>
                    <a:pt x="11" y="39"/>
                    <a:pt x="11" y="39"/>
                  </a:cubicBezTo>
                  <a:cubicBezTo>
                    <a:pt x="7" y="36"/>
                    <a:pt x="7" y="38"/>
                    <a:pt x="5" y="32"/>
                  </a:cubicBezTo>
                  <a:cubicBezTo>
                    <a:pt x="7" y="30"/>
                    <a:pt x="9" y="29"/>
                    <a:pt x="10" y="28"/>
                  </a:cubicBezTo>
                  <a:cubicBezTo>
                    <a:pt x="9" y="26"/>
                    <a:pt x="8" y="20"/>
                    <a:pt x="8" y="14"/>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1" name="Google Shape;1701;p92"/>
            <p:cNvSpPr/>
            <p:nvPr/>
          </p:nvSpPr>
          <p:spPr>
            <a:xfrm>
              <a:off x="9034463" y="2341563"/>
              <a:ext cx="4762" cy="15875"/>
            </a:xfrm>
            <a:custGeom>
              <a:rect b="b" l="l" r="r" t="t"/>
              <a:pathLst>
                <a:path extrusionOk="0" h="6" w="2">
                  <a:moveTo>
                    <a:pt x="1" y="6"/>
                  </a:moveTo>
                  <a:cubicBezTo>
                    <a:pt x="0" y="6"/>
                    <a:pt x="2" y="0"/>
                    <a:pt x="0" y="1"/>
                  </a:cubicBezTo>
                  <a:cubicBezTo>
                    <a:pt x="0" y="3"/>
                    <a:pt x="0" y="6"/>
                    <a:pt x="1" y="6"/>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2" name="Google Shape;1702;p92"/>
            <p:cNvSpPr/>
            <p:nvPr/>
          </p:nvSpPr>
          <p:spPr>
            <a:xfrm>
              <a:off x="9028113" y="2349500"/>
              <a:ext cx="3175" cy="11113"/>
            </a:xfrm>
            <a:custGeom>
              <a:rect b="b" l="l" r="r" t="t"/>
              <a:pathLst>
                <a:path extrusionOk="0" h="4" w="1">
                  <a:moveTo>
                    <a:pt x="0" y="4"/>
                  </a:moveTo>
                  <a:cubicBezTo>
                    <a:pt x="0" y="4"/>
                    <a:pt x="0" y="3"/>
                    <a:pt x="1" y="2"/>
                  </a:cubicBezTo>
                  <a:cubicBezTo>
                    <a:pt x="1" y="1"/>
                    <a:pt x="1" y="0"/>
                    <a:pt x="1" y="0"/>
                  </a:cubicBezTo>
                  <a:cubicBezTo>
                    <a:pt x="0" y="2"/>
                    <a:pt x="0" y="2"/>
                    <a:pt x="0" y="2"/>
                  </a:cubicBezTo>
                  <a:cubicBezTo>
                    <a:pt x="0" y="3"/>
                    <a:pt x="1" y="3"/>
                    <a:pt x="0" y="4"/>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3" name="Google Shape;1703;p92"/>
            <p:cNvSpPr/>
            <p:nvPr/>
          </p:nvSpPr>
          <p:spPr>
            <a:xfrm>
              <a:off x="9142413" y="2187575"/>
              <a:ext cx="4762" cy="11113"/>
            </a:xfrm>
            <a:custGeom>
              <a:rect b="b" l="l" r="r" t="t"/>
              <a:pathLst>
                <a:path extrusionOk="0" h="4" w="2">
                  <a:moveTo>
                    <a:pt x="2" y="0"/>
                  </a:moveTo>
                  <a:cubicBezTo>
                    <a:pt x="1" y="1"/>
                    <a:pt x="0" y="2"/>
                    <a:pt x="0" y="3"/>
                  </a:cubicBezTo>
                  <a:cubicBezTo>
                    <a:pt x="1" y="4"/>
                    <a:pt x="1" y="1"/>
                    <a:pt x="2"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4" name="Google Shape;1704;p92"/>
            <p:cNvSpPr/>
            <p:nvPr/>
          </p:nvSpPr>
          <p:spPr>
            <a:xfrm>
              <a:off x="9124950" y="2730500"/>
              <a:ext cx="44450" cy="53975"/>
            </a:xfrm>
            <a:custGeom>
              <a:rect b="b" l="l" r="r" t="t"/>
              <a:pathLst>
                <a:path extrusionOk="0" h="20" w="16">
                  <a:moveTo>
                    <a:pt x="8" y="10"/>
                  </a:moveTo>
                  <a:cubicBezTo>
                    <a:pt x="6" y="8"/>
                    <a:pt x="4" y="5"/>
                    <a:pt x="3" y="3"/>
                  </a:cubicBezTo>
                  <a:cubicBezTo>
                    <a:pt x="1" y="1"/>
                    <a:pt x="0" y="0"/>
                    <a:pt x="0" y="0"/>
                  </a:cubicBezTo>
                  <a:cubicBezTo>
                    <a:pt x="3" y="3"/>
                    <a:pt x="5" y="6"/>
                    <a:pt x="7" y="9"/>
                  </a:cubicBezTo>
                  <a:cubicBezTo>
                    <a:pt x="9" y="12"/>
                    <a:pt x="12" y="15"/>
                    <a:pt x="16" y="20"/>
                  </a:cubicBezTo>
                  <a:cubicBezTo>
                    <a:pt x="16" y="20"/>
                    <a:pt x="12" y="15"/>
                    <a:pt x="8" y="1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5" name="Google Shape;1705;p92"/>
            <p:cNvSpPr/>
            <p:nvPr/>
          </p:nvSpPr>
          <p:spPr>
            <a:xfrm>
              <a:off x="9280525" y="2079625"/>
              <a:ext cx="55562" cy="22225"/>
            </a:xfrm>
            <a:custGeom>
              <a:rect b="b" l="l" r="r" t="t"/>
              <a:pathLst>
                <a:path extrusionOk="0" h="8" w="21">
                  <a:moveTo>
                    <a:pt x="21" y="2"/>
                  </a:moveTo>
                  <a:cubicBezTo>
                    <a:pt x="17" y="0"/>
                    <a:pt x="17" y="0"/>
                    <a:pt x="17" y="0"/>
                  </a:cubicBezTo>
                  <a:cubicBezTo>
                    <a:pt x="10" y="3"/>
                    <a:pt x="7" y="6"/>
                    <a:pt x="0" y="8"/>
                  </a:cubicBezTo>
                  <a:cubicBezTo>
                    <a:pt x="10" y="8"/>
                    <a:pt x="12" y="1"/>
                    <a:pt x="21" y="2"/>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6" name="Google Shape;1706;p92"/>
            <p:cNvSpPr/>
            <p:nvPr/>
          </p:nvSpPr>
          <p:spPr>
            <a:xfrm>
              <a:off x="9317038" y="2095500"/>
              <a:ext cx="19050" cy="14288"/>
            </a:xfrm>
            <a:custGeom>
              <a:rect b="b" l="l" r="r" t="t"/>
              <a:pathLst>
                <a:path extrusionOk="0" h="5" w="7">
                  <a:moveTo>
                    <a:pt x="0" y="3"/>
                  </a:moveTo>
                  <a:cubicBezTo>
                    <a:pt x="2" y="5"/>
                    <a:pt x="2" y="5"/>
                    <a:pt x="2" y="5"/>
                  </a:cubicBezTo>
                  <a:cubicBezTo>
                    <a:pt x="1" y="3"/>
                    <a:pt x="7" y="1"/>
                    <a:pt x="6" y="0"/>
                  </a:cubicBezTo>
                  <a:cubicBezTo>
                    <a:pt x="1" y="1"/>
                    <a:pt x="4" y="2"/>
                    <a:pt x="0" y="3"/>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7" name="Google Shape;1707;p92"/>
            <p:cNvSpPr/>
            <p:nvPr/>
          </p:nvSpPr>
          <p:spPr>
            <a:xfrm>
              <a:off x="9412288" y="2090738"/>
              <a:ext cx="7937" cy="1588"/>
            </a:xfrm>
            <a:custGeom>
              <a:rect b="b" l="l" r="r" t="t"/>
              <a:pathLst>
                <a:path extrusionOk="0" h="1" w="3">
                  <a:moveTo>
                    <a:pt x="3" y="1"/>
                  </a:moveTo>
                  <a:cubicBezTo>
                    <a:pt x="3" y="1"/>
                    <a:pt x="0" y="0"/>
                    <a:pt x="0" y="0"/>
                  </a:cubicBezTo>
                  <a:cubicBezTo>
                    <a:pt x="0" y="1"/>
                    <a:pt x="0" y="1"/>
                    <a:pt x="0" y="1"/>
                  </a:cubicBezTo>
                  <a:cubicBezTo>
                    <a:pt x="0" y="1"/>
                    <a:pt x="0" y="1"/>
                    <a:pt x="1" y="1"/>
                  </a:cubicBezTo>
                  <a:cubicBezTo>
                    <a:pt x="2" y="1"/>
                    <a:pt x="3" y="1"/>
                    <a:pt x="3"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8" name="Google Shape;1708;p92"/>
            <p:cNvSpPr/>
            <p:nvPr/>
          </p:nvSpPr>
          <p:spPr>
            <a:xfrm>
              <a:off x="9436100" y="2087563"/>
              <a:ext cx="6350" cy="3175"/>
            </a:xfrm>
            <a:custGeom>
              <a:rect b="b" l="l" r="r" t="t"/>
              <a:pathLst>
                <a:path extrusionOk="0" h="2" w="4">
                  <a:moveTo>
                    <a:pt x="4" y="0"/>
                  </a:moveTo>
                  <a:lnTo>
                    <a:pt x="0" y="2"/>
                  </a:lnTo>
                  <a:lnTo>
                    <a:pt x="0" y="2"/>
                  </a:lnTo>
                  <a:lnTo>
                    <a:pt x="4" y="0"/>
                  </a:lnTo>
                  <a:lnTo>
                    <a:pt x="4"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9" name="Google Shape;1709;p92"/>
            <p:cNvSpPr/>
            <p:nvPr/>
          </p:nvSpPr>
          <p:spPr>
            <a:xfrm>
              <a:off x="9431338" y="2209800"/>
              <a:ext cx="7937" cy="39688"/>
            </a:xfrm>
            <a:custGeom>
              <a:rect b="b" l="l" r="r" t="t"/>
              <a:pathLst>
                <a:path extrusionOk="0" h="15" w="3">
                  <a:moveTo>
                    <a:pt x="0" y="15"/>
                  </a:moveTo>
                  <a:cubicBezTo>
                    <a:pt x="1" y="9"/>
                    <a:pt x="1" y="8"/>
                    <a:pt x="3" y="8"/>
                  </a:cubicBezTo>
                  <a:cubicBezTo>
                    <a:pt x="3" y="3"/>
                    <a:pt x="1" y="3"/>
                    <a:pt x="0" y="0"/>
                  </a:cubicBezTo>
                  <a:cubicBezTo>
                    <a:pt x="1" y="6"/>
                    <a:pt x="0" y="7"/>
                    <a:pt x="0" y="15"/>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0" name="Google Shape;1710;p92"/>
            <p:cNvSpPr/>
            <p:nvPr/>
          </p:nvSpPr>
          <p:spPr>
            <a:xfrm>
              <a:off x="9431338" y="2203450"/>
              <a:ext cx="0" cy="6350"/>
            </a:xfrm>
            <a:custGeom>
              <a:rect b="b" l="l" r="r" t="t"/>
              <a:pathLst>
                <a:path extrusionOk="0" h="2" w="120000">
                  <a:moveTo>
                    <a:pt x="0" y="0"/>
                  </a:moveTo>
                  <a:cubicBezTo>
                    <a:pt x="0" y="1"/>
                    <a:pt x="0" y="2"/>
                    <a:pt x="0" y="2"/>
                  </a:cubicBezTo>
                  <a:cubicBezTo>
                    <a:pt x="0" y="2"/>
                    <a:pt x="0" y="1"/>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1" name="Google Shape;1711;p92"/>
            <p:cNvSpPr/>
            <p:nvPr/>
          </p:nvSpPr>
          <p:spPr>
            <a:xfrm>
              <a:off x="9428163" y="2260600"/>
              <a:ext cx="3175" cy="12700"/>
            </a:xfrm>
            <a:custGeom>
              <a:rect b="b" l="l" r="r" t="t"/>
              <a:pathLst>
                <a:path extrusionOk="0" h="5" w="1">
                  <a:moveTo>
                    <a:pt x="1" y="4"/>
                  </a:moveTo>
                  <a:cubicBezTo>
                    <a:pt x="1" y="3"/>
                    <a:pt x="1" y="1"/>
                    <a:pt x="1" y="0"/>
                  </a:cubicBezTo>
                  <a:cubicBezTo>
                    <a:pt x="0" y="0"/>
                    <a:pt x="1" y="5"/>
                    <a:pt x="1" y="4"/>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2" name="Google Shape;1712;p92"/>
            <p:cNvSpPr/>
            <p:nvPr/>
          </p:nvSpPr>
          <p:spPr>
            <a:xfrm>
              <a:off x="9501188" y="2198688"/>
              <a:ext cx="7937" cy="12700"/>
            </a:xfrm>
            <a:custGeom>
              <a:rect b="b" l="l" r="r" t="t"/>
              <a:pathLst>
                <a:path extrusionOk="0" h="5" w="3">
                  <a:moveTo>
                    <a:pt x="3" y="0"/>
                  </a:moveTo>
                  <a:cubicBezTo>
                    <a:pt x="3" y="2"/>
                    <a:pt x="0" y="4"/>
                    <a:pt x="2" y="5"/>
                  </a:cubicBezTo>
                  <a:cubicBezTo>
                    <a:pt x="3" y="5"/>
                    <a:pt x="3" y="1"/>
                    <a:pt x="3"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3" name="Google Shape;1713;p92"/>
            <p:cNvSpPr/>
            <p:nvPr/>
          </p:nvSpPr>
          <p:spPr>
            <a:xfrm>
              <a:off x="9444038" y="2298700"/>
              <a:ext cx="9525" cy="15875"/>
            </a:xfrm>
            <a:custGeom>
              <a:rect b="b" l="l" r="r" t="t"/>
              <a:pathLst>
                <a:path extrusionOk="0" h="6" w="3">
                  <a:moveTo>
                    <a:pt x="1" y="6"/>
                  </a:moveTo>
                  <a:cubicBezTo>
                    <a:pt x="1" y="5"/>
                    <a:pt x="2" y="3"/>
                    <a:pt x="3" y="4"/>
                  </a:cubicBezTo>
                  <a:cubicBezTo>
                    <a:pt x="2" y="2"/>
                    <a:pt x="0" y="0"/>
                    <a:pt x="1" y="6"/>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4" name="Google Shape;1714;p92"/>
            <p:cNvSpPr/>
            <p:nvPr/>
          </p:nvSpPr>
          <p:spPr>
            <a:xfrm>
              <a:off x="9507538" y="2227263"/>
              <a:ext cx="1587" cy="14288"/>
            </a:xfrm>
            <a:custGeom>
              <a:rect b="b" l="l" r="r" t="t"/>
              <a:pathLst>
                <a:path extrusionOk="0" h="9" w="1">
                  <a:moveTo>
                    <a:pt x="0" y="9"/>
                  </a:moveTo>
                  <a:lnTo>
                    <a:pt x="1" y="7"/>
                  </a:lnTo>
                  <a:lnTo>
                    <a:pt x="0" y="0"/>
                  </a:lnTo>
                  <a:lnTo>
                    <a:pt x="0" y="9"/>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5" name="Google Shape;1715;p92"/>
            <p:cNvSpPr/>
            <p:nvPr/>
          </p:nvSpPr>
          <p:spPr>
            <a:xfrm>
              <a:off x="9428163" y="2468563"/>
              <a:ext cx="6350" cy="12700"/>
            </a:xfrm>
            <a:custGeom>
              <a:rect b="b" l="l" r="r" t="t"/>
              <a:pathLst>
                <a:path extrusionOk="0" h="5" w="2">
                  <a:moveTo>
                    <a:pt x="1" y="3"/>
                  </a:moveTo>
                  <a:cubicBezTo>
                    <a:pt x="0" y="0"/>
                    <a:pt x="0" y="0"/>
                    <a:pt x="0" y="0"/>
                  </a:cubicBezTo>
                  <a:cubicBezTo>
                    <a:pt x="0" y="4"/>
                    <a:pt x="0" y="4"/>
                    <a:pt x="0" y="4"/>
                  </a:cubicBezTo>
                  <a:cubicBezTo>
                    <a:pt x="0" y="3"/>
                    <a:pt x="2" y="5"/>
                    <a:pt x="1" y="3"/>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6" name="Google Shape;1716;p92"/>
            <p:cNvSpPr/>
            <p:nvPr/>
          </p:nvSpPr>
          <p:spPr>
            <a:xfrm>
              <a:off x="9442450" y="2516188"/>
              <a:ext cx="0" cy="14288"/>
            </a:xfrm>
            <a:custGeom>
              <a:rect b="b" l="l" r="r" t="t"/>
              <a:pathLst>
                <a:path extrusionOk="0" h="9" w="120000">
                  <a:moveTo>
                    <a:pt x="0" y="9"/>
                  </a:moveTo>
                  <a:lnTo>
                    <a:pt x="0" y="7"/>
                  </a:lnTo>
                  <a:lnTo>
                    <a:pt x="0" y="0"/>
                  </a:lnTo>
                  <a:lnTo>
                    <a:pt x="0" y="9"/>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7" name="Google Shape;1717;p92"/>
            <p:cNvSpPr/>
            <p:nvPr/>
          </p:nvSpPr>
          <p:spPr>
            <a:xfrm>
              <a:off x="9428163" y="2586038"/>
              <a:ext cx="6350" cy="11113"/>
            </a:xfrm>
            <a:custGeom>
              <a:rect b="b" l="l" r="r" t="t"/>
              <a:pathLst>
                <a:path extrusionOk="0" h="7" w="4">
                  <a:moveTo>
                    <a:pt x="4" y="6"/>
                  </a:moveTo>
                  <a:lnTo>
                    <a:pt x="2" y="0"/>
                  </a:lnTo>
                  <a:lnTo>
                    <a:pt x="0" y="0"/>
                  </a:lnTo>
                  <a:lnTo>
                    <a:pt x="2" y="7"/>
                  </a:lnTo>
                  <a:lnTo>
                    <a:pt x="4" y="6"/>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8" name="Google Shape;1718;p92"/>
            <p:cNvSpPr/>
            <p:nvPr/>
          </p:nvSpPr>
          <p:spPr>
            <a:xfrm>
              <a:off x="9415463" y="2932113"/>
              <a:ext cx="42862" cy="61913"/>
            </a:xfrm>
            <a:custGeom>
              <a:rect b="b" l="l" r="r" t="t"/>
              <a:pathLst>
                <a:path extrusionOk="0" h="23" w="16">
                  <a:moveTo>
                    <a:pt x="2" y="10"/>
                  </a:moveTo>
                  <a:cubicBezTo>
                    <a:pt x="1" y="13"/>
                    <a:pt x="3" y="11"/>
                    <a:pt x="2" y="14"/>
                  </a:cubicBezTo>
                  <a:cubicBezTo>
                    <a:pt x="2" y="15"/>
                    <a:pt x="1" y="14"/>
                    <a:pt x="1" y="13"/>
                  </a:cubicBezTo>
                  <a:cubicBezTo>
                    <a:pt x="0" y="14"/>
                    <a:pt x="1" y="16"/>
                    <a:pt x="0" y="17"/>
                  </a:cubicBezTo>
                  <a:cubicBezTo>
                    <a:pt x="1" y="19"/>
                    <a:pt x="2" y="18"/>
                    <a:pt x="3" y="17"/>
                  </a:cubicBezTo>
                  <a:cubicBezTo>
                    <a:pt x="4" y="16"/>
                    <a:pt x="4" y="15"/>
                    <a:pt x="5" y="16"/>
                  </a:cubicBezTo>
                  <a:cubicBezTo>
                    <a:pt x="5" y="17"/>
                    <a:pt x="5" y="19"/>
                    <a:pt x="6" y="19"/>
                  </a:cubicBezTo>
                  <a:cubicBezTo>
                    <a:pt x="6" y="19"/>
                    <a:pt x="6" y="19"/>
                    <a:pt x="6" y="19"/>
                  </a:cubicBezTo>
                  <a:cubicBezTo>
                    <a:pt x="7" y="19"/>
                    <a:pt x="7" y="20"/>
                    <a:pt x="8" y="21"/>
                  </a:cubicBezTo>
                  <a:cubicBezTo>
                    <a:pt x="8" y="22"/>
                    <a:pt x="9" y="22"/>
                    <a:pt x="9" y="20"/>
                  </a:cubicBezTo>
                  <a:cubicBezTo>
                    <a:pt x="10" y="23"/>
                    <a:pt x="10" y="23"/>
                    <a:pt x="10" y="23"/>
                  </a:cubicBezTo>
                  <a:cubicBezTo>
                    <a:pt x="10" y="21"/>
                    <a:pt x="12" y="22"/>
                    <a:pt x="13" y="22"/>
                  </a:cubicBezTo>
                  <a:cubicBezTo>
                    <a:pt x="13" y="23"/>
                    <a:pt x="13" y="23"/>
                    <a:pt x="13" y="23"/>
                  </a:cubicBezTo>
                  <a:cubicBezTo>
                    <a:pt x="13" y="23"/>
                    <a:pt x="13" y="23"/>
                    <a:pt x="13" y="23"/>
                  </a:cubicBezTo>
                  <a:cubicBezTo>
                    <a:pt x="13" y="23"/>
                    <a:pt x="13" y="22"/>
                    <a:pt x="13" y="22"/>
                  </a:cubicBezTo>
                  <a:cubicBezTo>
                    <a:pt x="13" y="21"/>
                    <a:pt x="13" y="21"/>
                    <a:pt x="13" y="20"/>
                  </a:cubicBezTo>
                  <a:cubicBezTo>
                    <a:pt x="13" y="20"/>
                    <a:pt x="13" y="20"/>
                    <a:pt x="13" y="19"/>
                  </a:cubicBezTo>
                  <a:cubicBezTo>
                    <a:pt x="13" y="19"/>
                    <a:pt x="13" y="19"/>
                    <a:pt x="12" y="16"/>
                  </a:cubicBezTo>
                  <a:cubicBezTo>
                    <a:pt x="12" y="16"/>
                    <a:pt x="15" y="21"/>
                    <a:pt x="15" y="21"/>
                  </a:cubicBezTo>
                  <a:cubicBezTo>
                    <a:pt x="16" y="21"/>
                    <a:pt x="13" y="17"/>
                    <a:pt x="13" y="17"/>
                  </a:cubicBezTo>
                  <a:cubicBezTo>
                    <a:pt x="14" y="17"/>
                    <a:pt x="15" y="18"/>
                    <a:pt x="16" y="20"/>
                  </a:cubicBezTo>
                  <a:cubicBezTo>
                    <a:pt x="16" y="20"/>
                    <a:pt x="15" y="17"/>
                    <a:pt x="14" y="15"/>
                  </a:cubicBezTo>
                  <a:cubicBezTo>
                    <a:pt x="13" y="13"/>
                    <a:pt x="12" y="12"/>
                    <a:pt x="12" y="12"/>
                  </a:cubicBezTo>
                  <a:cubicBezTo>
                    <a:pt x="10" y="10"/>
                    <a:pt x="10" y="11"/>
                    <a:pt x="10" y="10"/>
                  </a:cubicBezTo>
                  <a:cubicBezTo>
                    <a:pt x="8" y="9"/>
                    <a:pt x="9" y="8"/>
                    <a:pt x="10" y="9"/>
                  </a:cubicBezTo>
                  <a:cubicBezTo>
                    <a:pt x="11" y="9"/>
                    <a:pt x="11" y="10"/>
                    <a:pt x="12" y="10"/>
                  </a:cubicBezTo>
                  <a:cubicBezTo>
                    <a:pt x="12" y="10"/>
                    <a:pt x="9" y="7"/>
                    <a:pt x="9" y="8"/>
                  </a:cubicBezTo>
                  <a:cubicBezTo>
                    <a:pt x="10" y="7"/>
                    <a:pt x="11" y="8"/>
                    <a:pt x="12" y="9"/>
                  </a:cubicBezTo>
                  <a:cubicBezTo>
                    <a:pt x="13" y="10"/>
                    <a:pt x="14" y="12"/>
                    <a:pt x="14" y="13"/>
                  </a:cubicBezTo>
                  <a:cubicBezTo>
                    <a:pt x="15" y="10"/>
                    <a:pt x="13" y="9"/>
                    <a:pt x="13" y="7"/>
                  </a:cubicBezTo>
                  <a:cubicBezTo>
                    <a:pt x="12" y="7"/>
                    <a:pt x="12" y="8"/>
                    <a:pt x="11" y="8"/>
                  </a:cubicBezTo>
                  <a:cubicBezTo>
                    <a:pt x="10" y="7"/>
                    <a:pt x="9" y="7"/>
                    <a:pt x="9" y="6"/>
                  </a:cubicBezTo>
                  <a:cubicBezTo>
                    <a:pt x="9" y="6"/>
                    <a:pt x="9" y="6"/>
                    <a:pt x="9" y="6"/>
                  </a:cubicBezTo>
                  <a:cubicBezTo>
                    <a:pt x="9" y="5"/>
                    <a:pt x="9" y="6"/>
                    <a:pt x="9" y="5"/>
                  </a:cubicBezTo>
                  <a:cubicBezTo>
                    <a:pt x="9" y="4"/>
                    <a:pt x="9" y="4"/>
                    <a:pt x="9" y="3"/>
                  </a:cubicBezTo>
                  <a:cubicBezTo>
                    <a:pt x="8" y="6"/>
                    <a:pt x="7" y="4"/>
                    <a:pt x="6" y="2"/>
                  </a:cubicBezTo>
                  <a:cubicBezTo>
                    <a:pt x="6" y="2"/>
                    <a:pt x="6" y="1"/>
                    <a:pt x="6" y="1"/>
                  </a:cubicBezTo>
                  <a:cubicBezTo>
                    <a:pt x="6" y="0"/>
                    <a:pt x="6" y="0"/>
                    <a:pt x="6" y="0"/>
                  </a:cubicBezTo>
                  <a:cubicBezTo>
                    <a:pt x="6" y="1"/>
                    <a:pt x="6" y="1"/>
                    <a:pt x="6" y="1"/>
                  </a:cubicBezTo>
                  <a:cubicBezTo>
                    <a:pt x="6" y="1"/>
                    <a:pt x="5" y="1"/>
                    <a:pt x="5" y="2"/>
                  </a:cubicBezTo>
                  <a:cubicBezTo>
                    <a:pt x="5" y="3"/>
                    <a:pt x="5" y="4"/>
                    <a:pt x="5" y="4"/>
                  </a:cubicBezTo>
                  <a:cubicBezTo>
                    <a:pt x="5" y="5"/>
                    <a:pt x="5" y="5"/>
                    <a:pt x="5" y="5"/>
                  </a:cubicBezTo>
                  <a:cubicBezTo>
                    <a:pt x="5" y="5"/>
                    <a:pt x="5" y="5"/>
                    <a:pt x="5" y="5"/>
                  </a:cubicBezTo>
                  <a:cubicBezTo>
                    <a:pt x="4" y="5"/>
                    <a:pt x="4" y="5"/>
                    <a:pt x="4" y="5"/>
                  </a:cubicBezTo>
                  <a:cubicBezTo>
                    <a:pt x="4" y="5"/>
                    <a:pt x="3" y="5"/>
                    <a:pt x="3" y="5"/>
                  </a:cubicBezTo>
                  <a:cubicBezTo>
                    <a:pt x="5" y="6"/>
                    <a:pt x="6" y="6"/>
                    <a:pt x="5" y="6"/>
                  </a:cubicBezTo>
                  <a:cubicBezTo>
                    <a:pt x="5" y="6"/>
                    <a:pt x="5" y="6"/>
                    <a:pt x="6" y="7"/>
                  </a:cubicBezTo>
                  <a:cubicBezTo>
                    <a:pt x="6" y="7"/>
                    <a:pt x="6" y="7"/>
                    <a:pt x="6" y="7"/>
                  </a:cubicBezTo>
                  <a:cubicBezTo>
                    <a:pt x="6" y="8"/>
                    <a:pt x="6" y="8"/>
                    <a:pt x="6" y="8"/>
                  </a:cubicBezTo>
                  <a:cubicBezTo>
                    <a:pt x="6" y="7"/>
                    <a:pt x="5" y="7"/>
                    <a:pt x="4" y="6"/>
                  </a:cubicBezTo>
                  <a:cubicBezTo>
                    <a:pt x="5" y="7"/>
                    <a:pt x="5" y="7"/>
                    <a:pt x="6" y="8"/>
                  </a:cubicBezTo>
                  <a:cubicBezTo>
                    <a:pt x="6" y="9"/>
                    <a:pt x="6" y="9"/>
                    <a:pt x="6" y="9"/>
                  </a:cubicBezTo>
                  <a:cubicBezTo>
                    <a:pt x="6" y="9"/>
                    <a:pt x="6" y="9"/>
                    <a:pt x="5" y="9"/>
                  </a:cubicBezTo>
                  <a:cubicBezTo>
                    <a:pt x="6" y="9"/>
                    <a:pt x="6" y="9"/>
                    <a:pt x="6" y="10"/>
                  </a:cubicBezTo>
                  <a:cubicBezTo>
                    <a:pt x="6" y="10"/>
                    <a:pt x="6" y="10"/>
                    <a:pt x="6" y="10"/>
                  </a:cubicBezTo>
                  <a:cubicBezTo>
                    <a:pt x="6" y="10"/>
                    <a:pt x="5" y="10"/>
                    <a:pt x="4" y="10"/>
                  </a:cubicBezTo>
                  <a:cubicBezTo>
                    <a:pt x="4" y="9"/>
                    <a:pt x="3" y="9"/>
                    <a:pt x="2" y="9"/>
                  </a:cubicBezTo>
                  <a:cubicBezTo>
                    <a:pt x="2" y="8"/>
                    <a:pt x="1" y="8"/>
                    <a:pt x="1" y="8"/>
                  </a:cubicBezTo>
                  <a:cubicBezTo>
                    <a:pt x="2" y="9"/>
                    <a:pt x="2" y="10"/>
                    <a:pt x="2" y="1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9" name="Google Shape;1719;p92"/>
            <p:cNvSpPr/>
            <p:nvPr/>
          </p:nvSpPr>
          <p:spPr>
            <a:xfrm>
              <a:off x="9415463" y="2951163"/>
              <a:ext cx="1587" cy="3175"/>
            </a:xfrm>
            <a:custGeom>
              <a:rect b="b" l="l" r="r" t="t"/>
              <a:pathLst>
                <a:path extrusionOk="0" h="1" w="1">
                  <a:moveTo>
                    <a:pt x="0" y="0"/>
                  </a:moveTo>
                  <a:cubicBezTo>
                    <a:pt x="1" y="1"/>
                    <a:pt x="1" y="1"/>
                    <a:pt x="1" y="1"/>
                  </a:cubicBezTo>
                  <a:cubicBezTo>
                    <a:pt x="1" y="1"/>
                    <a:pt x="1" y="1"/>
                    <a:pt x="1" y="1"/>
                  </a:cubicBezTo>
                  <a:cubicBezTo>
                    <a:pt x="1" y="1"/>
                    <a:pt x="0" y="1"/>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0" name="Google Shape;1720;p92"/>
            <p:cNvSpPr/>
            <p:nvPr/>
          </p:nvSpPr>
          <p:spPr>
            <a:xfrm>
              <a:off x="9431338" y="2894013"/>
              <a:ext cx="4762" cy="26988"/>
            </a:xfrm>
            <a:custGeom>
              <a:rect b="b" l="l" r="r" t="t"/>
              <a:pathLst>
                <a:path extrusionOk="0" h="10" w="2">
                  <a:moveTo>
                    <a:pt x="2" y="2"/>
                  </a:moveTo>
                  <a:cubicBezTo>
                    <a:pt x="1" y="5"/>
                    <a:pt x="1" y="0"/>
                    <a:pt x="0" y="0"/>
                  </a:cubicBezTo>
                  <a:cubicBezTo>
                    <a:pt x="0" y="9"/>
                    <a:pt x="0" y="9"/>
                    <a:pt x="0" y="9"/>
                  </a:cubicBezTo>
                  <a:cubicBezTo>
                    <a:pt x="1" y="9"/>
                    <a:pt x="2" y="10"/>
                    <a:pt x="2" y="10"/>
                  </a:cubicBezTo>
                  <a:lnTo>
                    <a:pt x="2" y="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1" name="Google Shape;1721;p92"/>
            <p:cNvSpPr/>
            <p:nvPr/>
          </p:nvSpPr>
          <p:spPr>
            <a:xfrm>
              <a:off x="9424988" y="2917825"/>
              <a:ext cx="6350" cy="14288"/>
            </a:xfrm>
            <a:custGeom>
              <a:rect b="b" l="l" r="r" t="t"/>
              <a:pathLst>
                <a:path extrusionOk="0" h="5" w="2">
                  <a:moveTo>
                    <a:pt x="0" y="3"/>
                  </a:moveTo>
                  <a:cubicBezTo>
                    <a:pt x="1" y="3"/>
                    <a:pt x="1" y="4"/>
                    <a:pt x="2" y="5"/>
                  </a:cubicBezTo>
                  <a:cubicBezTo>
                    <a:pt x="2" y="0"/>
                    <a:pt x="2" y="0"/>
                    <a:pt x="2" y="0"/>
                  </a:cubicBezTo>
                  <a:cubicBezTo>
                    <a:pt x="1" y="0"/>
                    <a:pt x="1" y="1"/>
                    <a:pt x="0" y="3"/>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2" name="Google Shape;1722;p92"/>
            <p:cNvSpPr/>
            <p:nvPr/>
          </p:nvSpPr>
          <p:spPr>
            <a:xfrm>
              <a:off x="9328150" y="2927350"/>
              <a:ext cx="3175" cy="1588"/>
            </a:xfrm>
            <a:custGeom>
              <a:rect b="b" l="l" r="r" t="t"/>
              <a:pathLst>
                <a:path extrusionOk="0" h="1" w="1">
                  <a:moveTo>
                    <a:pt x="1" y="1"/>
                  </a:moveTo>
                  <a:cubicBezTo>
                    <a:pt x="1" y="1"/>
                    <a:pt x="0" y="1"/>
                    <a:pt x="0" y="0"/>
                  </a:cubicBezTo>
                  <a:cubicBezTo>
                    <a:pt x="0" y="1"/>
                    <a:pt x="1" y="1"/>
                    <a:pt x="1"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3" name="Google Shape;1723;p92"/>
            <p:cNvSpPr/>
            <p:nvPr/>
          </p:nvSpPr>
          <p:spPr>
            <a:xfrm>
              <a:off x="9277350" y="2878138"/>
              <a:ext cx="139700" cy="92075"/>
            </a:xfrm>
            <a:custGeom>
              <a:rect b="b" l="l" r="r" t="t"/>
              <a:pathLst>
                <a:path extrusionOk="0" h="34" w="52">
                  <a:moveTo>
                    <a:pt x="17" y="14"/>
                  </a:moveTo>
                  <a:cubicBezTo>
                    <a:pt x="16" y="14"/>
                    <a:pt x="15" y="14"/>
                    <a:pt x="16" y="15"/>
                  </a:cubicBezTo>
                  <a:cubicBezTo>
                    <a:pt x="21" y="15"/>
                    <a:pt x="21" y="15"/>
                    <a:pt x="21" y="15"/>
                  </a:cubicBezTo>
                  <a:cubicBezTo>
                    <a:pt x="18" y="13"/>
                    <a:pt x="18" y="13"/>
                    <a:pt x="18" y="13"/>
                  </a:cubicBezTo>
                  <a:cubicBezTo>
                    <a:pt x="20" y="13"/>
                    <a:pt x="24" y="15"/>
                    <a:pt x="27" y="17"/>
                  </a:cubicBezTo>
                  <a:cubicBezTo>
                    <a:pt x="31" y="19"/>
                    <a:pt x="34" y="21"/>
                    <a:pt x="34" y="22"/>
                  </a:cubicBezTo>
                  <a:cubicBezTo>
                    <a:pt x="31" y="21"/>
                    <a:pt x="30" y="21"/>
                    <a:pt x="28" y="21"/>
                  </a:cubicBezTo>
                  <a:cubicBezTo>
                    <a:pt x="27" y="21"/>
                    <a:pt x="25" y="20"/>
                    <a:pt x="21" y="17"/>
                  </a:cubicBezTo>
                  <a:cubicBezTo>
                    <a:pt x="21" y="18"/>
                    <a:pt x="22" y="20"/>
                    <a:pt x="20" y="19"/>
                  </a:cubicBezTo>
                  <a:cubicBezTo>
                    <a:pt x="25" y="22"/>
                    <a:pt x="30" y="25"/>
                    <a:pt x="35" y="28"/>
                  </a:cubicBezTo>
                  <a:cubicBezTo>
                    <a:pt x="38" y="29"/>
                    <a:pt x="40" y="30"/>
                    <a:pt x="43" y="32"/>
                  </a:cubicBezTo>
                  <a:cubicBezTo>
                    <a:pt x="44" y="32"/>
                    <a:pt x="45" y="33"/>
                    <a:pt x="47" y="33"/>
                  </a:cubicBezTo>
                  <a:cubicBezTo>
                    <a:pt x="48" y="34"/>
                    <a:pt x="48" y="34"/>
                    <a:pt x="49" y="34"/>
                  </a:cubicBezTo>
                  <a:cubicBezTo>
                    <a:pt x="49" y="34"/>
                    <a:pt x="49" y="34"/>
                    <a:pt x="50" y="34"/>
                  </a:cubicBezTo>
                  <a:cubicBezTo>
                    <a:pt x="49" y="34"/>
                    <a:pt x="49" y="33"/>
                    <a:pt x="49" y="33"/>
                  </a:cubicBezTo>
                  <a:cubicBezTo>
                    <a:pt x="49" y="33"/>
                    <a:pt x="49" y="32"/>
                    <a:pt x="49" y="32"/>
                  </a:cubicBezTo>
                  <a:cubicBezTo>
                    <a:pt x="49" y="32"/>
                    <a:pt x="50" y="32"/>
                    <a:pt x="50" y="32"/>
                  </a:cubicBezTo>
                  <a:cubicBezTo>
                    <a:pt x="50" y="32"/>
                    <a:pt x="50" y="32"/>
                    <a:pt x="50" y="32"/>
                  </a:cubicBezTo>
                  <a:cubicBezTo>
                    <a:pt x="51" y="32"/>
                    <a:pt x="52" y="31"/>
                    <a:pt x="52" y="30"/>
                  </a:cubicBezTo>
                  <a:cubicBezTo>
                    <a:pt x="52" y="30"/>
                    <a:pt x="51" y="30"/>
                    <a:pt x="51" y="30"/>
                  </a:cubicBezTo>
                  <a:cubicBezTo>
                    <a:pt x="51" y="29"/>
                    <a:pt x="51" y="29"/>
                    <a:pt x="51" y="29"/>
                  </a:cubicBezTo>
                  <a:cubicBezTo>
                    <a:pt x="51" y="29"/>
                    <a:pt x="51" y="29"/>
                    <a:pt x="51" y="29"/>
                  </a:cubicBezTo>
                  <a:cubicBezTo>
                    <a:pt x="51" y="29"/>
                    <a:pt x="50" y="29"/>
                    <a:pt x="49" y="28"/>
                  </a:cubicBezTo>
                  <a:cubicBezTo>
                    <a:pt x="48" y="28"/>
                    <a:pt x="47" y="27"/>
                    <a:pt x="47" y="27"/>
                  </a:cubicBezTo>
                  <a:cubicBezTo>
                    <a:pt x="47" y="29"/>
                    <a:pt x="48" y="29"/>
                    <a:pt x="47" y="31"/>
                  </a:cubicBezTo>
                  <a:cubicBezTo>
                    <a:pt x="40" y="26"/>
                    <a:pt x="45" y="28"/>
                    <a:pt x="41" y="23"/>
                  </a:cubicBezTo>
                  <a:cubicBezTo>
                    <a:pt x="32" y="19"/>
                    <a:pt x="32" y="19"/>
                    <a:pt x="32" y="19"/>
                  </a:cubicBezTo>
                  <a:cubicBezTo>
                    <a:pt x="33" y="19"/>
                    <a:pt x="33" y="19"/>
                    <a:pt x="33" y="19"/>
                  </a:cubicBezTo>
                  <a:cubicBezTo>
                    <a:pt x="33" y="18"/>
                    <a:pt x="32" y="18"/>
                    <a:pt x="32" y="18"/>
                  </a:cubicBezTo>
                  <a:cubicBezTo>
                    <a:pt x="32" y="18"/>
                    <a:pt x="30" y="17"/>
                    <a:pt x="27" y="16"/>
                  </a:cubicBezTo>
                  <a:cubicBezTo>
                    <a:pt x="25" y="14"/>
                    <a:pt x="22" y="12"/>
                    <a:pt x="18" y="10"/>
                  </a:cubicBezTo>
                  <a:cubicBezTo>
                    <a:pt x="15" y="8"/>
                    <a:pt x="12" y="6"/>
                    <a:pt x="10" y="5"/>
                  </a:cubicBezTo>
                  <a:cubicBezTo>
                    <a:pt x="7" y="3"/>
                    <a:pt x="6" y="2"/>
                    <a:pt x="6" y="2"/>
                  </a:cubicBezTo>
                  <a:cubicBezTo>
                    <a:pt x="0" y="0"/>
                    <a:pt x="7" y="6"/>
                    <a:pt x="2" y="5"/>
                  </a:cubicBezTo>
                  <a:cubicBezTo>
                    <a:pt x="5" y="7"/>
                    <a:pt x="8" y="10"/>
                    <a:pt x="10" y="12"/>
                  </a:cubicBezTo>
                  <a:cubicBezTo>
                    <a:pt x="13" y="14"/>
                    <a:pt x="16" y="15"/>
                    <a:pt x="17" y="14"/>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4" name="Google Shape;1724;p92"/>
            <p:cNvSpPr/>
            <p:nvPr/>
          </p:nvSpPr>
          <p:spPr>
            <a:xfrm>
              <a:off x="9166225" y="2789238"/>
              <a:ext cx="3175" cy="0"/>
            </a:xfrm>
            <a:custGeom>
              <a:rect b="b" l="l" r="r" t="t"/>
              <a:pathLst>
                <a:path extrusionOk="0" h="120000" w="1">
                  <a:moveTo>
                    <a:pt x="0" y="0"/>
                  </a:moveTo>
                  <a:cubicBezTo>
                    <a:pt x="1" y="0"/>
                    <a:pt x="1" y="0"/>
                    <a:pt x="1" y="0"/>
                  </a:cubicBezTo>
                  <a:cubicBezTo>
                    <a:pt x="0" y="0"/>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5" name="Google Shape;1725;p92"/>
            <p:cNvSpPr/>
            <p:nvPr/>
          </p:nvSpPr>
          <p:spPr>
            <a:xfrm>
              <a:off x="9169400" y="2786063"/>
              <a:ext cx="19050" cy="15875"/>
            </a:xfrm>
            <a:custGeom>
              <a:rect b="b" l="l" r="r" t="t"/>
              <a:pathLst>
                <a:path extrusionOk="0" h="6" w="7">
                  <a:moveTo>
                    <a:pt x="2" y="0"/>
                  </a:moveTo>
                  <a:cubicBezTo>
                    <a:pt x="0" y="1"/>
                    <a:pt x="0" y="1"/>
                    <a:pt x="0" y="1"/>
                  </a:cubicBezTo>
                  <a:cubicBezTo>
                    <a:pt x="1" y="2"/>
                    <a:pt x="3" y="3"/>
                    <a:pt x="3" y="4"/>
                  </a:cubicBezTo>
                  <a:cubicBezTo>
                    <a:pt x="2" y="4"/>
                    <a:pt x="2" y="4"/>
                    <a:pt x="2" y="4"/>
                  </a:cubicBezTo>
                  <a:cubicBezTo>
                    <a:pt x="7" y="6"/>
                    <a:pt x="7" y="6"/>
                    <a:pt x="7" y="6"/>
                  </a:cubicBezTo>
                  <a:lnTo>
                    <a:pt x="2"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6" name="Google Shape;1726;p92"/>
            <p:cNvSpPr/>
            <p:nvPr/>
          </p:nvSpPr>
          <p:spPr>
            <a:xfrm>
              <a:off x="9180513" y="2805113"/>
              <a:ext cx="23812" cy="15875"/>
            </a:xfrm>
            <a:custGeom>
              <a:rect b="b" l="l" r="r" t="t"/>
              <a:pathLst>
                <a:path extrusionOk="0" h="6" w="9">
                  <a:moveTo>
                    <a:pt x="5" y="4"/>
                  </a:moveTo>
                  <a:cubicBezTo>
                    <a:pt x="1" y="2"/>
                    <a:pt x="5" y="1"/>
                    <a:pt x="1" y="1"/>
                  </a:cubicBezTo>
                  <a:cubicBezTo>
                    <a:pt x="0" y="2"/>
                    <a:pt x="4" y="5"/>
                    <a:pt x="5" y="6"/>
                  </a:cubicBezTo>
                  <a:cubicBezTo>
                    <a:pt x="9" y="3"/>
                    <a:pt x="9" y="3"/>
                    <a:pt x="9" y="3"/>
                  </a:cubicBezTo>
                  <a:cubicBezTo>
                    <a:pt x="5" y="0"/>
                    <a:pt x="4" y="2"/>
                    <a:pt x="5" y="4"/>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7" name="Google Shape;1727;p92"/>
            <p:cNvSpPr/>
            <p:nvPr/>
          </p:nvSpPr>
          <p:spPr>
            <a:xfrm>
              <a:off x="9261475" y="2873375"/>
              <a:ext cx="7937" cy="4763"/>
            </a:xfrm>
            <a:custGeom>
              <a:rect b="b" l="l" r="r" t="t"/>
              <a:pathLst>
                <a:path extrusionOk="0" h="3" w="5">
                  <a:moveTo>
                    <a:pt x="0" y="0"/>
                  </a:moveTo>
                  <a:lnTo>
                    <a:pt x="5" y="3"/>
                  </a:lnTo>
                  <a:lnTo>
                    <a:pt x="3" y="0"/>
                  </a:lnTo>
                  <a:lnTo>
                    <a:pt x="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8" name="Google Shape;1728;p92"/>
            <p:cNvSpPr/>
            <p:nvPr/>
          </p:nvSpPr>
          <p:spPr>
            <a:xfrm>
              <a:off x="9255125" y="2867025"/>
              <a:ext cx="6350" cy="6350"/>
            </a:xfrm>
            <a:custGeom>
              <a:rect b="b" l="l" r="r" t="t"/>
              <a:pathLst>
                <a:path extrusionOk="0" h="2" w="2">
                  <a:moveTo>
                    <a:pt x="0" y="2"/>
                  </a:moveTo>
                  <a:cubicBezTo>
                    <a:pt x="2" y="2"/>
                    <a:pt x="2" y="2"/>
                    <a:pt x="2" y="2"/>
                  </a:cubicBezTo>
                  <a:cubicBezTo>
                    <a:pt x="0" y="0"/>
                    <a:pt x="0" y="0"/>
                    <a:pt x="0" y="0"/>
                  </a:cubicBezTo>
                  <a:cubicBezTo>
                    <a:pt x="0" y="1"/>
                    <a:pt x="0" y="1"/>
                    <a:pt x="0" y="2"/>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9" name="Google Shape;1729;p92"/>
            <p:cNvSpPr/>
            <p:nvPr/>
          </p:nvSpPr>
          <p:spPr>
            <a:xfrm>
              <a:off x="9234488" y="2843213"/>
              <a:ext cx="7937" cy="7938"/>
            </a:xfrm>
            <a:custGeom>
              <a:rect b="b" l="l" r="r" t="t"/>
              <a:pathLst>
                <a:path extrusionOk="0" h="3" w="3">
                  <a:moveTo>
                    <a:pt x="1" y="2"/>
                  </a:moveTo>
                  <a:cubicBezTo>
                    <a:pt x="2" y="2"/>
                    <a:pt x="3" y="3"/>
                    <a:pt x="3" y="3"/>
                  </a:cubicBezTo>
                  <a:cubicBezTo>
                    <a:pt x="2" y="2"/>
                    <a:pt x="1" y="1"/>
                    <a:pt x="0" y="0"/>
                  </a:cubicBezTo>
                  <a:cubicBezTo>
                    <a:pt x="0" y="0"/>
                    <a:pt x="0" y="1"/>
                    <a:pt x="1" y="2"/>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0" name="Google Shape;1730;p92"/>
            <p:cNvSpPr/>
            <p:nvPr/>
          </p:nvSpPr>
          <p:spPr>
            <a:xfrm>
              <a:off x="9242425" y="2851150"/>
              <a:ext cx="4762" cy="7938"/>
            </a:xfrm>
            <a:custGeom>
              <a:rect b="b" l="l" r="r" t="t"/>
              <a:pathLst>
                <a:path extrusionOk="0" h="3" w="2">
                  <a:moveTo>
                    <a:pt x="2" y="3"/>
                  </a:moveTo>
                  <a:cubicBezTo>
                    <a:pt x="2" y="3"/>
                    <a:pt x="2" y="3"/>
                    <a:pt x="2" y="3"/>
                  </a:cubicBezTo>
                  <a:cubicBezTo>
                    <a:pt x="0" y="0"/>
                    <a:pt x="0" y="0"/>
                    <a:pt x="0" y="0"/>
                  </a:cubicBezTo>
                  <a:cubicBezTo>
                    <a:pt x="0" y="1"/>
                    <a:pt x="1" y="2"/>
                    <a:pt x="2" y="3"/>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1" name="Google Shape;1731;p92"/>
            <p:cNvSpPr/>
            <p:nvPr/>
          </p:nvSpPr>
          <p:spPr>
            <a:xfrm>
              <a:off x="9247188" y="2851150"/>
              <a:ext cx="14287" cy="15875"/>
            </a:xfrm>
            <a:custGeom>
              <a:rect b="b" l="l" r="r" t="t"/>
              <a:pathLst>
                <a:path extrusionOk="0" h="6" w="5">
                  <a:moveTo>
                    <a:pt x="1" y="0"/>
                  </a:moveTo>
                  <a:cubicBezTo>
                    <a:pt x="0" y="3"/>
                    <a:pt x="0" y="3"/>
                    <a:pt x="0" y="3"/>
                  </a:cubicBezTo>
                  <a:cubicBezTo>
                    <a:pt x="3" y="6"/>
                    <a:pt x="3" y="6"/>
                    <a:pt x="3" y="6"/>
                  </a:cubicBezTo>
                  <a:cubicBezTo>
                    <a:pt x="4" y="4"/>
                    <a:pt x="5" y="3"/>
                    <a:pt x="1"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2" name="Google Shape;1732;p92"/>
            <p:cNvSpPr/>
            <p:nvPr/>
          </p:nvSpPr>
          <p:spPr>
            <a:xfrm>
              <a:off x="9212263" y="2820988"/>
              <a:ext cx="7937" cy="6350"/>
            </a:xfrm>
            <a:custGeom>
              <a:rect b="b" l="l" r="r" t="t"/>
              <a:pathLst>
                <a:path extrusionOk="0" h="2" w="3">
                  <a:moveTo>
                    <a:pt x="0" y="0"/>
                  </a:moveTo>
                  <a:cubicBezTo>
                    <a:pt x="0" y="0"/>
                    <a:pt x="1" y="2"/>
                    <a:pt x="2" y="2"/>
                  </a:cubicBezTo>
                  <a:cubicBezTo>
                    <a:pt x="3" y="1"/>
                    <a:pt x="1"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3" name="Google Shape;1733;p92"/>
            <p:cNvSpPr/>
            <p:nvPr/>
          </p:nvSpPr>
          <p:spPr>
            <a:xfrm>
              <a:off x="9085263" y="2643188"/>
              <a:ext cx="0" cy="6350"/>
            </a:xfrm>
            <a:custGeom>
              <a:rect b="b" l="l" r="r" t="t"/>
              <a:pathLst>
                <a:path extrusionOk="0" h="2" w="120000">
                  <a:moveTo>
                    <a:pt x="0" y="2"/>
                  </a:moveTo>
                  <a:cubicBezTo>
                    <a:pt x="0" y="0"/>
                    <a:pt x="0" y="0"/>
                    <a:pt x="0" y="0"/>
                  </a:cubicBezTo>
                  <a:cubicBezTo>
                    <a:pt x="0" y="1"/>
                    <a:pt x="0" y="1"/>
                    <a:pt x="0" y="2"/>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4" name="Google Shape;1734;p92"/>
            <p:cNvSpPr/>
            <p:nvPr/>
          </p:nvSpPr>
          <p:spPr>
            <a:xfrm>
              <a:off x="9463088" y="5502275"/>
              <a:ext cx="287337" cy="234950"/>
            </a:xfrm>
            <a:custGeom>
              <a:rect b="b" l="l" r="r" t="t"/>
              <a:pathLst>
                <a:path extrusionOk="0" h="87" w="106">
                  <a:moveTo>
                    <a:pt x="103" y="31"/>
                  </a:moveTo>
                  <a:cubicBezTo>
                    <a:pt x="103" y="32"/>
                    <a:pt x="103" y="33"/>
                    <a:pt x="103" y="34"/>
                  </a:cubicBezTo>
                  <a:cubicBezTo>
                    <a:pt x="104" y="36"/>
                    <a:pt x="104" y="37"/>
                    <a:pt x="104" y="39"/>
                  </a:cubicBezTo>
                  <a:cubicBezTo>
                    <a:pt x="104" y="43"/>
                    <a:pt x="104" y="47"/>
                    <a:pt x="104" y="51"/>
                  </a:cubicBezTo>
                  <a:cubicBezTo>
                    <a:pt x="101" y="41"/>
                    <a:pt x="103" y="0"/>
                    <a:pt x="100" y="10"/>
                  </a:cubicBezTo>
                  <a:cubicBezTo>
                    <a:pt x="101" y="24"/>
                    <a:pt x="101" y="33"/>
                    <a:pt x="101" y="40"/>
                  </a:cubicBezTo>
                  <a:cubicBezTo>
                    <a:pt x="101" y="48"/>
                    <a:pt x="101" y="55"/>
                    <a:pt x="102" y="67"/>
                  </a:cubicBezTo>
                  <a:cubicBezTo>
                    <a:pt x="102" y="70"/>
                    <a:pt x="102" y="74"/>
                    <a:pt x="102" y="77"/>
                  </a:cubicBezTo>
                  <a:cubicBezTo>
                    <a:pt x="88" y="77"/>
                    <a:pt x="76" y="77"/>
                    <a:pt x="65" y="76"/>
                  </a:cubicBezTo>
                  <a:cubicBezTo>
                    <a:pt x="63" y="76"/>
                    <a:pt x="61" y="76"/>
                    <a:pt x="58" y="76"/>
                  </a:cubicBezTo>
                  <a:cubicBezTo>
                    <a:pt x="57" y="76"/>
                    <a:pt x="55" y="76"/>
                    <a:pt x="53" y="76"/>
                  </a:cubicBezTo>
                  <a:cubicBezTo>
                    <a:pt x="49" y="76"/>
                    <a:pt x="46" y="76"/>
                    <a:pt x="43" y="75"/>
                  </a:cubicBezTo>
                  <a:cubicBezTo>
                    <a:pt x="33" y="76"/>
                    <a:pt x="31" y="77"/>
                    <a:pt x="18" y="77"/>
                  </a:cubicBezTo>
                  <a:cubicBezTo>
                    <a:pt x="21" y="77"/>
                    <a:pt x="24" y="77"/>
                    <a:pt x="27" y="77"/>
                  </a:cubicBezTo>
                  <a:cubicBezTo>
                    <a:pt x="27" y="77"/>
                    <a:pt x="27" y="78"/>
                    <a:pt x="27" y="79"/>
                  </a:cubicBezTo>
                  <a:cubicBezTo>
                    <a:pt x="27" y="80"/>
                    <a:pt x="27" y="81"/>
                    <a:pt x="27" y="81"/>
                  </a:cubicBezTo>
                  <a:cubicBezTo>
                    <a:pt x="32" y="80"/>
                    <a:pt x="38" y="80"/>
                    <a:pt x="44" y="80"/>
                  </a:cubicBezTo>
                  <a:cubicBezTo>
                    <a:pt x="48" y="80"/>
                    <a:pt x="53" y="80"/>
                    <a:pt x="58" y="80"/>
                  </a:cubicBezTo>
                  <a:cubicBezTo>
                    <a:pt x="53" y="81"/>
                    <a:pt x="53" y="81"/>
                    <a:pt x="53" y="81"/>
                  </a:cubicBezTo>
                  <a:cubicBezTo>
                    <a:pt x="51" y="81"/>
                    <a:pt x="51" y="81"/>
                    <a:pt x="51" y="81"/>
                  </a:cubicBezTo>
                  <a:cubicBezTo>
                    <a:pt x="47" y="81"/>
                    <a:pt x="47" y="81"/>
                    <a:pt x="47" y="81"/>
                  </a:cubicBezTo>
                  <a:cubicBezTo>
                    <a:pt x="32" y="82"/>
                    <a:pt x="32" y="82"/>
                    <a:pt x="32" y="82"/>
                  </a:cubicBezTo>
                  <a:cubicBezTo>
                    <a:pt x="22" y="83"/>
                    <a:pt x="11" y="84"/>
                    <a:pt x="2" y="83"/>
                  </a:cubicBezTo>
                  <a:cubicBezTo>
                    <a:pt x="1" y="83"/>
                    <a:pt x="1" y="83"/>
                    <a:pt x="1" y="83"/>
                  </a:cubicBezTo>
                  <a:cubicBezTo>
                    <a:pt x="1" y="83"/>
                    <a:pt x="1" y="84"/>
                    <a:pt x="0" y="84"/>
                  </a:cubicBezTo>
                  <a:cubicBezTo>
                    <a:pt x="5" y="85"/>
                    <a:pt x="13" y="86"/>
                    <a:pt x="22" y="86"/>
                  </a:cubicBezTo>
                  <a:cubicBezTo>
                    <a:pt x="26" y="86"/>
                    <a:pt x="31" y="86"/>
                    <a:pt x="36" y="86"/>
                  </a:cubicBezTo>
                  <a:cubicBezTo>
                    <a:pt x="41" y="86"/>
                    <a:pt x="46" y="86"/>
                    <a:pt x="52" y="86"/>
                  </a:cubicBezTo>
                  <a:cubicBezTo>
                    <a:pt x="61" y="86"/>
                    <a:pt x="70" y="86"/>
                    <a:pt x="78" y="86"/>
                  </a:cubicBezTo>
                  <a:cubicBezTo>
                    <a:pt x="88" y="86"/>
                    <a:pt x="97" y="87"/>
                    <a:pt x="103" y="87"/>
                  </a:cubicBezTo>
                  <a:cubicBezTo>
                    <a:pt x="86" y="85"/>
                    <a:pt x="93" y="85"/>
                    <a:pt x="95" y="85"/>
                  </a:cubicBezTo>
                  <a:cubicBezTo>
                    <a:pt x="96" y="85"/>
                    <a:pt x="96" y="85"/>
                    <a:pt x="92" y="84"/>
                  </a:cubicBezTo>
                  <a:cubicBezTo>
                    <a:pt x="88" y="84"/>
                    <a:pt x="80" y="84"/>
                    <a:pt x="66" y="83"/>
                  </a:cubicBezTo>
                  <a:cubicBezTo>
                    <a:pt x="95" y="80"/>
                    <a:pt x="95" y="80"/>
                    <a:pt x="95" y="80"/>
                  </a:cubicBezTo>
                  <a:cubicBezTo>
                    <a:pt x="98" y="80"/>
                    <a:pt x="102" y="80"/>
                    <a:pt x="105" y="80"/>
                  </a:cubicBezTo>
                  <a:cubicBezTo>
                    <a:pt x="106" y="42"/>
                    <a:pt x="106" y="42"/>
                    <a:pt x="106" y="42"/>
                  </a:cubicBezTo>
                  <a:cubicBezTo>
                    <a:pt x="105" y="38"/>
                    <a:pt x="104" y="14"/>
                    <a:pt x="103" y="3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5" name="Google Shape;1735;p92"/>
            <p:cNvSpPr/>
            <p:nvPr/>
          </p:nvSpPr>
          <p:spPr>
            <a:xfrm>
              <a:off x="8934450" y="1879600"/>
              <a:ext cx="20637" cy="19050"/>
            </a:xfrm>
            <a:custGeom>
              <a:rect b="b" l="l" r="r" t="t"/>
              <a:pathLst>
                <a:path extrusionOk="0" h="7" w="8">
                  <a:moveTo>
                    <a:pt x="8" y="1"/>
                  </a:moveTo>
                  <a:cubicBezTo>
                    <a:pt x="7" y="1"/>
                    <a:pt x="8" y="0"/>
                    <a:pt x="7" y="1"/>
                  </a:cubicBezTo>
                  <a:cubicBezTo>
                    <a:pt x="7" y="1"/>
                    <a:pt x="5" y="2"/>
                    <a:pt x="4" y="4"/>
                  </a:cubicBezTo>
                  <a:cubicBezTo>
                    <a:pt x="2" y="6"/>
                    <a:pt x="0" y="7"/>
                    <a:pt x="0" y="7"/>
                  </a:cubicBezTo>
                  <a:cubicBezTo>
                    <a:pt x="0" y="7"/>
                    <a:pt x="1" y="7"/>
                    <a:pt x="1" y="7"/>
                  </a:cubicBezTo>
                  <a:cubicBezTo>
                    <a:pt x="3" y="5"/>
                    <a:pt x="5" y="3"/>
                    <a:pt x="8"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6" name="Google Shape;1736;p92"/>
            <p:cNvSpPr/>
            <p:nvPr/>
          </p:nvSpPr>
          <p:spPr>
            <a:xfrm>
              <a:off x="9366250" y="1562100"/>
              <a:ext cx="77787" cy="109538"/>
            </a:xfrm>
            <a:custGeom>
              <a:rect b="b" l="l" r="r" t="t"/>
              <a:pathLst>
                <a:path extrusionOk="0" h="41" w="29">
                  <a:moveTo>
                    <a:pt x="27" y="26"/>
                  </a:moveTo>
                  <a:cubicBezTo>
                    <a:pt x="26" y="17"/>
                    <a:pt x="25" y="8"/>
                    <a:pt x="25" y="8"/>
                  </a:cubicBezTo>
                  <a:cubicBezTo>
                    <a:pt x="23" y="0"/>
                    <a:pt x="23" y="0"/>
                    <a:pt x="23" y="0"/>
                  </a:cubicBezTo>
                  <a:cubicBezTo>
                    <a:pt x="23" y="0"/>
                    <a:pt x="24" y="11"/>
                    <a:pt x="24" y="22"/>
                  </a:cubicBezTo>
                  <a:cubicBezTo>
                    <a:pt x="24" y="23"/>
                    <a:pt x="24" y="24"/>
                    <a:pt x="24" y="26"/>
                  </a:cubicBezTo>
                  <a:cubicBezTo>
                    <a:pt x="24" y="27"/>
                    <a:pt x="24" y="26"/>
                    <a:pt x="24" y="27"/>
                  </a:cubicBezTo>
                  <a:cubicBezTo>
                    <a:pt x="25" y="27"/>
                    <a:pt x="25" y="27"/>
                    <a:pt x="25" y="27"/>
                  </a:cubicBezTo>
                  <a:cubicBezTo>
                    <a:pt x="25" y="27"/>
                    <a:pt x="25" y="27"/>
                    <a:pt x="25" y="28"/>
                  </a:cubicBezTo>
                  <a:cubicBezTo>
                    <a:pt x="25" y="28"/>
                    <a:pt x="25" y="29"/>
                    <a:pt x="25" y="29"/>
                  </a:cubicBezTo>
                  <a:cubicBezTo>
                    <a:pt x="24" y="28"/>
                    <a:pt x="25" y="30"/>
                    <a:pt x="23" y="28"/>
                  </a:cubicBezTo>
                  <a:cubicBezTo>
                    <a:pt x="23" y="28"/>
                    <a:pt x="24" y="29"/>
                    <a:pt x="24" y="29"/>
                  </a:cubicBezTo>
                  <a:cubicBezTo>
                    <a:pt x="23" y="29"/>
                    <a:pt x="23" y="29"/>
                    <a:pt x="23" y="30"/>
                  </a:cubicBezTo>
                  <a:cubicBezTo>
                    <a:pt x="24" y="29"/>
                    <a:pt x="24" y="29"/>
                    <a:pt x="24" y="29"/>
                  </a:cubicBezTo>
                  <a:cubicBezTo>
                    <a:pt x="24" y="31"/>
                    <a:pt x="24" y="32"/>
                    <a:pt x="24" y="33"/>
                  </a:cubicBezTo>
                  <a:cubicBezTo>
                    <a:pt x="24" y="33"/>
                    <a:pt x="23" y="33"/>
                    <a:pt x="23" y="34"/>
                  </a:cubicBezTo>
                  <a:cubicBezTo>
                    <a:pt x="23" y="34"/>
                    <a:pt x="23" y="34"/>
                    <a:pt x="23" y="34"/>
                  </a:cubicBezTo>
                  <a:cubicBezTo>
                    <a:pt x="23" y="34"/>
                    <a:pt x="23" y="34"/>
                    <a:pt x="22" y="34"/>
                  </a:cubicBezTo>
                  <a:cubicBezTo>
                    <a:pt x="22" y="34"/>
                    <a:pt x="21" y="35"/>
                    <a:pt x="21" y="35"/>
                  </a:cubicBezTo>
                  <a:cubicBezTo>
                    <a:pt x="16" y="36"/>
                    <a:pt x="10" y="38"/>
                    <a:pt x="0" y="41"/>
                  </a:cubicBezTo>
                  <a:cubicBezTo>
                    <a:pt x="6" y="40"/>
                    <a:pt x="12" y="39"/>
                    <a:pt x="16" y="38"/>
                  </a:cubicBezTo>
                  <a:cubicBezTo>
                    <a:pt x="19" y="37"/>
                    <a:pt x="21" y="37"/>
                    <a:pt x="23" y="36"/>
                  </a:cubicBezTo>
                  <a:cubicBezTo>
                    <a:pt x="23" y="36"/>
                    <a:pt x="24" y="36"/>
                    <a:pt x="25" y="36"/>
                  </a:cubicBezTo>
                  <a:cubicBezTo>
                    <a:pt x="27" y="35"/>
                    <a:pt x="28" y="34"/>
                    <a:pt x="29" y="34"/>
                  </a:cubicBezTo>
                  <a:cubicBezTo>
                    <a:pt x="29" y="34"/>
                    <a:pt x="29" y="34"/>
                    <a:pt x="29" y="33"/>
                  </a:cubicBezTo>
                  <a:cubicBezTo>
                    <a:pt x="29" y="33"/>
                    <a:pt x="29" y="32"/>
                    <a:pt x="29" y="31"/>
                  </a:cubicBezTo>
                  <a:cubicBezTo>
                    <a:pt x="29" y="31"/>
                    <a:pt x="29" y="30"/>
                    <a:pt x="28" y="29"/>
                  </a:cubicBezTo>
                  <a:cubicBezTo>
                    <a:pt x="28" y="28"/>
                    <a:pt x="27" y="27"/>
                    <a:pt x="27" y="26"/>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7" name="Google Shape;1737;p92"/>
            <p:cNvSpPr/>
            <p:nvPr/>
          </p:nvSpPr>
          <p:spPr>
            <a:xfrm>
              <a:off x="9155113" y="4910138"/>
              <a:ext cx="3175" cy="0"/>
            </a:xfrm>
            <a:custGeom>
              <a:rect b="b" l="l" r="r" t="t"/>
              <a:pathLst>
                <a:path extrusionOk="0" h="120000" w="1">
                  <a:moveTo>
                    <a:pt x="0" y="0"/>
                  </a:moveTo>
                  <a:cubicBezTo>
                    <a:pt x="1" y="0"/>
                    <a:pt x="1" y="0"/>
                    <a:pt x="1" y="0"/>
                  </a:cubicBezTo>
                  <a:cubicBezTo>
                    <a:pt x="0" y="0"/>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8" name="Google Shape;1738;p92"/>
            <p:cNvSpPr/>
            <p:nvPr/>
          </p:nvSpPr>
          <p:spPr>
            <a:xfrm>
              <a:off x="9158288" y="4910138"/>
              <a:ext cx="30162" cy="7938"/>
            </a:xfrm>
            <a:custGeom>
              <a:rect b="b" l="l" r="r" t="t"/>
              <a:pathLst>
                <a:path extrusionOk="0" h="3" w="11">
                  <a:moveTo>
                    <a:pt x="2" y="0"/>
                  </a:moveTo>
                  <a:cubicBezTo>
                    <a:pt x="0" y="0"/>
                    <a:pt x="0" y="0"/>
                    <a:pt x="0" y="0"/>
                  </a:cubicBezTo>
                  <a:cubicBezTo>
                    <a:pt x="2" y="0"/>
                    <a:pt x="11" y="3"/>
                    <a:pt x="2"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9" name="Google Shape;1739;p92"/>
            <p:cNvSpPr/>
            <p:nvPr/>
          </p:nvSpPr>
          <p:spPr>
            <a:xfrm>
              <a:off x="10001250" y="5257800"/>
              <a:ext cx="15875" cy="4763"/>
            </a:xfrm>
            <a:custGeom>
              <a:rect b="b" l="l" r="r" t="t"/>
              <a:pathLst>
                <a:path extrusionOk="0" h="2" w="6">
                  <a:moveTo>
                    <a:pt x="6" y="0"/>
                  </a:moveTo>
                  <a:cubicBezTo>
                    <a:pt x="4" y="0"/>
                    <a:pt x="1" y="1"/>
                    <a:pt x="0" y="2"/>
                  </a:cubicBezTo>
                  <a:cubicBezTo>
                    <a:pt x="1" y="1"/>
                    <a:pt x="3" y="1"/>
                    <a:pt x="6"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0" name="Google Shape;1740;p92"/>
            <p:cNvSpPr/>
            <p:nvPr/>
          </p:nvSpPr>
          <p:spPr>
            <a:xfrm>
              <a:off x="10482263" y="1963738"/>
              <a:ext cx="7937" cy="30163"/>
            </a:xfrm>
            <a:custGeom>
              <a:rect b="b" l="l" r="r" t="t"/>
              <a:pathLst>
                <a:path extrusionOk="0" h="11" w="3">
                  <a:moveTo>
                    <a:pt x="3" y="0"/>
                  </a:moveTo>
                  <a:cubicBezTo>
                    <a:pt x="0" y="11"/>
                    <a:pt x="0" y="11"/>
                    <a:pt x="0" y="11"/>
                  </a:cubicBezTo>
                  <a:cubicBezTo>
                    <a:pt x="1" y="7"/>
                    <a:pt x="2" y="3"/>
                    <a:pt x="3"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1" name="Google Shape;1741;p92"/>
            <p:cNvSpPr/>
            <p:nvPr/>
          </p:nvSpPr>
          <p:spPr>
            <a:xfrm>
              <a:off x="9877425" y="2130425"/>
              <a:ext cx="46037" cy="6350"/>
            </a:xfrm>
            <a:custGeom>
              <a:rect b="b" l="l" r="r" t="t"/>
              <a:pathLst>
                <a:path extrusionOk="0" h="2" w="17">
                  <a:moveTo>
                    <a:pt x="17" y="2"/>
                  </a:moveTo>
                  <a:cubicBezTo>
                    <a:pt x="0" y="0"/>
                    <a:pt x="0" y="0"/>
                    <a:pt x="0" y="0"/>
                  </a:cubicBezTo>
                  <a:cubicBezTo>
                    <a:pt x="7" y="1"/>
                    <a:pt x="12" y="2"/>
                    <a:pt x="17" y="2"/>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2" name="Google Shape;1742;p92"/>
            <p:cNvSpPr/>
            <p:nvPr/>
          </p:nvSpPr>
          <p:spPr>
            <a:xfrm>
              <a:off x="10350500" y="5046663"/>
              <a:ext cx="4762" cy="6350"/>
            </a:xfrm>
            <a:custGeom>
              <a:rect b="b" l="l" r="r" t="t"/>
              <a:pathLst>
                <a:path extrusionOk="0" h="2" w="2">
                  <a:moveTo>
                    <a:pt x="2" y="0"/>
                  </a:moveTo>
                  <a:cubicBezTo>
                    <a:pt x="0" y="2"/>
                    <a:pt x="0" y="2"/>
                    <a:pt x="0" y="2"/>
                  </a:cubicBezTo>
                  <a:cubicBezTo>
                    <a:pt x="0" y="2"/>
                    <a:pt x="0" y="2"/>
                    <a:pt x="0" y="2"/>
                  </a:cubicBezTo>
                  <a:cubicBezTo>
                    <a:pt x="1" y="1"/>
                    <a:pt x="2" y="0"/>
                    <a:pt x="2"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3" name="Google Shape;1743;p92"/>
            <p:cNvSpPr/>
            <p:nvPr/>
          </p:nvSpPr>
          <p:spPr>
            <a:xfrm>
              <a:off x="9782175" y="3155950"/>
              <a:ext cx="15875" cy="11113"/>
            </a:xfrm>
            <a:custGeom>
              <a:rect b="b" l="l" r="r" t="t"/>
              <a:pathLst>
                <a:path extrusionOk="0" h="4" w="6">
                  <a:moveTo>
                    <a:pt x="6" y="4"/>
                  </a:moveTo>
                  <a:cubicBezTo>
                    <a:pt x="6" y="4"/>
                    <a:pt x="5" y="3"/>
                    <a:pt x="4" y="2"/>
                  </a:cubicBezTo>
                  <a:cubicBezTo>
                    <a:pt x="3" y="2"/>
                    <a:pt x="3" y="2"/>
                    <a:pt x="2" y="2"/>
                  </a:cubicBezTo>
                  <a:cubicBezTo>
                    <a:pt x="2" y="2"/>
                    <a:pt x="2" y="1"/>
                    <a:pt x="2" y="1"/>
                  </a:cubicBezTo>
                  <a:cubicBezTo>
                    <a:pt x="2" y="1"/>
                    <a:pt x="2" y="1"/>
                    <a:pt x="2" y="1"/>
                  </a:cubicBezTo>
                  <a:cubicBezTo>
                    <a:pt x="1" y="1"/>
                    <a:pt x="1" y="1"/>
                    <a:pt x="0" y="0"/>
                  </a:cubicBezTo>
                  <a:cubicBezTo>
                    <a:pt x="1" y="1"/>
                    <a:pt x="1" y="1"/>
                    <a:pt x="2" y="1"/>
                  </a:cubicBezTo>
                  <a:cubicBezTo>
                    <a:pt x="3" y="2"/>
                    <a:pt x="4" y="3"/>
                    <a:pt x="6" y="4"/>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4" name="Google Shape;1744;p92"/>
            <p:cNvSpPr/>
            <p:nvPr/>
          </p:nvSpPr>
          <p:spPr>
            <a:xfrm>
              <a:off x="9923463" y="2136775"/>
              <a:ext cx="7937" cy="1588"/>
            </a:xfrm>
            <a:custGeom>
              <a:rect b="b" l="l" r="r" t="t"/>
              <a:pathLst>
                <a:path extrusionOk="0" h="1" w="3">
                  <a:moveTo>
                    <a:pt x="3" y="1"/>
                  </a:moveTo>
                  <a:cubicBezTo>
                    <a:pt x="2" y="1"/>
                    <a:pt x="2" y="1"/>
                    <a:pt x="2" y="1"/>
                  </a:cubicBezTo>
                  <a:cubicBezTo>
                    <a:pt x="1" y="1"/>
                    <a:pt x="0" y="1"/>
                    <a:pt x="0" y="0"/>
                  </a:cubicBezTo>
                  <a:lnTo>
                    <a:pt x="3" y="1"/>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5" name="Google Shape;1745;p92"/>
            <p:cNvSpPr/>
            <p:nvPr/>
          </p:nvSpPr>
          <p:spPr>
            <a:xfrm>
              <a:off x="10353675" y="1677988"/>
              <a:ext cx="20637" cy="1588"/>
            </a:xfrm>
            <a:custGeom>
              <a:rect b="b" l="l" r="r" t="t"/>
              <a:pathLst>
                <a:path extrusionOk="0" h="1" w="8">
                  <a:moveTo>
                    <a:pt x="8" y="1"/>
                  </a:moveTo>
                  <a:cubicBezTo>
                    <a:pt x="5" y="1"/>
                    <a:pt x="3" y="0"/>
                    <a:pt x="0" y="0"/>
                  </a:cubicBezTo>
                  <a:cubicBezTo>
                    <a:pt x="4" y="1"/>
                    <a:pt x="6" y="1"/>
                    <a:pt x="8"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6" name="Google Shape;1746;p92"/>
            <p:cNvSpPr/>
            <p:nvPr/>
          </p:nvSpPr>
          <p:spPr>
            <a:xfrm>
              <a:off x="10393363" y="1712913"/>
              <a:ext cx="23812" cy="3175"/>
            </a:xfrm>
            <a:custGeom>
              <a:rect b="b" l="l" r="r" t="t"/>
              <a:pathLst>
                <a:path extrusionOk="0" h="1" w="9">
                  <a:moveTo>
                    <a:pt x="4" y="0"/>
                  </a:moveTo>
                  <a:cubicBezTo>
                    <a:pt x="5" y="0"/>
                    <a:pt x="6" y="0"/>
                    <a:pt x="7" y="0"/>
                  </a:cubicBezTo>
                  <a:cubicBezTo>
                    <a:pt x="8" y="1"/>
                    <a:pt x="9" y="1"/>
                    <a:pt x="9" y="1"/>
                  </a:cubicBezTo>
                  <a:cubicBezTo>
                    <a:pt x="4" y="0"/>
                    <a:pt x="2" y="0"/>
                    <a:pt x="0" y="0"/>
                  </a:cubicBezTo>
                  <a:cubicBezTo>
                    <a:pt x="0" y="0"/>
                    <a:pt x="2" y="0"/>
                    <a:pt x="4"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7" name="Google Shape;1747;p92"/>
            <p:cNvSpPr/>
            <p:nvPr/>
          </p:nvSpPr>
          <p:spPr>
            <a:xfrm>
              <a:off x="9571038" y="1308100"/>
              <a:ext cx="53975" cy="3175"/>
            </a:xfrm>
            <a:custGeom>
              <a:rect b="b" l="l" r="r" t="t"/>
              <a:pathLst>
                <a:path extrusionOk="0" h="1" w="20">
                  <a:moveTo>
                    <a:pt x="0" y="1"/>
                  </a:moveTo>
                  <a:cubicBezTo>
                    <a:pt x="3" y="1"/>
                    <a:pt x="6" y="1"/>
                    <a:pt x="9" y="1"/>
                  </a:cubicBezTo>
                  <a:cubicBezTo>
                    <a:pt x="10" y="1"/>
                    <a:pt x="12" y="1"/>
                    <a:pt x="14" y="1"/>
                  </a:cubicBezTo>
                  <a:cubicBezTo>
                    <a:pt x="16" y="0"/>
                    <a:pt x="18" y="0"/>
                    <a:pt x="20" y="0"/>
                  </a:cubicBezTo>
                  <a:cubicBezTo>
                    <a:pt x="20" y="0"/>
                    <a:pt x="16" y="0"/>
                    <a:pt x="12" y="1"/>
                  </a:cubicBezTo>
                  <a:cubicBezTo>
                    <a:pt x="6" y="1"/>
                    <a:pt x="0" y="1"/>
                    <a:pt x="0"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8" name="Google Shape;1748;p92"/>
            <p:cNvSpPr/>
            <p:nvPr/>
          </p:nvSpPr>
          <p:spPr>
            <a:xfrm>
              <a:off x="10296525" y="1689100"/>
              <a:ext cx="7937" cy="0"/>
            </a:xfrm>
            <a:custGeom>
              <a:rect b="b" l="l" r="r" t="t"/>
              <a:pathLst>
                <a:path extrusionOk="0" h="120000" w="3">
                  <a:moveTo>
                    <a:pt x="2" y="0"/>
                  </a:moveTo>
                  <a:cubicBezTo>
                    <a:pt x="1" y="0"/>
                    <a:pt x="0" y="0"/>
                    <a:pt x="0" y="0"/>
                  </a:cubicBezTo>
                  <a:cubicBezTo>
                    <a:pt x="2" y="0"/>
                    <a:pt x="3" y="0"/>
                    <a:pt x="2"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9" name="Google Shape;1749;p92"/>
            <p:cNvSpPr/>
            <p:nvPr/>
          </p:nvSpPr>
          <p:spPr>
            <a:xfrm>
              <a:off x="9750425" y="5300663"/>
              <a:ext cx="3175" cy="3175"/>
            </a:xfrm>
            <a:custGeom>
              <a:rect b="b" l="l" r="r" t="t"/>
              <a:pathLst>
                <a:path extrusionOk="0" h="1" w="1">
                  <a:moveTo>
                    <a:pt x="0" y="1"/>
                  </a:moveTo>
                  <a:cubicBezTo>
                    <a:pt x="0" y="1"/>
                    <a:pt x="1" y="1"/>
                    <a:pt x="1" y="1"/>
                  </a:cubicBezTo>
                  <a:cubicBezTo>
                    <a:pt x="1" y="0"/>
                    <a:pt x="1" y="0"/>
                    <a:pt x="1" y="0"/>
                  </a:cubicBezTo>
                  <a:lnTo>
                    <a:pt x="0" y="1"/>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0" name="Google Shape;1750;p92"/>
            <p:cNvSpPr/>
            <p:nvPr/>
          </p:nvSpPr>
          <p:spPr>
            <a:xfrm>
              <a:off x="9742488" y="5370513"/>
              <a:ext cx="0" cy="38100"/>
            </a:xfrm>
            <a:custGeom>
              <a:rect b="b" l="l" r="r" t="t"/>
              <a:pathLst>
                <a:path extrusionOk="0" h="14" w="120000">
                  <a:moveTo>
                    <a:pt x="0" y="0"/>
                  </a:moveTo>
                  <a:cubicBezTo>
                    <a:pt x="0" y="5"/>
                    <a:pt x="0" y="10"/>
                    <a:pt x="0" y="14"/>
                  </a:cubicBezTo>
                  <a:cubicBezTo>
                    <a:pt x="0" y="9"/>
                    <a:pt x="0" y="4"/>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1" name="Google Shape;1751;p92"/>
            <p:cNvSpPr/>
            <p:nvPr/>
          </p:nvSpPr>
          <p:spPr>
            <a:xfrm>
              <a:off x="10317163" y="3476625"/>
              <a:ext cx="38100" cy="33338"/>
            </a:xfrm>
            <a:custGeom>
              <a:rect b="b" l="l" r="r" t="t"/>
              <a:pathLst>
                <a:path extrusionOk="0" h="12" w="14">
                  <a:moveTo>
                    <a:pt x="0" y="0"/>
                  </a:moveTo>
                  <a:cubicBezTo>
                    <a:pt x="3" y="3"/>
                    <a:pt x="10" y="10"/>
                    <a:pt x="7" y="7"/>
                  </a:cubicBezTo>
                  <a:cubicBezTo>
                    <a:pt x="13" y="12"/>
                    <a:pt x="14" y="1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2" name="Google Shape;1752;p92"/>
            <p:cNvSpPr/>
            <p:nvPr/>
          </p:nvSpPr>
          <p:spPr>
            <a:xfrm>
              <a:off x="9742488" y="5327650"/>
              <a:ext cx="26987" cy="296863"/>
            </a:xfrm>
            <a:custGeom>
              <a:rect b="b" l="l" r="r" t="t"/>
              <a:pathLst>
                <a:path extrusionOk="0" h="110" w="10">
                  <a:moveTo>
                    <a:pt x="3" y="53"/>
                  </a:moveTo>
                  <a:cubicBezTo>
                    <a:pt x="5" y="55"/>
                    <a:pt x="4" y="86"/>
                    <a:pt x="4" y="100"/>
                  </a:cubicBezTo>
                  <a:cubicBezTo>
                    <a:pt x="5" y="95"/>
                    <a:pt x="5" y="96"/>
                    <a:pt x="5" y="98"/>
                  </a:cubicBezTo>
                  <a:cubicBezTo>
                    <a:pt x="6" y="99"/>
                    <a:pt x="6" y="99"/>
                    <a:pt x="6" y="100"/>
                  </a:cubicBezTo>
                  <a:cubicBezTo>
                    <a:pt x="6" y="101"/>
                    <a:pt x="6" y="101"/>
                    <a:pt x="6" y="102"/>
                  </a:cubicBezTo>
                  <a:cubicBezTo>
                    <a:pt x="6" y="103"/>
                    <a:pt x="7" y="104"/>
                    <a:pt x="7" y="103"/>
                  </a:cubicBezTo>
                  <a:cubicBezTo>
                    <a:pt x="7" y="101"/>
                    <a:pt x="7" y="100"/>
                    <a:pt x="7" y="99"/>
                  </a:cubicBezTo>
                  <a:cubicBezTo>
                    <a:pt x="7" y="98"/>
                    <a:pt x="7" y="97"/>
                    <a:pt x="7" y="96"/>
                  </a:cubicBezTo>
                  <a:cubicBezTo>
                    <a:pt x="6" y="94"/>
                    <a:pt x="6" y="92"/>
                    <a:pt x="6" y="90"/>
                  </a:cubicBezTo>
                  <a:cubicBezTo>
                    <a:pt x="6" y="86"/>
                    <a:pt x="6" y="81"/>
                    <a:pt x="6" y="76"/>
                  </a:cubicBezTo>
                  <a:cubicBezTo>
                    <a:pt x="7" y="73"/>
                    <a:pt x="7" y="76"/>
                    <a:pt x="7" y="81"/>
                  </a:cubicBezTo>
                  <a:cubicBezTo>
                    <a:pt x="7" y="84"/>
                    <a:pt x="8" y="87"/>
                    <a:pt x="8" y="90"/>
                  </a:cubicBezTo>
                  <a:cubicBezTo>
                    <a:pt x="8" y="92"/>
                    <a:pt x="8" y="94"/>
                    <a:pt x="8" y="96"/>
                  </a:cubicBezTo>
                  <a:cubicBezTo>
                    <a:pt x="8" y="97"/>
                    <a:pt x="8" y="99"/>
                    <a:pt x="7" y="101"/>
                  </a:cubicBezTo>
                  <a:cubicBezTo>
                    <a:pt x="8" y="101"/>
                    <a:pt x="8" y="100"/>
                    <a:pt x="8" y="99"/>
                  </a:cubicBezTo>
                  <a:cubicBezTo>
                    <a:pt x="8" y="99"/>
                    <a:pt x="8" y="98"/>
                    <a:pt x="8" y="98"/>
                  </a:cubicBezTo>
                  <a:cubicBezTo>
                    <a:pt x="8" y="98"/>
                    <a:pt x="8" y="97"/>
                    <a:pt x="8" y="97"/>
                  </a:cubicBezTo>
                  <a:cubicBezTo>
                    <a:pt x="8" y="96"/>
                    <a:pt x="8" y="96"/>
                    <a:pt x="8" y="97"/>
                  </a:cubicBezTo>
                  <a:cubicBezTo>
                    <a:pt x="8" y="97"/>
                    <a:pt x="9" y="98"/>
                    <a:pt x="9" y="99"/>
                  </a:cubicBezTo>
                  <a:cubicBezTo>
                    <a:pt x="9" y="99"/>
                    <a:pt x="9" y="99"/>
                    <a:pt x="9" y="100"/>
                  </a:cubicBezTo>
                  <a:cubicBezTo>
                    <a:pt x="9" y="100"/>
                    <a:pt x="9" y="100"/>
                    <a:pt x="9" y="101"/>
                  </a:cubicBezTo>
                  <a:cubicBezTo>
                    <a:pt x="9" y="102"/>
                    <a:pt x="9" y="103"/>
                    <a:pt x="9" y="103"/>
                  </a:cubicBezTo>
                  <a:cubicBezTo>
                    <a:pt x="9" y="107"/>
                    <a:pt x="10" y="110"/>
                    <a:pt x="10" y="110"/>
                  </a:cubicBezTo>
                  <a:cubicBezTo>
                    <a:pt x="10" y="110"/>
                    <a:pt x="10" y="109"/>
                    <a:pt x="10" y="107"/>
                  </a:cubicBezTo>
                  <a:cubicBezTo>
                    <a:pt x="10" y="105"/>
                    <a:pt x="10" y="103"/>
                    <a:pt x="10" y="98"/>
                  </a:cubicBezTo>
                  <a:cubicBezTo>
                    <a:pt x="10" y="75"/>
                    <a:pt x="10" y="56"/>
                    <a:pt x="9" y="38"/>
                  </a:cubicBezTo>
                  <a:cubicBezTo>
                    <a:pt x="9" y="33"/>
                    <a:pt x="9" y="29"/>
                    <a:pt x="8" y="25"/>
                  </a:cubicBezTo>
                  <a:cubicBezTo>
                    <a:pt x="8" y="22"/>
                    <a:pt x="8" y="20"/>
                    <a:pt x="8" y="18"/>
                  </a:cubicBezTo>
                  <a:cubicBezTo>
                    <a:pt x="8" y="15"/>
                    <a:pt x="8" y="15"/>
                    <a:pt x="8" y="15"/>
                  </a:cubicBezTo>
                  <a:cubicBezTo>
                    <a:pt x="8" y="14"/>
                    <a:pt x="8" y="14"/>
                    <a:pt x="8" y="14"/>
                  </a:cubicBezTo>
                  <a:cubicBezTo>
                    <a:pt x="7" y="10"/>
                    <a:pt x="6" y="6"/>
                    <a:pt x="6" y="1"/>
                  </a:cubicBezTo>
                  <a:cubicBezTo>
                    <a:pt x="7" y="1"/>
                    <a:pt x="8" y="1"/>
                    <a:pt x="9" y="0"/>
                  </a:cubicBezTo>
                  <a:cubicBezTo>
                    <a:pt x="8" y="0"/>
                    <a:pt x="7" y="1"/>
                    <a:pt x="5" y="1"/>
                  </a:cubicBezTo>
                  <a:cubicBezTo>
                    <a:pt x="5" y="4"/>
                    <a:pt x="6" y="8"/>
                    <a:pt x="6" y="11"/>
                  </a:cubicBezTo>
                  <a:cubicBezTo>
                    <a:pt x="6" y="13"/>
                    <a:pt x="6" y="15"/>
                    <a:pt x="6" y="17"/>
                  </a:cubicBezTo>
                  <a:cubicBezTo>
                    <a:pt x="6" y="20"/>
                    <a:pt x="6" y="24"/>
                    <a:pt x="6" y="27"/>
                  </a:cubicBezTo>
                  <a:cubicBezTo>
                    <a:pt x="6" y="40"/>
                    <a:pt x="6" y="52"/>
                    <a:pt x="5" y="62"/>
                  </a:cubicBezTo>
                  <a:cubicBezTo>
                    <a:pt x="3" y="53"/>
                    <a:pt x="3" y="53"/>
                    <a:pt x="3" y="53"/>
                  </a:cubicBezTo>
                  <a:cubicBezTo>
                    <a:pt x="4" y="40"/>
                    <a:pt x="4" y="30"/>
                    <a:pt x="4" y="20"/>
                  </a:cubicBezTo>
                  <a:cubicBezTo>
                    <a:pt x="4" y="18"/>
                    <a:pt x="4" y="16"/>
                    <a:pt x="4" y="13"/>
                  </a:cubicBezTo>
                  <a:cubicBezTo>
                    <a:pt x="4" y="12"/>
                    <a:pt x="4" y="11"/>
                    <a:pt x="4" y="9"/>
                  </a:cubicBezTo>
                  <a:cubicBezTo>
                    <a:pt x="4" y="6"/>
                    <a:pt x="4" y="3"/>
                    <a:pt x="4" y="0"/>
                  </a:cubicBezTo>
                  <a:cubicBezTo>
                    <a:pt x="4" y="0"/>
                    <a:pt x="5" y="0"/>
                    <a:pt x="5" y="0"/>
                  </a:cubicBezTo>
                  <a:cubicBezTo>
                    <a:pt x="5" y="0"/>
                    <a:pt x="4" y="0"/>
                    <a:pt x="4" y="0"/>
                  </a:cubicBezTo>
                  <a:cubicBezTo>
                    <a:pt x="3" y="4"/>
                    <a:pt x="4" y="10"/>
                    <a:pt x="3" y="15"/>
                  </a:cubicBezTo>
                  <a:cubicBezTo>
                    <a:pt x="3" y="42"/>
                    <a:pt x="3" y="42"/>
                    <a:pt x="3" y="42"/>
                  </a:cubicBezTo>
                  <a:cubicBezTo>
                    <a:pt x="1" y="69"/>
                    <a:pt x="0" y="51"/>
                    <a:pt x="0" y="30"/>
                  </a:cubicBezTo>
                  <a:cubicBezTo>
                    <a:pt x="0" y="35"/>
                    <a:pt x="0" y="40"/>
                    <a:pt x="0" y="41"/>
                  </a:cubicBezTo>
                  <a:cubicBezTo>
                    <a:pt x="0" y="44"/>
                    <a:pt x="2" y="104"/>
                    <a:pt x="3" y="53"/>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3" name="Google Shape;1753;p92"/>
            <p:cNvSpPr/>
            <p:nvPr/>
          </p:nvSpPr>
          <p:spPr>
            <a:xfrm>
              <a:off x="9766300" y="5289550"/>
              <a:ext cx="0" cy="0"/>
            </a:xfrm>
            <a:custGeom>
              <a:rect b="b" l="l" r="r" t="t"/>
              <a:pathLst>
                <a:path extrusionOk="0" h="120000" w="120000">
                  <a:moveTo>
                    <a:pt x="0" y="0"/>
                  </a:moveTo>
                  <a:cubicBezTo>
                    <a:pt x="0" y="0"/>
                    <a:pt x="0" y="0"/>
                    <a:pt x="0" y="0"/>
                  </a:cubicBezTo>
                  <a:cubicBezTo>
                    <a:pt x="0" y="0"/>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4" name="Google Shape;1754;p92"/>
            <p:cNvSpPr/>
            <p:nvPr/>
          </p:nvSpPr>
          <p:spPr>
            <a:xfrm>
              <a:off x="9790113" y="1617663"/>
              <a:ext cx="3175" cy="3175"/>
            </a:xfrm>
            <a:custGeom>
              <a:rect b="b" l="l" r="r" t="t"/>
              <a:pathLst>
                <a:path extrusionOk="0" h="1" w="1">
                  <a:moveTo>
                    <a:pt x="1" y="1"/>
                  </a:moveTo>
                  <a:cubicBezTo>
                    <a:pt x="1" y="1"/>
                    <a:pt x="1" y="1"/>
                    <a:pt x="1" y="0"/>
                  </a:cubicBezTo>
                  <a:cubicBezTo>
                    <a:pt x="0" y="1"/>
                    <a:pt x="0" y="1"/>
                    <a:pt x="1"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5" name="Google Shape;1755;p92"/>
            <p:cNvSpPr/>
            <p:nvPr/>
          </p:nvSpPr>
          <p:spPr>
            <a:xfrm>
              <a:off x="10242550" y="3384550"/>
              <a:ext cx="31750" cy="22225"/>
            </a:xfrm>
            <a:custGeom>
              <a:rect b="b" l="l" r="r" t="t"/>
              <a:pathLst>
                <a:path extrusionOk="0" h="8" w="12">
                  <a:moveTo>
                    <a:pt x="0" y="0"/>
                  </a:moveTo>
                  <a:cubicBezTo>
                    <a:pt x="3" y="2"/>
                    <a:pt x="7" y="5"/>
                    <a:pt x="12" y="8"/>
                  </a:cubicBezTo>
                  <a:cubicBezTo>
                    <a:pt x="7" y="4"/>
                    <a:pt x="3" y="2"/>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6" name="Google Shape;1756;p92"/>
            <p:cNvSpPr/>
            <p:nvPr/>
          </p:nvSpPr>
          <p:spPr>
            <a:xfrm>
              <a:off x="10617200" y="3976688"/>
              <a:ext cx="11112" cy="31750"/>
            </a:xfrm>
            <a:custGeom>
              <a:rect b="b" l="l" r="r" t="t"/>
              <a:pathLst>
                <a:path extrusionOk="0" h="12" w="4">
                  <a:moveTo>
                    <a:pt x="4" y="12"/>
                  </a:moveTo>
                  <a:cubicBezTo>
                    <a:pt x="3" y="9"/>
                    <a:pt x="2" y="5"/>
                    <a:pt x="1" y="2"/>
                  </a:cubicBezTo>
                  <a:cubicBezTo>
                    <a:pt x="1" y="1"/>
                    <a:pt x="1" y="1"/>
                    <a:pt x="0" y="0"/>
                  </a:cubicBezTo>
                  <a:cubicBezTo>
                    <a:pt x="1" y="2"/>
                    <a:pt x="3" y="9"/>
                    <a:pt x="4" y="12"/>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7" name="Google Shape;1757;p92"/>
            <p:cNvSpPr/>
            <p:nvPr/>
          </p:nvSpPr>
          <p:spPr>
            <a:xfrm>
              <a:off x="9717088" y="2381250"/>
              <a:ext cx="0" cy="26988"/>
            </a:xfrm>
            <a:custGeom>
              <a:rect b="b" l="l" r="r" t="t"/>
              <a:pathLst>
                <a:path extrusionOk="0" h="10" w="120000">
                  <a:moveTo>
                    <a:pt x="0" y="0"/>
                  </a:moveTo>
                  <a:cubicBezTo>
                    <a:pt x="0" y="4"/>
                    <a:pt x="0" y="7"/>
                    <a:pt x="0" y="10"/>
                  </a:cubicBezTo>
                  <a:cubicBezTo>
                    <a:pt x="0" y="4"/>
                    <a:pt x="0" y="2"/>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8" name="Google Shape;1758;p92"/>
            <p:cNvSpPr/>
            <p:nvPr/>
          </p:nvSpPr>
          <p:spPr>
            <a:xfrm>
              <a:off x="9024938" y="4857750"/>
              <a:ext cx="9525" cy="3175"/>
            </a:xfrm>
            <a:custGeom>
              <a:rect b="b" l="l" r="r" t="t"/>
              <a:pathLst>
                <a:path extrusionOk="0" h="1" w="3">
                  <a:moveTo>
                    <a:pt x="0" y="0"/>
                  </a:moveTo>
                  <a:cubicBezTo>
                    <a:pt x="2" y="1"/>
                    <a:pt x="3" y="1"/>
                    <a:pt x="3" y="1"/>
                  </a:cubicBezTo>
                  <a:cubicBezTo>
                    <a:pt x="2" y="1"/>
                    <a:pt x="1"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9" name="Google Shape;1759;p92"/>
            <p:cNvSpPr/>
            <p:nvPr/>
          </p:nvSpPr>
          <p:spPr>
            <a:xfrm>
              <a:off x="10431463" y="2257425"/>
              <a:ext cx="0" cy="3175"/>
            </a:xfrm>
            <a:custGeom>
              <a:rect b="b" l="l" r="r" t="t"/>
              <a:pathLst>
                <a:path extrusionOk="0" h="1" w="120000">
                  <a:moveTo>
                    <a:pt x="0" y="0"/>
                  </a:moveTo>
                  <a:cubicBezTo>
                    <a:pt x="0" y="0"/>
                    <a:pt x="0" y="1"/>
                    <a:pt x="0" y="1"/>
                  </a:cubicBezTo>
                  <a:cubicBezTo>
                    <a:pt x="0" y="1"/>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0" name="Google Shape;1760;p92"/>
            <p:cNvSpPr/>
            <p:nvPr/>
          </p:nvSpPr>
          <p:spPr>
            <a:xfrm>
              <a:off x="9453563" y="1312863"/>
              <a:ext cx="0" cy="0"/>
            </a:xfrm>
            <a:custGeom>
              <a:rect b="b" l="l" r="r" t="t"/>
              <a:pathLst>
                <a:path extrusionOk="0" h="120000" w="120000">
                  <a:moveTo>
                    <a:pt x="0" y="0"/>
                  </a:moveTo>
                  <a:cubicBezTo>
                    <a:pt x="0" y="0"/>
                    <a:pt x="0" y="0"/>
                    <a:pt x="0" y="0"/>
                  </a:cubicBezTo>
                  <a:cubicBezTo>
                    <a:pt x="0" y="0"/>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1" name="Google Shape;1761;p92"/>
            <p:cNvSpPr/>
            <p:nvPr/>
          </p:nvSpPr>
          <p:spPr>
            <a:xfrm>
              <a:off x="10088563" y="2149475"/>
              <a:ext cx="0" cy="0"/>
            </a:xfrm>
            <a:custGeom>
              <a:rect b="b" l="l" r="r" t="t"/>
              <a:pathLst>
                <a:path extrusionOk="0" h="120000" w="120000">
                  <a:moveTo>
                    <a:pt x="0" y="0"/>
                  </a:moveTo>
                  <a:cubicBezTo>
                    <a:pt x="0" y="0"/>
                    <a:pt x="0" y="0"/>
                    <a:pt x="0" y="0"/>
                  </a:cubicBezTo>
                  <a:cubicBezTo>
                    <a:pt x="0" y="0"/>
                    <a:pt x="0" y="0"/>
                    <a:pt x="0" y="0"/>
                  </a:cubicBezTo>
                  <a:cubicBezTo>
                    <a:pt x="0" y="0"/>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2" name="Google Shape;1762;p92"/>
            <p:cNvSpPr/>
            <p:nvPr/>
          </p:nvSpPr>
          <p:spPr>
            <a:xfrm>
              <a:off x="8192297" y="1354455"/>
              <a:ext cx="2748784" cy="3931920"/>
            </a:xfrm>
            <a:custGeom>
              <a:rect b="b" l="l" r="r" t="t"/>
              <a:pathLst>
                <a:path extrusionOk="0" h="1640" w="832">
                  <a:moveTo>
                    <a:pt x="832" y="1089"/>
                  </a:moveTo>
                  <a:cubicBezTo>
                    <a:pt x="830" y="1074"/>
                    <a:pt x="828" y="1048"/>
                    <a:pt x="822" y="1020"/>
                  </a:cubicBezTo>
                  <a:cubicBezTo>
                    <a:pt x="819" y="1006"/>
                    <a:pt x="816" y="992"/>
                    <a:pt x="811" y="978"/>
                  </a:cubicBezTo>
                  <a:cubicBezTo>
                    <a:pt x="806" y="964"/>
                    <a:pt x="801" y="950"/>
                    <a:pt x="795" y="939"/>
                  </a:cubicBezTo>
                  <a:cubicBezTo>
                    <a:pt x="799" y="944"/>
                    <a:pt x="796" y="937"/>
                    <a:pt x="796" y="934"/>
                  </a:cubicBezTo>
                  <a:cubicBezTo>
                    <a:pt x="787" y="921"/>
                    <a:pt x="784" y="917"/>
                    <a:pt x="781" y="913"/>
                  </a:cubicBezTo>
                  <a:cubicBezTo>
                    <a:pt x="778" y="908"/>
                    <a:pt x="774" y="902"/>
                    <a:pt x="762" y="887"/>
                  </a:cubicBezTo>
                  <a:cubicBezTo>
                    <a:pt x="762" y="887"/>
                    <a:pt x="767" y="894"/>
                    <a:pt x="771" y="901"/>
                  </a:cubicBezTo>
                  <a:cubicBezTo>
                    <a:pt x="775" y="907"/>
                    <a:pt x="778" y="915"/>
                    <a:pt x="778" y="915"/>
                  </a:cubicBezTo>
                  <a:cubicBezTo>
                    <a:pt x="765" y="893"/>
                    <a:pt x="751" y="877"/>
                    <a:pt x="737" y="858"/>
                  </a:cubicBezTo>
                  <a:cubicBezTo>
                    <a:pt x="746" y="871"/>
                    <a:pt x="739" y="863"/>
                    <a:pt x="728" y="851"/>
                  </a:cubicBezTo>
                  <a:cubicBezTo>
                    <a:pt x="722" y="845"/>
                    <a:pt x="715" y="838"/>
                    <a:pt x="709" y="832"/>
                  </a:cubicBezTo>
                  <a:cubicBezTo>
                    <a:pt x="702" y="826"/>
                    <a:pt x="696" y="821"/>
                    <a:pt x="693" y="818"/>
                  </a:cubicBezTo>
                  <a:cubicBezTo>
                    <a:pt x="674" y="800"/>
                    <a:pt x="651" y="787"/>
                    <a:pt x="641" y="778"/>
                  </a:cubicBezTo>
                  <a:cubicBezTo>
                    <a:pt x="644" y="779"/>
                    <a:pt x="644" y="779"/>
                    <a:pt x="644" y="779"/>
                  </a:cubicBezTo>
                  <a:cubicBezTo>
                    <a:pt x="644" y="779"/>
                    <a:pt x="636" y="774"/>
                    <a:pt x="628" y="769"/>
                  </a:cubicBezTo>
                  <a:cubicBezTo>
                    <a:pt x="620" y="764"/>
                    <a:pt x="612" y="760"/>
                    <a:pt x="612" y="760"/>
                  </a:cubicBezTo>
                  <a:cubicBezTo>
                    <a:pt x="617" y="759"/>
                    <a:pt x="617" y="759"/>
                    <a:pt x="617" y="759"/>
                  </a:cubicBezTo>
                  <a:cubicBezTo>
                    <a:pt x="607" y="752"/>
                    <a:pt x="593" y="745"/>
                    <a:pt x="585" y="742"/>
                  </a:cubicBezTo>
                  <a:cubicBezTo>
                    <a:pt x="576" y="738"/>
                    <a:pt x="570" y="736"/>
                    <a:pt x="574" y="738"/>
                  </a:cubicBezTo>
                  <a:cubicBezTo>
                    <a:pt x="550" y="726"/>
                    <a:pt x="565" y="732"/>
                    <a:pt x="562" y="729"/>
                  </a:cubicBezTo>
                  <a:cubicBezTo>
                    <a:pt x="569" y="732"/>
                    <a:pt x="580" y="737"/>
                    <a:pt x="590" y="741"/>
                  </a:cubicBezTo>
                  <a:cubicBezTo>
                    <a:pt x="595" y="743"/>
                    <a:pt x="600" y="746"/>
                    <a:pt x="604" y="748"/>
                  </a:cubicBezTo>
                  <a:cubicBezTo>
                    <a:pt x="608" y="750"/>
                    <a:pt x="611" y="752"/>
                    <a:pt x="613" y="754"/>
                  </a:cubicBezTo>
                  <a:cubicBezTo>
                    <a:pt x="611" y="753"/>
                    <a:pt x="606" y="750"/>
                    <a:pt x="605" y="750"/>
                  </a:cubicBezTo>
                  <a:cubicBezTo>
                    <a:pt x="620" y="759"/>
                    <a:pt x="629" y="764"/>
                    <a:pt x="634" y="767"/>
                  </a:cubicBezTo>
                  <a:cubicBezTo>
                    <a:pt x="640" y="770"/>
                    <a:pt x="642" y="770"/>
                    <a:pt x="642" y="770"/>
                  </a:cubicBezTo>
                  <a:cubicBezTo>
                    <a:pt x="644" y="770"/>
                    <a:pt x="643" y="767"/>
                    <a:pt x="658" y="777"/>
                  </a:cubicBezTo>
                  <a:cubicBezTo>
                    <a:pt x="642" y="766"/>
                    <a:pt x="631" y="757"/>
                    <a:pt x="613" y="748"/>
                  </a:cubicBezTo>
                  <a:cubicBezTo>
                    <a:pt x="605" y="743"/>
                    <a:pt x="572" y="728"/>
                    <a:pt x="555" y="721"/>
                  </a:cubicBezTo>
                  <a:cubicBezTo>
                    <a:pt x="567" y="726"/>
                    <a:pt x="575" y="730"/>
                    <a:pt x="583" y="735"/>
                  </a:cubicBezTo>
                  <a:cubicBezTo>
                    <a:pt x="591" y="739"/>
                    <a:pt x="598" y="743"/>
                    <a:pt x="606" y="748"/>
                  </a:cubicBezTo>
                  <a:cubicBezTo>
                    <a:pt x="599" y="744"/>
                    <a:pt x="594" y="742"/>
                    <a:pt x="590" y="741"/>
                  </a:cubicBezTo>
                  <a:cubicBezTo>
                    <a:pt x="586" y="739"/>
                    <a:pt x="582" y="737"/>
                    <a:pt x="576" y="733"/>
                  </a:cubicBezTo>
                  <a:cubicBezTo>
                    <a:pt x="580" y="735"/>
                    <a:pt x="580" y="735"/>
                    <a:pt x="580" y="735"/>
                  </a:cubicBezTo>
                  <a:cubicBezTo>
                    <a:pt x="563" y="728"/>
                    <a:pt x="563" y="728"/>
                    <a:pt x="563" y="728"/>
                  </a:cubicBezTo>
                  <a:cubicBezTo>
                    <a:pt x="562" y="725"/>
                    <a:pt x="519" y="705"/>
                    <a:pt x="545" y="715"/>
                  </a:cubicBezTo>
                  <a:cubicBezTo>
                    <a:pt x="522" y="705"/>
                    <a:pt x="536" y="713"/>
                    <a:pt x="516" y="704"/>
                  </a:cubicBezTo>
                  <a:cubicBezTo>
                    <a:pt x="516" y="704"/>
                    <a:pt x="526" y="709"/>
                    <a:pt x="536" y="714"/>
                  </a:cubicBezTo>
                  <a:cubicBezTo>
                    <a:pt x="546" y="719"/>
                    <a:pt x="555" y="724"/>
                    <a:pt x="555" y="724"/>
                  </a:cubicBezTo>
                  <a:cubicBezTo>
                    <a:pt x="554" y="726"/>
                    <a:pt x="554" y="726"/>
                    <a:pt x="554" y="726"/>
                  </a:cubicBezTo>
                  <a:cubicBezTo>
                    <a:pt x="539" y="720"/>
                    <a:pt x="536" y="717"/>
                    <a:pt x="520" y="709"/>
                  </a:cubicBezTo>
                  <a:cubicBezTo>
                    <a:pt x="520" y="712"/>
                    <a:pt x="520" y="712"/>
                    <a:pt x="520" y="712"/>
                  </a:cubicBezTo>
                  <a:cubicBezTo>
                    <a:pt x="492" y="697"/>
                    <a:pt x="492" y="697"/>
                    <a:pt x="492" y="697"/>
                  </a:cubicBezTo>
                  <a:cubicBezTo>
                    <a:pt x="493" y="697"/>
                    <a:pt x="492" y="697"/>
                    <a:pt x="490" y="697"/>
                  </a:cubicBezTo>
                  <a:cubicBezTo>
                    <a:pt x="490" y="696"/>
                    <a:pt x="489" y="696"/>
                    <a:pt x="488" y="696"/>
                  </a:cubicBezTo>
                  <a:cubicBezTo>
                    <a:pt x="487" y="695"/>
                    <a:pt x="487" y="695"/>
                    <a:pt x="486" y="695"/>
                  </a:cubicBezTo>
                  <a:cubicBezTo>
                    <a:pt x="484" y="694"/>
                    <a:pt x="483" y="694"/>
                    <a:pt x="481" y="693"/>
                  </a:cubicBezTo>
                  <a:cubicBezTo>
                    <a:pt x="481" y="693"/>
                    <a:pt x="480" y="692"/>
                    <a:pt x="479" y="692"/>
                  </a:cubicBezTo>
                  <a:cubicBezTo>
                    <a:pt x="479" y="692"/>
                    <a:pt x="479" y="692"/>
                    <a:pt x="479" y="691"/>
                  </a:cubicBezTo>
                  <a:cubicBezTo>
                    <a:pt x="479" y="691"/>
                    <a:pt x="479" y="691"/>
                    <a:pt x="479" y="691"/>
                  </a:cubicBezTo>
                  <a:cubicBezTo>
                    <a:pt x="480" y="686"/>
                    <a:pt x="481" y="685"/>
                    <a:pt x="481" y="684"/>
                  </a:cubicBezTo>
                  <a:cubicBezTo>
                    <a:pt x="482" y="683"/>
                    <a:pt x="482" y="683"/>
                    <a:pt x="482" y="683"/>
                  </a:cubicBezTo>
                  <a:cubicBezTo>
                    <a:pt x="482" y="682"/>
                    <a:pt x="482" y="682"/>
                    <a:pt x="482" y="680"/>
                  </a:cubicBezTo>
                  <a:cubicBezTo>
                    <a:pt x="482" y="676"/>
                    <a:pt x="482" y="672"/>
                    <a:pt x="482" y="664"/>
                  </a:cubicBezTo>
                  <a:cubicBezTo>
                    <a:pt x="481" y="666"/>
                    <a:pt x="481" y="666"/>
                    <a:pt x="481" y="666"/>
                  </a:cubicBezTo>
                  <a:cubicBezTo>
                    <a:pt x="481" y="649"/>
                    <a:pt x="480" y="639"/>
                    <a:pt x="481" y="615"/>
                  </a:cubicBezTo>
                  <a:cubicBezTo>
                    <a:pt x="481" y="617"/>
                    <a:pt x="481" y="623"/>
                    <a:pt x="482" y="627"/>
                  </a:cubicBezTo>
                  <a:cubicBezTo>
                    <a:pt x="483" y="593"/>
                    <a:pt x="479" y="538"/>
                    <a:pt x="483" y="523"/>
                  </a:cubicBezTo>
                  <a:cubicBezTo>
                    <a:pt x="485" y="526"/>
                    <a:pt x="483" y="540"/>
                    <a:pt x="486" y="540"/>
                  </a:cubicBezTo>
                  <a:cubicBezTo>
                    <a:pt x="483" y="593"/>
                    <a:pt x="489" y="577"/>
                    <a:pt x="487" y="639"/>
                  </a:cubicBezTo>
                  <a:cubicBezTo>
                    <a:pt x="485" y="640"/>
                    <a:pt x="486" y="653"/>
                    <a:pt x="486" y="667"/>
                  </a:cubicBezTo>
                  <a:cubicBezTo>
                    <a:pt x="487" y="673"/>
                    <a:pt x="487" y="678"/>
                    <a:pt x="487" y="683"/>
                  </a:cubicBezTo>
                  <a:cubicBezTo>
                    <a:pt x="487" y="685"/>
                    <a:pt x="487" y="686"/>
                    <a:pt x="485" y="688"/>
                  </a:cubicBezTo>
                  <a:cubicBezTo>
                    <a:pt x="486" y="686"/>
                    <a:pt x="485" y="684"/>
                    <a:pt x="485" y="682"/>
                  </a:cubicBezTo>
                  <a:cubicBezTo>
                    <a:pt x="485" y="682"/>
                    <a:pt x="485" y="682"/>
                    <a:pt x="485" y="681"/>
                  </a:cubicBezTo>
                  <a:cubicBezTo>
                    <a:pt x="485" y="679"/>
                    <a:pt x="485" y="679"/>
                    <a:pt x="485" y="679"/>
                  </a:cubicBezTo>
                  <a:cubicBezTo>
                    <a:pt x="485" y="677"/>
                    <a:pt x="485" y="675"/>
                    <a:pt x="485" y="674"/>
                  </a:cubicBezTo>
                  <a:cubicBezTo>
                    <a:pt x="485" y="671"/>
                    <a:pt x="485" y="668"/>
                    <a:pt x="484" y="666"/>
                  </a:cubicBezTo>
                  <a:cubicBezTo>
                    <a:pt x="484" y="655"/>
                    <a:pt x="483" y="648"/>
                    <a:pt x="483" y="650"/>
                  </a:cubicBezTo>
                  <a:cubicBezTo>
                    <a:pt x="483" y="660"/>
                    <a:pt x="483" y="672"/>
                    <a:pt x="483" y="684"/>
                  </a:cubicBezTo>
                  <a:cubicBezTo>
                    <a:pt x="483" y="685"/>
                    <a:pt x="483" y="686"/>
                    <a:pt x="483" y="687"/>
                  </a:cubicBezTo>
                  <a:cubicBezTo>
                    <a:pt x="483" y="688"/>
                    <a:pt x="483" y="688"/>
                    <a:pt x="483" y="689"/>
                  </a:cubicBezTo>
                  <a:cubicBezTo>
                    <a:pt x="483" y="689"/>
                    <a:pt x="483" y="689"/>
                    <a:pt x="483" y="690"/>
                  </a:cubicBezTo>
                  <a:cubicBezTo>
                    <a:pt x="484" y="690"/>
                    <a:pt x="484" y="690"/>
                    <a:pt x="484" y="690"/>
                  </a:cubicBezTo>
                  <a:cubicBezTo>
                    <a:pt x="485" y="691"/>
                    <a:pt x="487" y="692"/>
                    <a:pt x="488" y="692"/>
                  </a:cubicBezTo>
                  <a:cubicBezTo>
                    <a:pt x="484" y="689"/>
                    <a:pt x="489" y="688"/>
                    <a:pt x="492" y="688"/>
                  </a:cubicBezTo>
                  <a:cubicBezTo>
                    <a:pt x="491" y="687"/>
                    <a:pt x="490" y="687"/>
                    <a:pt x="488" y="686"/>
                  </a:cubicBezTo>
                  <a:cubicBezTo>
                    <a:pt x="488" y="686"/>
                    <a:pt x="488" y="686"/>
                    <a:pt x="488" y="686"/>
                  </a:cubicBezTo>
                  <a:cubicBezTo>
                    <a:pt x="488" y="686"/>
                    <a:pt x="488" y="686"/>
                    <a:pt x="488" y="686"/>
                  </a:cubicBezTo>
                  <a:cubicBezTo>
                    <a:pt x="488" y="685"/>
                    <a:pt x="488" y="685"/>
                    <a:pt x="488" y="685"/>
                  </a:cubicBezTo>
                  <a:cubicBezTo>
                    <a:pt x="488" y="684"/>
                    <a:pt x="488" y="684"/>
                    <a:pt x="488" y="683"/>
                  </a:cubicBezTo>
                  <a:cubicBezTo>
                    <a:pt x="488" y="673"/>
                    <a:pt x="489" y="661"/>
                    <a:pt x="489" y="649"/>
                  </a:cubicBezTo>
                  <a:cubicBezTo>
                    <a:pt x="489" y="622"/>
                    <a:pt x="490" y="593"/>
                    <a:pt x="491" y="568"/>
                  </a:cubicBezTo>
                  <a:cubicBezTo>
                    <a:pt x="488" y="573"/>
                    <a:pt x="488" y="573"/>
                    <a:pt x="488" y="573"/>
                  </a:cubicBezTo>
                  <a:cubicBezTo>
                    <a:pt x="486" y="529"/>
                    <a:pt x="490" y="579"/>
                    <a:pt x="491" y="544"/>
                  </a:cubicBezTo>
                  <a:cubicBezTo>
                    <a:pt x="488" y="529"/>
                    <a:pt x="488" y="529"/>
                    <a:pt x="488" y="529"/>
                  </a:cubicBezTo>
                  <a:cubicBezTo>
                    <a:pt x="489" y="527"/>
                    <a:pt x="489" y="527"/>
                    <a:pt x="489" y="527"/>
                  </a:cubicBezTo>
                  <a:cubicBezTo>
                    <a:pt x="486" y="502"/>
                    <a:pt x="486" y="502"/>
                    <a:pt x="486" y="502"/>
                  </a:cubicBezTo>
                  <a:cubicBezTo>
                    <a:pt x="486" y="520"/>
                    <a:pt x="488" y="511"/>
                    <a:pt x="487" y="531"/>
                  </a:cubicBezTo>
                  <a:cubicBezTo>
                    <a:pt x="486" y="548"/>
                    <a:pt x="485" y="530"/>
                    <a:pt x="483" y="525"/>
                  </a:cubicBezTo>
                  <a:cubicBezTo>
                    <a:pt x="484" y="513"/>
                    <a:pt x="484" y="471"/>
                    <a:pt x="486" y="497"/>
                  </a:cubicBezTo>
                  <a:cubicBezTo>
                    <a:pt x="483" y="451"/>
                    <a:pt x="483" y="451"/>
                    <a:pt x="483" y="451"/>
                  </a:cubicBezTo>
                  <a:cubicBezTo>
                    <a:pt x="484" y="451"/>
                    <a:pt x="484" y="461"/>
                    <a:pt x="485" y="466"/>
                  </a:cubicBezTo>
                  <a:cubicBezTo>
                    <a:pt x="484" y="432"/>
                    <a:pt x="484" y="432"/>
                    <a:pt x="484" y="432"/>
                  </a:cubicBezTo>
                  <a:cubicBezTo>
                    <a:pt x="485" y="434"/>
                    <a:pt x="485" y="434"/>
                    <a:pt x="485" y="434"/>
                  </a:cubicBezTo>
                  <a:cubicBezTo>
                    <a:pt x="484" y="407"/>
                    <a:pt x="483" y="369"/>
                    <a:pt x="481" y="348"/>
                  </a:cubicBezTo>
                  <a:cubicBezTo>
                    <a:pt x="479" y="394"/>
                    <a:pt x="479" y="326"/>
                    <a:pt x="478" y="330"/>
                  </a:cubicBezTo>
                  <a:cubicBezTo>
                    <a:pt x="478" y="314"/>
                    <a:pt x="483" y="309"/>
                    <a:pt x="485" y="344"/>
                  </a:cubicBezTo>
                  <a:cubicBezTo>
                    <a:pt x="483" y="353"/>
                    <a:pt x="485" y="377"/>
                    <a:pt x="485" y="395"/>
                  </a:cubicBezTo>
                  <a:cubicBezTo>
                    <a:pt x="486" y="372"/>
                    <a:pt x="485" y="365"/>
                    <a:pt x="485" y="347"/>
                  </a:cubicBezTo>
                  <a:cubicBezTo>
                    <a:pt x="486" y="360"/>
                    <a:pt x="487" y="323"/>
                    <a:pt x="488" y="324"/>
                  </a:cubicBezTo>
                  <a:cubicBezTo>
                    <a:pt x="488" y="326"/>
                    <a:pt x="491" y="334"/>
                    <a:pt x="490" y="357"/>
                  </a:cubicBezTo>
                  <a:cubicBezTo>
                    <a:pt x="490" y="391"/>
                    <a:pt x="487" y="360"/>
                    <a:pt x="488" y="370"/>
                  </a:cubicBezTo>
                  <a:cubicBezTo>
                    <a:pt x="485" y="380"/>
                    <a:pt x="488" y="418"/>
                    <a:pt x="487" y="439"/>
                  </a:cubicBezTo>
                  <a:cubicBezTo>
                    <a:pt x="487" y="441"/>
                    <a:pt x="487" y="434"/>
                    <a:pt x="487" y="431"/>
                  </a:cubicBezTo>
                  <a:cubicBezTo>
                    <a:pt x="487" y="449"/>
                    <a:pt x="487" y="487"/>
                    <a:pt x="489" y="489"/>
                  </a:cubicBezTo>
                  <a:cubicBezTo>
                    <a:pt x="487" y="445"/>
                    <a:pt x="487" y="445"/>
                    <a:pt x="487" y="445"/>
                  </a:cubicBezTo>
                  <a:cubicBezTo>
                    <a:pt x="488" y="435"/>
                    <a:pt x="489" y="458"/>
                    <a:pt x="490" y="444"/>
                  </a:cubicBezTo>
                  <a:cubicBezTo>
                    <a:pt x="490" y="434"/>
                    <a:pt x="489" y="422"/>
                    <a:pt x="490" y="409"/>
                  </a:cubicBezTo>
                  <a:cubicBezTo>
                    <a:pt x="491" y="411"/>
                    <a:pt x="491" y="411"/>
                    <a:pt x="491" y="411"/>
                  </a:cubicBezTo>
                  <a:cubicBezTo>
                    <a:pt x="491" y="398"/>
                    <a:pt x="492" y="380"/>
                    <a:pt x="492" y="362"/>
                  </a:cubicBezTo>
                  <a:cubicBezTo>
                    <a:pt x="491" y="354"/>
                    <a:pt x="491" y="344"/>
                    <a:pt x="491" y="336"/>
                  </a:cubicBezTo>
                  <a:cubicBezTo>
                    <a:pt x="491" y="327"/>
                    <a:pt x="491" y="319"/>
                    <a:pt x="491" y="311"/>
                  </a:cubicBezTo>
                  <a:cubicBezTo>
                    <a:pt x="489" y="311"/>
                    <a:pt x="487" y="309"/>
                    <a:pt x="485" y="306"/>
                  </a:cubicBezTo>
                  <a:cubicBezTo>
                    <a:pt x="485" y="305"/>
                    <a:pt x="484" y="303"/>
                    <a:pt x="483" y="301"/>
                  </a:cubicBezTo>
                  <a:cubicBezTo>
                    <a:pt x="481" y="298"/>
                    <a:pt x="481" y="298"/>
                    <a:pt x="481" y="298"/>
                  </a:cubicBezTo>
                  <a:cubicBezTo>
                    <a:pt x="481" y="296"/>
                    <a:pt x="481" y="296"/>
                    <a:pt x="481" y="296"/>
                  </a:cubicBezTo>
                  <a:cubicBezTo>
                    <a:pt x="480" y="295"/>
                    <a:pt x="480" y="295"/>
                    <a:pt x="480" y="295"/>
                  </a:cubicBezTo>
                  <a:cubicBezTo>
                    <a:pt x="480" y="294"/>
                    <a:pt x="480" y="294"/>
                    <a:pt x="480" y="294"/>
                  </a:cubicBezTo>
                  <a:cubicBezTo>
                    <a:pt x="486" y="295"/>
                    <a:pt x="491" y="295"/>
                    <a:pt x="497" y="296"/>
                  </a:cubicBezTo>
                  <a:cubicBezTo>
                    <a:pt x="502" y="297"/>
                    <a:pt x="508" y="298"/>
                    <a:pt x="513" y="299"/>
                  </a:cubicBezTo>
                  <a:cubicBezTo>
                    <a:pt x="519" y="300"/>
                    <a:pt x="525" y="301"/>
                    <a:pt x="530" y="302"/>
                  </a:cubicBezTo>
                  <a:cubicBezTo>
                    <a:pt x="554" y="306"/>
                    <a:pt x="577" y="312"/>
                    <a:pt x="601" y="319"/>
                  </a:cubicBezTo>
                  <a:cubicBezTo>
                    <a:pt x="600" y="318"/>
                    <a:pt x="601" y="317"/>
                    <a:pt x="603" y="317"/>
                  </a:cubicBezTo>
                  <a:cubicBezTo>
                    <a:pt x="616" y="321"/>
                    <a:pt x="641" y="328"/>
                    <a:pt x="640" y="329"/>
                  </a:cubicBezTo>
                  <a:cubicBezTo>
                    <a:pt x="647" y="331"/>
                    <a:pt x="661" y="334"/>
                    <a:pt x="672" y="337"/>
                  </a:cubicBezTo>
                  <a:cubicBezTo>
                    <a:pt x="676" y="338"/>
                    <a:pt x="680" y="339"/>
                    <a:pt x="683" y="339"/>
                  </a:cubicBezTo>
                  <a:cubicBezTo>
                    <a:pt x="686" y="340"/>
                    <a:pt x="689" y="341"/>
                    <a:pt x="691" y="341"/>
                  </a:cubicBezTo>
                  <a:cubicBezTo>
                    <a:pt x="695" y="342"/>
                    <a:pt x="697" y="342"/>
                    <a:pt x="694" y="341"/>
                  </a:cubicBezTo>
                  <a:cubicBezTo>
                    <a:pt x="696" y="342"/>
                    <a:pt x="699" y="343"/>
                    <a:pt x="701" y="343"/>
                  </a:cubicBezTo>
                  <a:cubicBezTo>
                    <a:pt x="707" y="346"/>
                    <a:pt x="713" y="349"/>
                    <a:pt x="720" y="352"/>
                  </a:cubicBezTo>
                  <a:cubicBezTo>
                    <a:pt x="724" y="341"/>
                    <a:pt x="728" y="327"/>
                    <a:pt x="734" y="308"/>
                  </a:cubicBezTo>
                  <a:cubicBezTo>
                    <a:pt x="735" y="302"/>
                    <a:pt x="738" y="294"/>
                    <a:pt x="740" y="286"/>
                  </a:cubicBezTo>
                  <a:cubicBezTo>
                    <a:pt x="742" y="278"/>
                    <a:pt x="744" y="270"/>
                    <a:pt x="747" y="261"/>
                  </a:cubicBezTo>
                  <a:cubicBezTo>
                    <a:pt x="749" y="252"/>
                    <a:pt x="748" y="250"/>
                    <a:pt x="746" y="252"/>
                  </a:cubicBezTo>
                  <a:cubicBezTo>
                    <a:pt x="749" y="242"/>
                    <a:pt x="752" y="233"/>
                    <a:pt x="754" y="223"/>
                  </a:cubicBezTo>
                  <a:cubicBezTo>
                    <a:pt x="753" y="231"/>
                    <a:pt x="753" y="236"/>
                    <a:pt x="750" y="250"/>
                  </a:cubicBezTo>
                  <a:cubicBezTo>
                    <a:pt x="750" y="250"/>
                    <a:pt x="755" y="230"/>
                    <a:pt x="760" y="210"/>
                  </a:cubicBezTo>
                  <a:cubicBezTo>
                    <a:pt x="764" y="196"/>
                    <a:pt x="768" y="182"/>
                    <a:pt x="770" y="172"/>
                  </a:cubicBezTo>
                  <a:cubicBezTo>
                    <a:pt x="771" y="170"/>
                    <a:pt x="771" y="169"/>
                    <a:pt x="771" y="168"/>
                  </a:cubicBezTo>
                  <a:cubicBezTo>
                    <a:pt x="771" y="167"/>
                    <a:pt x="771" y="167"/>
                    <a:pt x="771" y="167"/>
                  </a:cubicBezTo>
                  <a:cubicBezTo>
                    <a:pt x="772" y="167"/>
                    <a:pt x="771" y="167"/>
                    <a:pt x="771" y="167"/>
                  </a:cubicBezTo>
                  <a:cubicBezTo>
                    <a:pt x="770" y="167"/>
                    <a:pt x="770" y="167"/>
                    <a:pt x="769" y="166"/>
                  </a:cubicBezTo>
                  <a:cubicBezTo>
                    <a:pt x="767" y="166"/>
                    <a:pt x="765" y="166"/>
                    <a:pt x="764" y="165"/>
                  </a:cubicBezTo>
                  <a:cubicBezTo>
                    <a:pt x="761" y="165"/>
                    <a:pt x="759" y="164"/>
                    <a:pt x="759" y="164"/>
                  </a:cubicBezTo>
                  <a:cubicBezTo>
                    <a:pt x="769" y="165"/>
                    <a:pt x="769" y="165"/>
                    <a:pt x="769" y="165"/>
                  </a:cubicBezTo>
                  <a:cubicBezTo>
                    <a:pt x="769" y="165"/>
                    <a:pt x="757" y="163"/>
                    <a:pt x="745" y="161"/>
                  </a:cubicBezTo>
                  <a:cubicBezTo>
                    <a:pt x="734" y="160"/>
                    <a:pt x="723" y="158"/>
                    <a:pt x="723" y="158"/>
                  </a:cubicBezTo>
                  <a:cubicBezTo>
                    <a:pt x="735" y="160"/>
                    <a:pt x="751" y="163"/>
                    <a:pt x="763" y="166"/>
                  </a:cubicBezTo>
                  <a:cubicBezTo>
                    <a:pt x="765" y="166"/>
                    <a:pt x="768" y="167"/>
                    <a:pt x="770" y="167"/>
                  </a:cubicBezTo>
                  <a:cubicBezTo>
                    <a:pt x="771" y="167"/>
                    <a:pt x="770" y="168"/>
                    <a:pt x="770" y="169"/>
                  </a:cubicBezTo>
                  <a:cubicBezTo>
                    <a:pt x="770" y="169"/>
                    <a:pt x="770" y="170"/>
                    <a:pt x="770" y="170"/>
                  </a:cubicBezTo>
                  <a:cubicBezTo>
                    <a:pt x="769" y="171"/>
                    <a:pt x="769" y="172"/>
                    <a:pt x="769" y="173"/>
                  </a:cubicBezTo>
                  <a:cubicBezTo>
                    <a:pt x="768" y="175"/>
                    <a:pt x="767" y="176"/>
                    <a:pt x="767" y="174"/>
                  </a:cubicBezTo>
                  <a:cubicBezTo>
                    <a:pt x="767" y="173"/>
                    <a:pt x="768" y="172"/>
                    <a:pt x="768" y="170"/>
                  </a:cubicBezTo>
                  <a:cubicBezTo>
                    <a:pt x="768" y="169"/>
                    <a:pt x="768" y="169"/>
                    <a:pt x="768" y="169"/>
                  </a:cubicBezTo>
                  <a:cubicBezTo>
                    <a:pt x="768" y="169"/>
                    <a:pt x="768" y="169"/>
                    <a:pt x="767" y="169"/>
                  </a:cubicBezTo>
                  <a:cubicBezTo>
                    <a:pt x="765" y="168"/>
                    <a:pt x="765" y="168"/>
                    <a:pt x="765" y="168"/>
                  </a:cubicBezTo>
                  <a:cubicBezTo>
                    <a:pt x="762" y="168"/>
                    <a:pt x="759" y="167"/>
                    <a:pt x="757" y="167"/>
                  </a:cubicBezTo>
                  <a:cubicBezTo>
                    <a:pt x="751" y="166"/>
                    <a:pt x="746" y="165"/>
                    <a:pt x="741" y="164"/>
                  </a:cubicBezTo>
                  <a:cubicBezTo>
                    <a:pt x="732" y="162"/>
                    <a:pt x="723" y="161"/>
                    <a:pt x="715" y="159"/>
                  </a:cubicBezTo>
                  <a:cubicBezTo>
                    <a:pt x="702" y="157"/>
                    <a:pt x="690" y="155"/>
                    <a:pt x="676" y="154"/>
                  </a:cubicBezTo>
                  <a:cubicBezTo>
                    <a:pt x="677" y="150"/>
                    <a:pt x="667" y="148"/>
                    <a:pt x="677" y="147"/>
                  </a:cubicBezTo>
                  <a:cubicBezTo>
                    <a:pt x="679" y="148"/>
                    <a:pt x="680" y="148"/>
                    <a:pt x="680" y="148"/>
                  </a:cubicBezTo>
                  <a:cubicBezTo>
                    <a:pt x="686" y="148"/>
                    <a:pt x="694" y="148"/>
                    <a:pt x="704" y="149"/>
                  </a:cubicBezTo>
                  <a:cubicBezTo>
                    <a:pt x="708" y="149"/>
                    <a:pt x="713" y="150"/>
                    <a:pt x="718" y="150"/>
                  </a:cubicBezTo>
                  <a:cubicBezTo>
                    <a:pt x="720" y="151"/>
                    <a:pt x="720" y="151"/>
                    <a:pt x="720" y="151"/>
                  </a:cubicBezTo>
                  <a:cubicBezTo>
                    <a:pt x="723" y="151"/>
                    <a:pt x="723" y="151"/>
                    <a:pt x="723" y="151"/>
                  </a:cubicBezTo>
                  <a:cubicBezTo>
                    <a:pt x="725" y="151"/>
                    <a:pt x="727" y="152"/>
                    <a:pt x="729" y="152"/>
                  </a:cubicBezTo>
                  <a:cubicBezTo>
                    <a:pt x="733" y="153"/>
                    <a:pt x="737" y="153"/>
                    <a:pt x="741" y="154"/>
                  </a:cubicBezTo>
                  <a:cubicBezTo>
                    <a:pt x="730" y="152"/>
                    <a:pt x="720" y="150"/>
                    <a:pt x="712" y="148"/>
                  </a:cubicBezTo>
                  <a:cubicBezTo>
                    <a:pt x="707" y="147"/>
                    <a:pt x="702" y="146"/>
                    <a:pt x="698" y="146"/>
                  </a:cubicBezTo>
                  <a:cubicBezTo>
                    <a:pt x="690" y="144"/>
                    <a:pt x="684" y="143"/>
                    <a:pt x="679" y="142"/>
                  </a:cubicBezTo>
                  <a:cubicBezTo>
                    <a:pt x="668" y="141"/>
                    <a:pt x="658" y="139"/>
                    <a:pt x="631" y="135"/>
                  </a:cubicBezTo>
                  <a:cubicBezTo>
                    <a:pt x="628" y="133"/>
                    <a:pt x="641" y="135"/>
                    <a:pt x="653" y="136"/>
                  </a:cubicBezTo>
                  <a:cubicBezTo>
                    <a:pt x="665" y="137"/>
                    <a:pt x="676" y="138"/>
                    <a:pt x="669" y="137"/>
                  </a:cubicBezTo>
                  <a:cubicBezTo>
                    <a:pt x="669" y="137"/>
                    <a:pt x="682" y="139"/>
                    <a:pt x="695" y="141"/>
                  </a:cubicBezTo>
                  <a:cubicBezTo>
                    <a:pt x="708" y="144"/>
                    <a:pt x="721" y="147"/>
                    <a:pt x="721" y="147"/>
                  </a:cubicBezTo>
                  <a:cubicBezTo>
                    <a:pt x="712" y="145"/>
                    <a:pt x="711" y="145"/>
                    <a:pt x="707" y="145"/>
                  </a:cubicBezTo>
                  <a:cubicBezTo>
                    <a:pt x="711" y="146"/>
                    <a:pt x="715" y="146"/>
                    <a:pt x="719" y="147"/>
                  </a:cubicBezTo>
                  <a:cubicBezTo>
                    <a:pt x="721" y="147"/>
                    <a:pt x="721" y="147"/>
                    <a:pt x="721" y="147"/>
                  </a:cubicBezTo>
                  <a:cubicBezTo>
                    <a:pt x="721" y="147"/>
                    <a:pt x="722" y="147"/>
                    <a:pt x="723" y="147"/>
                  </a:cubicBezTo>
                  <a:cubicBezTo>
                    <a:pt x="725" y="148"/>
                    <a:pt x="726" y="148"/>
                    <a:pt x="728" y="148"/>
                  </a:cubicBezTo>
                  <a:cubicBezTo>
                    <a:pt x="731" y="149"/>
                    <a:pt x="734" y="150"/>
                    <a:pt x="737" y="150"/>
                  </a:cubicBezTo>
                  <a:cubicBezTo>
                    <a:pt x="749" y="152"/>
                    <a:pt x="759" y="154"/>
                    <a:pt x="769" y="156"/>
                  </a:cubicBezTo>
                  <a:cubicBezTo>
                    <a:pt x="772" y="157"/>
                    <a:pt x="774" y="157"/>
                    <a:pt x="777" y="158"/>
                  </a:cubicBezTo>
                  <a:cubicBezTo>
                    <a:pt x="780" y="159"/>
                    <a:pt x="780" y="159"/>
                    <a:pt x="780" y="159"/>
                  </a:cubicBezTo>
                  <a:cubicBezTo>
                    <a:pt x="782" y="159"/>
                    <a:pt x="782" y="159"/>
                    <a:pt x="782" y="159"/>
                  </a:cubicBezTo>
                  <a:cubicBezTo>
                    <a:pt x="783" y="159"/>
                    <a:pt x="783" y="159"/>
                    <a:pt x="783" y="159"/>
                  </a:cubicBezTo>
                  <a:cubicBezTo>
                    <a:pt x="784" y="159"/>
                    <a:pt x="784" y="159"/>
                    <a:pt x="784" y="159"/>
                  </a:cubicBezTo>
                  <a:cubicBezTo>
                    <a:pt x="784" y="159"/>
                    <a:pt x="784" y="159"/>
                    <a:pt x="784" y="159"/>
                  </a:cubicBezTo>
                  <a:cubicBezTo>
                    <a:pt x="783" y="164"/>
                    <a:pt x="781" y="169"/>
                    <a:pt x="780" y="174"/>
                  </a:cubicBezTo>
                  <a:cubicBezTo>
                    <a:pt x="778" y="184"/>
                    <a:pt x="776" y="194"/>
                    <a:pt x="773" y="206"/>
                  </a:cubicBezTo>
                  <a:cubicBezTo>
                    <a:pt x="769" y="221"/>
                    <a:pt x="772" y="209"/>
                    <a:pt x="774" y="198"/>
                  </a:cubicBezTo>
                  <a:cubicBezTo>
                    <a:pt x="777" y="187"/>
                    <a:pt x="779" y="176"/>
                    <a:pt x="775" y="192"/>
                  </a:cubicBezTo>
                  <a:cubicBezTo>
                    <a:pt x="776" y="185"/>
                    <a:pt x="778" y="179"/>
                    <a:pt x="779" y="172"/>
                  </a:cubicBezTo>
                  <a:cubicBezTo>
                    <a:pt x="780" y="169"/>
                    <a:pt x="780" y="166"/>
                    <a:pt x="781" y="163"/>
                  </a:cubicBezTo>
                  <a:cubicBezTo>
                    <a:pt x="781" y="162"/>
                    <a:pt x="781" y="161"/>
                    <a:pt x="781" y="161"/>
                  </a:cubicBezTo>
                  <a:cubicBezTo>
                    <a:pt x="779" y="160"/>
                    <a:pt x="779" y="160"/>
                    <a:pt x="779" y="160"/>
                  </a:cubicBezTo>
                  <a:cubicBezTo>
                    <a:pt x="777" y="160"/>
                    <a:pt x="776" y="160"/>
                    <a:pt x="774" y="160"/>
                  </a:cubicBezTo>
                  <a:cubicBezTo>
                    <a:pt x="761" y="158"/>
                    <a:pt x="751" y="157"/>
                    <a:pt x="744" y="157"/>
                  </a:cubicBezTo>
                  <a:cubicBezTo>
                    <a:pt x="752" y="158"/>
                    <a:pt x="759" y="160"/>
                    <a:pt x="765" y="161"/>
                  </a:cubicBezTo>
                  <a:cubicBezTo>
                    <a:pt x="768" y="162"/>
                    <a:pt x="770" y="162"/>
                    <a:pt x="773" y="162"/>
                  </a:cubicBezTo>
                  <a:cubicBezTo>
                    <a:pt x="774" y="163"/>
                    <a:pt x="775" y="163"/>
                    <a:pt x="776" y="163"/>
                  </a:cubicBezTo>
                  <a:cubicBezTo>
                    <a:pt x="777" y="163"/>
                    <a:pt x="777" y="163"/>
                    <a:pt x="777" y="163"/>
                  </a:cubicBezTo>
                  <a:cubicBezTo>
                    <a:pt x="777" y="163"/>
                    <a:pt x="777" y="163"/>
                    <a:pt x="777" y="164"/>
                  </a:cubicBezTo>
                  <a:cubicBezTo>
                    <a:pt x="777" y="164"/>
                    <a:pt x="777" y="165"/>
                    <a:pt x="777" y="165"/>
                  </a:cubicBezTo>
                  <a:cubicBezTo>
                    <a:pt x="775" y="172"/>
                    <a:pt x="775" y="176"/>
                    <a:pt x="774" y="180"/>
                  </a:cubicBezTo>
                  <a:cubicBezTo>
                    <a:pt x="774" y="184"/>
                    <a:pt x="773" y="188"/>
                    <a:pt x="772" y="195"/>
                  </a:cubicBezTo>
                  <a:cubicBezTo>
                    <a:pt x="772" y="198"/>
                    <a:pt x="771" y="202"/>
                    <a:pt x="770" y="207"/>
                  </a:cubicBezTo>
                  <a:cubicBezTo>
                    <a:pt x="769" y="211"/>
                    <a:pt x="767" y="217"/>
                    <a:pt x="766" y="223"/>
                  </a:cubicBezTo>
                  <a:cubicBezTo>
                    <a:pt x="758" y="248"/>
                    <a:pt x="758" y="248"/>
                    <a:pt x="758" y="248"/>
                  </a:cubicBezTo>
                  <a:cubicBezTo>
                    <a:pt x="754" y="263"/>
                    <a:pt x="760" y="243"/>
                    <a:pt x="761" y="242"/>
                  </a:cubicBezTo>
                  <a:cubicBezTo>
                    <a:pt x="757" y="261"/>
                    <a:pt x="754" y="268"/>
                    <a:pt x="750" y="282"/>
                  </a:cubicBezTo>
                  <a:cubicBezTo>
                    <a:pt x="751" y="278"/>
                    <a:pt x="754" y="268"/>
                    <a:pt x="755" y="271"/>
                  </a:cubicBezTo>
                  <a:cubicBezTo>
                    <a:pt x="751" y="282"/>
                    <a:pt x="748" y="294"/>
                    <a:pt x="745" y="305"/>
                  </a:cubicBezTo>
                  <a:cubicBezTo>
                    <a:pt x="743" y="310"/>
                    <a:pt x="742" y="315"/>
                    <a:pt x="741" y="319"/>
                  </a:cubicBezTo>
                  <a:cubicBezTo>
                    <a:pt x="739" y="324"/>
                    <a:pt x="738" y="329"/>
                    <a:pt x="736" y="334"/>
                  </a:cubicBezTo>
                  <a:cubicBezTo>
                    <a:pt x="734" y="342"/>
                    <a:pt x="731" y="351"/>
                    <a:pt x="728" y="359"/>
                  </a:cubicBezTo>
                  <a:cubicBezTo>
                    <a:pt x="731" y="352"/>
                    <a:pt x="730" y="357"/>
                    <a:pt x="728" y="367"/>
                  </a:cubicBezTo>
                  <a:cubicBezTo>
                    <a:pt x="719" y="364"/>
                    <a:pt x="700" y="359"/>
                    <a:pt x="691" y="356"/>
                  </a:cubicBezTo>
                  <a:cubicBezTo>
                    <a:pt x="731" y="372"/>
                    <a:pt x="731" y="372"/>
                    <a:pt x="731" y="372"/>
                  </a:cubicBezTo>
                  <a:cubicBezTo>
                    <a:pt x="735" y="358"/>
                    <a:pt x="739" y="344"/>
                    <a:pt x="743" y="331"/>
                  </a:cubicBezTo>
                  <a:cubicBezTo>
                    <a:pt x="748" y="312"/>
                    <a:pt x="752" y="296"/>
                    <a:pt x="756" y="280"/>
                  </a:cubicBezTo>
                  <a:cubicBezTo>
                    <a:pt x="759" y="268"/>
                    <a:pt x="762" y="257"/>
                    <a:pt x="765" y="245"/>
                  </a:cubicBezTo>
                  <a:cubicBezTo>
                    <a:pt x="769" y="230"/>
                    <a:pt x="773" y="214"/>
                    <a:pt x="777" y="197"/>
                  </a:cubicBezTo>
                  <a:cubicBezTo>
                    <a:pt x="780" y="185"/>
                    <a:pt x="783" y="173"/>
                    <a:pt x="786" y="160"/>
                  </a:cubicBezTo>
                  <a:cubicBezTo>
                    <a:pt x="786" y="158"/>
                    <a:pt x="786" y="158"/>
                    <a:pt x="786" y="158"/>
                  </a:cubicBezTo>
                  <a:cubicBezTo>
                    <a:pt x="787" y="158"/>
                    <a:pt x="787" y="158"/>
                    <a:pt x="787" y="158"/>
                  </a:cubicBezTo>
                  <a:cubicBezTo>
                    <a:pt x="787" y="157"/>
                    <a:pt x="787" y="157"/>
                    <a:pt x="787" y="157"/>
                  </a:cubicBezTo>
                  <a:cubicBezTo>
                    <a:pt x="787" y="157"/>
                    <a:pt x="786" y="157"/>
                    <a:pt x="786" y="157"/>
                  </a:cubicBezTo>
                  <a:cubicBezTo>
                    <a:pt x="784" y="157"/>
                    <a:pt x="784" y="157"/>
                    <a:pt x="784" y="157"/>
                  </a:cubicBezTo>
                  <a:cubicBezTo>
                    <a:pt x="782" y="157"/>
                    <a:pt x="780" y="156"/>
                    <a:pt x="779" y="156"/>
                  </a:cubicBezTo>
                  <a:cubicBezTo>
                    <a:pt x="775" y="155"/>
                    <a:pt x="772" y="155"/>
                    <a:pt x="768" y="154"/>
                  </a:cubicBezTo>
                  <a:cubicBezTo>
                    <a:pt x="761" y="153"/>
                    <a:pt x="754" y="151"/>
                    <a:pt x="747" y="150"/>
                  </a:cubicBezTo>
                  <a:cubicBezTo>
                    <a:pt x="755" y="150"/>
                    <a:pt x="755" y="150"/>
                    <a:pt x="755" y="150"/>
                  </a:cubicBezTo>
                  <a:cubicBezTo>
                    <a:pt x="743" y="148"/>
                    <a:pt x="732" y="145"/>
                    <a:pt x="722" y="143"/>
                  </a:cubicBezTo>
                  <a:cubicBezTo>
                    <a:pt x="717" y="142"/>
                    <a:pt x="712" y="141"/>
                    <a:pt x="707" y="140"/>
                  </a:cubicBezTo>
                  <a:cubicBezTo>
                    <a:pt x="698" y="139"/>
                    <a:pt x="690" y="137"/>
                    <a:pt x="683" y="136"/>
                  </a:cubicBezTo>
                  <a:cubicBezTo>
                    <a:pt x="670" y="135"/>
                    <a:pt x="660" y="134"/>
                    <a:pt x="650" y="133"/>
                  </a:cubicBezTo>
                  <a:cubicBezTo>
                    <a:pt x="641" y="133"/>
                    <a:pt x="632" y="133"/>
                    <a:pt x="620" y="132"/>
                  </a:cubicBezTo>
                  <a:cubicBezTo>
                    <a:pt x="608" y="131"/>
                    <a:pt x="592" y="130"/>
                    <a:pt x="571" y="128"/>
                  </a:cubicBezTo>
                  <a:cubicBezTo>
                    <a:pt x="570" y="127"/>
                    <a:pt x="560" y="126"/>
                    <a:pt x="551" y="126"/>
                  </a:cubicBezTo>
                  <a:cubicBezTo>
                    <a:pt x="541" y="125"/>
                    <a:pt x="533" y="125"/>
                    <a:pt x="535" y="123"/>
                  </a:cubicBezTo>
                  <a:cubicBezTo>
                    <a:pt x="561" y="125"/>
                    <a:pt x="555" y="124"/>
                    <a:pt x="548" y="122"/>
                  </a:cubicBezTo>
                  <a:cubicBezTo>
                    <a:pt x="540" y="122"/>
                    <a:pt x="534" y="122"/>
                    <a:pt x="526" y="123"/>
                  </a:cubicBezTo>
                  <a:cubicBezTo>
                    <a:pt x="522" y="123"/>
                    <a:pt x="518" y="123"/>
                    <a:pt x="513" y="123"/>
                  </a:cubicBezTo>
                  <a:cubicBezTo>
                    <a:pt x="510" y="122"/>
                    <a:pt x="507" y="122"/>
                    <a:pt x="504" y="122"/>
                  </a:cubicBezTo>
                  <a:cubicBezTo>
                    <a:pt x="502" y="122"/>
                    <a:pt x="501" y="122"/>
                    <a:pt x="499" y="122"/>
                  </a:cubicBezTo>
                  <a:cubicBezTo>
                    <a:pt x="498" y="122"/>
                    <a:pt x="498" y="122"/>
                    <a:pt x="497" y="122"/>
                  </a:cubicBezTo>
                  <a:cubicBezTo>
                    <a:pt x="496" y="122"/>
                    <a:pt x="496" y="122"/>
                    <a:pt x="496" y="122"/>
                  </a:cubicBezTo>
                  <a:cubicBezTo>
                    <a:pt x="496" y="122"/>
                    <a:pt x="496" y="121"/>
                    <a:pt x="497" y="121"/>
                  </a:cubicBezTo>
                  <a:cubicBezTo>
                    <a:pt x="497" y="121"/>
                    <a:pt x="497" y="121"/>
                    <a:pt x="497" y="121"/>
                  </a:cubicBezTo>
                  <a:cubicBezTo>
                    <a:pt x="496" y="120"/>
                    <a:pt x="496" y="120"/>
                    <a:pt x="496" y="120"/>
                  </a:cubicBezTo>
                  <a:cubicBezTo>
                    <a:pt x="497" y="119"/>
                    <a:pt x="492" y="119"/>
                    <a:pt x="508" y="119"/>
                  </a:cubicBezTo>
                  <a:cubicBezTo>
                    <a:pt x="504" y="119"/>
                    <a:pt x="500" y="118"/>
                    <a:pt x="497" y="118"/>
                  </a:cubicBezTo>
                  <a:cubicBezTo>
                    <a:pt x="496" y="118"/>
                    <a:pt x="496" y="118"/>
                    <a:pt x="496" y="118"/>
                  </a:cubicBezTo>
                  <a:cubicBezTo>
                    <a:pt x="496" y="118"/>
                    <a:pt x="495" y="118"/>
                    <a:pt x="495" y="118"/>
                  </a:cubicBezTo>
                  <a:cubicBezTo>
                    <a:pt x="495" y="118"/>
                    <a:pt x="494" y="118"/>
                    <a:pt x="494" y="117"/>
                  </a:cubicBezTo>
                  <a:cubicBezTo>
                    <a:pt x="494" y="117"/>
                    <a:pt x="494" y="117"/>
                    <a:pt x="493" y="117"/>
                  </a:cubicBezTo>
                  <a:cubicBezTo>
                    <a:pt x="493" y="117"/>
                    <a:pt x="493" y="117"/>
                    <a:pt x="493" y="117"/>
                  </a:cubicBezTo>
                  <a:cubicBezTo>
                    <a:pt x="493" y="116"/>
                    <a:pt x="493" y="116"/>
                    <a:pt x="493" y="116"/>
                  </a:cubicBezTo>
                  <a:cubicBezTo>
                    <a:pt x="493" y="115"/>
                    <a:pt x="493" y="115"/>
                    <a:pt x="493" y="115"/>
                  </a:cubicBezTo>
                  <a:cubicBezTo>
                    <a:pt x="493" y="114"/>
                    <a:pt x="492" y="113"/>
                    <a:pt x="492" y="111"/>
                  </a:cubicBezTo>
                  <a:cubicBezTo>
                    <a:pt x="490" y="80"/>
                    <a:pt x="491" y="75"/>
                    <a:pt x="492" y="71"/>
                  </a:cubicBezTo>
                  <a:cubicBezTo>
                    <a:pt x="492" y="69"/>
                    <a:pt x="492" y="68"/>
                    <a:pt x="493" y="67"/>
                  </a:cubicBezTo>
                  <a:cubicBezTo>
                    <a:pt x="493" y="66"/>
                    <a:pt x="493" y="65"/>
                    <a:pt x="493" y="64"/>
                  </a:cubicBezTo>
                  <a:cubicBezTo>
                    <a:pt x="493" y="64"/>
                    <a:pt x="493" y="63"/>
                    <a:pt x="493" y="63"/>
                  </a:cubicBezTo>
                  <a:cubicBezTo>
                    <a:pt x="493" y="63"/>
                    <a:pt x="493" y="62"/>
                    <a:pt x="493" y="62"/>
                  </a:cubicBezTo>
                  <a:cubicBezTo>
                    <a:pt x="493" y="61"/>
                    <a:pt x="493" y="59"/>
                    <a:pt x="493" y="58"/>
                  </a:cubicBezTo>
                  <a:cubicBezTo>
                    <a:pt x="493" y="47"/>
                    <a:pt x="493" y="30"/>
                    <a:pt x="492" y="1"/>
                  </a:cubicBezTo>
                  <a:cubicBezTo>
                    <a:pt x="492" y="1"/>
                    <a:pt x="492" y="1"/>
                    <a:pt x="491" y="1"/>
                  </a:cubicBezTo>
                  <a:cubicBezTo>
                    <a:pt x="493" y="0"/>
                    <a:pt x="493" y="0"/>
                    <a:pt x="493" y="0"/>
                  </a:cubicBezTo>
                  <a:cubicBezTo>
                    <a:pt x="493" y="6"/>
                    <a:pt x="493" y="11"/>
                    <a:pt x="494" y="17"/>
                  </a:cubicBezTo>
                  <a:cubicBezTo>
                    <a:pt x="493" y="0"/>
                    <a:pt x="493" y="0"/>
                    <a:pt x="493" y="0"/>
                  </a:cubicBezTo>
                  <a:cubicBezTo>
                    <a:pt x="474" y="0"/>
                    <a:pt x="454" y="0"/>
                    <a:pt x="434" y="0"/>
                  </a:cubicBezTo>
                  <a:cubicBezTo>
                    <a:pt x="458" y="1"/>
                    <a:pt x="458" y="1"/>
                    <a:pt x="458" y="1"/>
                  </a:cubicBezTo>
                  <a:cubicBezTo>
                    <a:pt x="381" y="3"/>
                    <a:pt x="381" y="3"/>
                    <a:pt x="381" y="3"/>
                  </a:cubicBezTo>
                  <a:cubicBezTo>
                    <a:pt x="355" y="4"/>
                    <a:pt x="362" y="5"/>
                    <a:pt x="372" y="5"/>
                  </a:cubicBezTo>
                  <a:cubicBezTo>
                    <a:pt x="384" y="5"/>
                    <a:pt x="400" y="6"/>
                    <a:pt x="397" y="6"/>
                  </a:cubicBezTo>
                  <a:cubicBezTo>
                    <a:pt x="413" y="4"/>
                    <a:pt x="413" y="4"/>
                    <a:pt x="413" y="4"/>
                  </a:cubicBezTo>
                  <a:cubicBezTo>
                    <a:pt x="422" y="4"/>
                    <a:pt x="424" y="4"/>
                    <a:pt x="429" y="4"/>
                  </a:cubicBezTo>
                  <a:cubicBezTo>
                    <a:pt x="437" y="4"/>
                    <a:pt x="445" y="4"/>
                    <a:pt x="453" y="4"/>
                  </a:cubicBezTo>
                  <a:cubicBezTo>
                    <a:pt x="468" y="4"/>
                    <a:pt x="482" y="4"/>
                    <a:pt x="489" y="4"/>
                  </a:cubicBezTo>
                  <a:cubicBezTo>
                    <a:pt x="489" y="6"/>
                    <a:pt x="489" y="8"/>
                    <a:pt x="489" y="9"/>
                  </a:cubicBezTo>
                  <a:cubicBezTo>
                    <a:pt x="489" y="7"/>
                    <a:pt x="489" y="6"/>
                    <a:pt x="489" y="4"/>
                  </a:cubicBezTo>
                  <a:cubicBezTo>
                    <a:pt x="464" y="5"/>
                    <a:pt x="454" y="5"/>
                    <a:pt x="448" y="6"/>
                  </a:cubicBezTo>
                  <a:cubicBezTo>
                    <a:pt x="442" y="6"/>
                    <a:pt x="440" y="7"/>
                    <a:pt x="430" y="7"/>
                  </a:cubicBezTo>
                  <a:cubicBezTo>
                    <a:pt x="480" y="6"/>
                    <a:pt x="480" y="6"/>
                    <a:pt x="480" y="6"/>
                  </a:cubicBezTo>
                  <a:cubicBezTo>
                    <a:pt x="486" y="7"/>
                    <a:pt x="486" y="7"/>
                    <a:pt x="486" y="7"/>
                  </a:cubicBezTo>
                  <a:cubicBezTo>
                    <a:pt x="486" y="11"/>
                    <a:pt x="485" y="14"/>
                    <a:pt x="485" y="18"/>
                  </a:cubicBezTo>
                  <a:cubicBezTo>
                    <a:pt x="485" y="30"/>
                    <a:pt x="486" y="42"/>
                    <a:pt x="486" y="53"/>
                  </a:cubicBezTo>
                  <a:cubicBezTo>
                    <a:pt x="486" y="60"/>
                    <a:pt x="486" y="68"/>
                    <a:pt x="486" y="75"/>
                  </a:cubicBezTo>
                  <a:cubicBezTo>
                    <a:pt x="486" y="86"/>
                    <a:pt x="487" y="96"/>
                    <a:pt x="488" y="104"/>
                  </a:cubicBezTo>
                  <a:cubicBezTo>
                    <a:pt x="489" y="93"/>
                    <a:pt x="486" y="85"/>
                    <a:pt x="487" y="74"/>
                  </a:cubicBezTo>
                  <a:cubicBezTo>
                    <a:pt x="488" y="81"/>
                    <a:pt x="489" y="91"/>
                    <a:pt x="490" y="105"/>
                  </a:cubicBezTo>
                  <a:cubicBezTo>
                    <a:pt x="490" y="108"/>
                    <a:pt x="490" y="111"/>
                    <a:pt x="491" y="115"/>
                  </a:cubicBezTo>
                  <a:cubicBezTo>
                    <a:pt x="491" y="117"/>
                    <a:pt x="491" y="117"/>
                    <a:pt x="491" y="117"/>
                  </a:cubicBezTo>
                  <a:cubicBezTo>
                    <a:pt x="491" y="118"/>
                    <a:pt x="491" y="118"/>
                    <a:pt x="491" y="118"/>
                  </a:cubicBezTo>
                  <a:cubicBezTo>
                    <a:pt x="491" y="119"/>
                    <a:pt x="491" y="120"/>
                    <a:pt x="492" y="121"/>
                  </a:cubicBezTo>
                  <a:cubicBezTo>
                    <a:pt x="493" y="121"/>
                    <a:pt x="493" y="121"/>
                    <a:pt x="493" y="121"/>
                  </a:cubicBezTo>
                  <a:cubicBezTo>
                    <a:pt x="493" y="122"/>
                    <a:pt x="495" y="122"/>
                    <a:pt x="494" y="123"/>
                  </a:cubicBezTo>
                  <a:cubicBezTo>
                    <a:pt x="494" y="123"/>
                    <a:pt x="492" y="123"/>
                    <a:pt x="492" y="123"/>
                  </a:cubicBezTo>
                  <a:cubicBezTo>
                    <a:pt x="492" y="123"/>
                    <a:pt x="490" y="124"/>
                    <a:pt x="490" y="124"/>
                  </a:cubicBezTo>
                  <a:cubicBezTo>
                    <a:pt x="489" y="125"/>
                    <a:pt x="490" y="125"/>
                    <a:pt x="494" y="125"/>
                  </a:cubicBezTo>
                  <a:cubicBezTo>
                    <a:pt x="492" y="126"/>
                    <a:pt x="488" y="128"/>
                    <a:pt x="484" y="129"/>
                  </a:cubicBezTo>
                  <a:cubicBezTo>
                    <a:pt x="483" y="127"/>
                    <a:pt x="482" y="125"/>
                    <a:pt x="482" y="126"/>
                  </a:cubicBezTo>
                  <a:cubicBezTo>
                    <a:pt x="482" y="124"/>
                    <a:pt x="482" y="121"/>
                    <a:pt x="481" y="119"/>
                  </a:cubicBezTo>
                  <a:cubicBezTo>
                    <a:pt x="481" y="117"/>
                    <a:pt x="481" y="117"/>
                    <a:pt x="481" y="117"/>
                  </a:cubicBezTo>
                  <a:cubicBezTo>
                    <a:pt x="481" y="113"/>
                    <a:pt x="481" y="113"/>
                    <a:pt x="481" y="113"/>
                  </a:cubicBezTo>
                  <a:cubicBezTo>
                    <a:pt x="481" y="110"/>
                    <a:pt x="481" y="108"/>
                    <a:pt x="481" y="105"/>
                  </a:cubicBezTo>
                  <a:cubicBezTo>
                    <a:pt x="481" y="94"/>
                    <a:pt x="481" y="83"/>
                    <a:pt x="481" y="76"/>
                  </a:cubicBezTo>
                  <a:cubicBezTo>
                    <a:pt x="481" y="77"/>
                    <a:pt x="481" y="77"/>
                    <a:pt x="481" y="77"/>
                  </a:cubicBezTo>
                  <a:cubicBezTo>
                    <a:pt x="481" y="74"/>
                    <a:pt x="481" y="70"/>
                    <a:pt x="481" y="66"/>
                  </a:cubicBezTo>
                  <a:cubicBezTo>
                    <a:pt x="481" y="61"/>
                    <a:pt x="481" y="55"/>
                    <a:pt x="481" y="49"/>
                  </a:cubicBezTo>
                  <a:cubicBezTo>
                    <a:pt x="480" y="35"/>
                    <a:pt x="480" y="23"/>
                    <a:pt x="480" y="13"/>
                  </a:cubicBezTo>
                  <a:cubicBezTo>
                    <a:pt x="473" y="13"/>
                    <a:pt x="469" y="13"/>
                    <a:pt x="468" y="12"/>
                  </a:cubicBezTo>
                  <a:cubicBezTo>
                    <a:pt x="460" y="13"/>
                    <a:pt x="445" y="13"/>
                    <a:pt x="438" y="13"/>
                  </a:cubicBezTo>
                  <a:cubicBezTo>
                    <a:pt x="431" y="14"/>
                    <a:pt x="431" y="14"/>
                    <a:pt x="452" y="15"/>
                  </a:cubicBezTo>
                  <a:cubicBezTo>
                    <a:pt x="388" y="16"/>
                    <a:pt x="388" y="16"/>
                    <a:pt x="388" y="16"/>
                  </a:cubicBezTo>
                  <a:cubicBezTo>
                    <a:pt x="390" y="15"/>
                    <a:pt x="387" y="14"/>
                    <a:pt x="382" y="13"/>
                  </a:cubicBezTo>
                  <a:cubicBezTo>
                    <a:pt x="378" y="13"/>
                    <a:pt x="371" y="12"/>
                    <a:pt x="368" y="12"/>
                  </a:cubicBezTo>
                  <a:cubicBezTo>
                    <a:pt x="368" y="13"/>
                    <a:pt x="368" y="13"/>
                    <a:pt x="368" y="11"/>
                  </a:cubicBezTo>
                  <a:cubicBezTo>
                    <a:pt x="369" y="10"/>
                    <a:pt x="378" y="10"/>
                    <a:pt x="400" y="9"/>
                  </a:cubicBezTo>
                  <a:cubicBezTo>
                    <a:pt x="399" y="9"/>
                    <a:pt x="392" y="9"/>
                    <a:pt x="366" y="9"/>
                  </a:cubicBezTo>
                  <a:cubicBezTo>
                    <a:pt x="366" y="11"/>
                    <a:pt x="366" y="29"/>
                    <a:pt x="367" y="52"/>
                  </a:cubicBezTo>
                  <a:cubicBezTo>
                    <a:pt x="366" y="51"/>
                    <a:pt x="366" y="50"/>
                    <a:pt x="366" y="50"/>
                  </a:cubicBezTo>
                  <a:cubicBezTo>
                    <a:pt x="366" y="47"/>
                    <a:pt x="366" y="45"/>
                    <a:pt x="366" y="43"/>
                  </a:cubicBezTo>
                  <a:cubicBezTo>
                    <a:pt x="366" y="34"/>
                    <a:pt x="366" y="28"/>
                    <a:pt x="366" y="27"/>
                  </a:cubicBezTo>
                  <a:cubicBezTo>
                    <a:pt x="365" y="13"/>
                    <a:pt x="364" y="15"/>
                    <a:pt x="364" y="27"/>
                  </a:cubicBezTo>
                  <a:cubicBezTo>
                    <a:pt x="363" y="33"/>
                    <a:pt x="363" y="42"/>
                    <a:pt x="363" y="51"/>
                  </a:cubicBezTo>
                  <a:cubicBezTo>
                    <a:pt x="363" y="59"/>
                    <a:pt x="363" y="67"/>
                    <a:pt x="363" y="75"/>
                  </a:cubicBezTo>
                  <a:cubicBezTo>
                    <a:pt x="365" y="81"/>
                    <a:pt x="365" y="81"/>
                    <a:pt x="365" y="81"/>
                  </a:cubicBezTo>
                  <a:cubicBezTo>
                    <a:pt x="364" y="92"/>
                    <a:pt x="364" y="101"/>
                    <a:pt x="363" y="111"/>
                  </a:cubicBezTo>
                  <a:cubicBezTo>
                    <a:pt x="363" y="115"/>
                    <a:pt x="363" y="121"/>
                    <a:pt x="363" y="126"/>
                  </a:cubicBezTo>
                  <a:cubicBezTo>
                    <a:pt x="363" y="127"/>
                    <a:pt x="363" y="128"/>
                    <a:pt x="363" y="128"/>
                  </a:cubicBezTo>
                  <a:cubicBezTo>
                    <a:pt x="363" y="129"/>
                    <a:pt x="363" y="129"/>
                    <a:pt x="363" y="129"/>
                  </a:cubicBezTo>
                  <a:cubicBezTo>
                    <a:pt x="363" y="130"/>
                    <a:pt x="363" y="131"/>
                    <a:pt x="363" y="132"/>
                  </a:cubicBezTo>
                  <a:cubicBezTo>
                    <a:pt x="364" y="133"/>
                    <a:pt x="365" y="135"/>
                    <a:pt x="366" y="137"/>
                  </a:cubicBezTo>
                  <a:cubicBezTo>
                    <a:pt x="363" y="136"/>
                    <a:pt x="362" y="136"/>
                    <a:pt x="361" y="137"/>
                  </a:cubicBezTo>
                  <a:cubicBezTo>
                    <a:pt x="359" y="138"/>
                    <a:pt x="359" y="138"/>
                    <a:pt x="359" y="138"/>
                  </a:cubicBezTo>
                  <a:cubicBezTo>
                    <a:pt x="357" y="139"/>
                    <a:pt x="357" y="139"/>
                    <a:pt x="357" y="139"/>
                  </a:cubicBezTo>
                  <a:cubicBezTo>
                    <a:pt x="357" y="139"/>
                    <a:pt x="357" y="139"/>
                    <a:pt x="357" y="139"/>
                  </a:cubicBezTo>
                  <a:cubicBezTo>
                    <a:pt x="356" y="139"/>
                    <a:pt x="356" y="139"/>
                    <a:pt x="356" y="139"/>
                  </a:cubicBezTo>
                  <a:cubicBezTo>
                    <a:pt x="354" y="140"/>
                    <a:pt x="354" y="140"/>
                    <a:pt x="354" y="140"/>
                  </a:cubicBezTo>
                  <a:cubicBezTo>
                    <a:pt x="344" y="143"/>
                    <a:pt x="335" y="146"/>
                    <a:pt x="325" y="150"/>
                  </a:cubicBezTo>
                  <a:cubicBezTo>
                    <a:pt x="319" y="152"/>
                    <a:pt x="312" y="154"/>
                    <a:pt x="305" y="157"/>
                  </a:cubicBezTo>
                  <a:cubicBezTo>
                    <a:pt x="301" y="157"/>
                    <a:pt x="291" y="161"/>
                    <a:pt x="284" y="163"/>
                  </a:cubicBezTo>
                  <a:cubicBezTo>
                    <a:pt x="277" y="166"/>
                    <a:pt x="272" y="167"/>
                    <a:pt x="277" y="164"/>
                  </a:cubicBezTo>
                  <a:cubicBezTo>
                    <a:pt x="274" y="164"/>
                    <a:pt x="284" y="160"/>
                    <a:pt x="297" y="156"/>
                  </a:cubicBezTo>
                  <a:cubicBezTo>
                    <a:pt x="299" y="155"/>
                    <a:pt x="296" y="156"/>
                    <a:pt x="298" y="156"/>
                  </a:cubicBezTo>
                  <a:cubicBezTo>
                    <a:pt x="302" y="154"/>
                    <a:pt x="303" y="151"/>
                    <a:pt x="286" y="156"/>
                  </a:cubicBezTo>
                  <a:cubicBezTo>
                    <a:pt x="303" y="150"/>
                    <a:pt x="305" y="150"/>
                    <a:pt x="316" y="146"/>
                  </a:cubicBezTo>
                  <a:cubicBezTo>
                    <a:pt x="316" y="146"/>
                    <a:pt x="312" y="147"/>
                    <a:pt x="308" y="148"/>
                  </a:cubicBezTo>
                  <a:cubicBezTo>
                    <a:pt x="304" y="149"/>
                    <a:pt x="299" y="151"/>
                    <a:pt x="299" y="151"/>
                  </a:cubicBezTo>
                  <a:cubicBezTo>
                    <a:pt x="312" y="146"/>
                    <a:pt x="327" y="141"/>
                    <a:pt x="340" y="137"/>
                  </a:cubicBezTo>
                  <a:cubicBezTo>
                    <a:pt x="346" y="135"/>
                    <a:pt x="352" y="133"/>
                    <a:pt x="355" y="132"/>
                  </a:cubicBezTo>
                  <a:cubicBezTo>
                    <a:pt x="356" y="132"/>
                    <a:pt x="356" y="132"/>
                    <a:pt x="356" y="132"/>
                  </a:cubicBezTo>
                  <a:cubicBezTo>
                    <a:pt x="356" y="132"/>
                    <a:pt x="356" y="132"/>
                    <a:pt x="356" y="132"/>
                  </a:cubicBezTo>
                  <a:cubicBezTo>
                    <a:pt x="356" y="132"/>
                    <a:pt x="356" y="131"/>
                    <a:pt x="356" y="131"/>
                  </a:cubicBezTo>
                  <a:cubicBezTo>
                    <a:pt x="356" y="131"/>
                    <a:pt x="356" y="131"/>
                    <a:pt x="356" y="131"/>
                  </a:cubicBezTo>
                  <a:cubicBezTo>
                    <a:pt x="356" y="131"/>
                    <a:pt x="356" y="131"/>
                    <a:pt x="356" y="131"/>
                  </a:cubicBezTo>
                  <a:cubicBezTo>
                    <a:pt x="356" y="132"/>
                    <a:pt x="356" y="132"/>
                    <a:pt x="356" y="132"/>
                  </a:cubicBezTo>
                  <a:cubicBezTo>
                    <a:pt x="356" y="132"/>
                    <a:pt x="356" y="132"/>
                    <a:pt x="356" y="132"/>
                  </a:cubicBezTo>
                  <a:cubicBezTo>
                    <a:pt x="355" y="132"/>
                    <a:pt x="355" y="132"/>
                    <a:pt x="355" y="132"/>
                  </a:cubicBezTo>
                  <a:cubicBezTo>
                    <a:pt x="354" y="132"/>
                    <a:pt x="354" y="132"/>
                    <a:pt x="354" y="132"/>
                  </a:cubicBezTo>
                  <a:cubicBezTo>
                    <a:pt x="351" y="133"/>
                    <a:pt x="348" y="133"/>
                    <a:pt x="345" y="134"/>
                  </a:cubicBezTo>
                  <a:cubicBezTo>
                    <a:pt x="338" y="135"/>
                    <a:pt x="330" y="136"/>
                    <a:pt x="323" y="138"/>
                  </a:cubicBezTo>
                  <a:cubicBezTo>
                    <a:pt x="334" y="134"/>
                    <a:pt x="356" y="128"/>
                    <a:pt x="339" y="132"/>
                  </a:cubicBezTo>
                  <a:cubicBezTo>
                    <a:pt x="336" y="133"/>
                    <a:pt x="323" y="137"/>
                    <a:pt x="315" y="140"/>
                  </a:cubicBezTo>
                  <a:cubicBezTo>
                    <a:pt x="307" y="143"/>
                    <a:pt x="303" y="144"/>
                    <a:pt x="320" y="140"/>
                  </a:cubicBezTo>
                  <a:cubicBezTo>
                    <a:pt x="306" y="144"/>
                    <a:pt x="288" y="152"/>
                    <a:pt x="273" y="157"/>
                  </a:cubicBezTo>
                  <a:cubicBezTo>
                    <a:pt x="290" y="149"/>
                    <a:pt x="278" y="153"/>
                    <a:pt x="283" y="149"/>
                  </a:cubicBezTo>
                  <a:cubicBezTo>
                    <a:pt x="267" y="157"/>
                    <a:pt x="268" y="159"/>
                    <a:pt x="266" y="160"/>
                  </a:cubicBezTo>
                  <a:cubicBezTo>
                    <a:pt x="255" y="165"/>
                    <a:pt x="245" y="169"/>
                    <a:pt x="236" y="173"/>
                  </a:cubicBezTo>
                  <a:cubicBezTo>
                    <a:pt x="227" y="177"/>
                    <a:pt x="219" y="180"/>
                    <a:pt x="211" y="185"/>
                  </a:cubicBezTo>
                  <a:cubicBezTo>
                    <a:pt x="196" y="193"/>
                    <a:pt x="179" y="203"/>
                    <a:pt x="158" y="221"/>
                  </a:cubicBezTo>
                  <a:cubicBezTo>
                    <a:pt x="156" y="224"/>
                    <a:pt x="162" y="218"/>
                    <a:pt x="169" y="213"/>
                  </a:cubicBezTo>
                  <a:cubicBezTo>
                    <a:pt x="176" y="207"/>
                    <a:pt x="183" y="202"/>
                    <a:pt x="181" y="204"/>
                  </a:cubicBezTo>
                  <a:cubicBezTo>
                    <a:pt x="166" y="217"/>
                    <a:pt x="155" y="225"/>
                    <a:pt x="145" y="233"/>
                  </a:cubicBezTo>
                  <a:cubicBezTo>
                    <a:pt x="135" y="241"/>
                    <a:pt x="126" y="248"/>
                    <a:pt x="114" y="262"/>
                  </a:cubicBezTo>
                  <a:cubicBezTo>
                    <a:pt x="114" y="262"/>
                    <a:pt x="116" y="260"/>
                    <a:pt x="119" y="259"/>
                  </a:cubicBezTo>
                  <a:cubicBezTo>
                    <a:pt x="121" y="258"/>
                    <a:pt x="123" y="256"/>
                    <a:pt x="123" y="256"/>
                  </a:cubicBezTo>
                  <a:cubicBezTo>
                    <a:pt x="119" y="260"/>
                    <a:pt x="113" y="267"/>
                    <a:pt x="107" y="275"/>
                  </a:cubicBezTo>
                  <a:cubicBezTo>
                    <a:pt x="101" y="282"/>
                    <a:pt x="95" y="290"/>
                    <a:pt x="91" y="296"/>
                  </a:cubicBezTo>
                  <a:cubicBezTo>
                    <a:pt x="90" y="297"/>
                    <a:pt x="83" y="305"/>
                    <a:pt x="79" y="310"/>
                  </a:cubicBezTo>
                  <a:cubicBezTo>
                    <a:pt x="75" y="315"/>
                    <a:pt x="73" y="317"/>
                    <a:pt x="81" y="305"/>
                  </a:cubicBezTo>
                  <a:cubicBezTo>
                    <a:pt x="72" y="317"/>
                    <a:pt x="66" y="327"/>
                    <a:pt x="62" y="335"/>
                  </a:cubicBezTo>
                  <a:cubicBezTo>
                    <a:pt x="59" y="343"/>
                    <a:pt x="56" y="350"/>
                    <a:pt x="54" y="357"/>
                  </a:cubicBezTo>
                  <a:cubicBezTo>
                    <a:pt x="51" y="364"/>
                    <a:pt x="49" y="371"/>
                    <a:pt x="46" y="381"/>
                  </a:cubicBezTo>
                  <a:cubicBezTo>
                    <a:pt x="43" y="391"/>
                    <a:pt x="39" y="403"/>
                    <a:pt x="35" y="420"/>
                  </a:cubicBezTo>
                  <a:cubicBezTo>
                    <a:pt x="39" y="404"/>
                    <a:pt x="42" y="396"/>
                    <a:pt x="45" y="388"/>
                  </a:cubicBezTo>
                  <a:cubicBezTo>
                    <a:pt x="48" y="380"/>
                    <a:pt x="50" y="374"/>
                    <a:pt x="55" y="362"/>
                  </a:cubicBezTo>
                  <a:cubicBezTo>
                    <a:pt x="46" y="387"/>
                    <a:pt x="55" y="366"/>
                    <a:pt x="55" y="370"/>
                  </a:cubicBezTo>
                  <a:cubicBezTo>
                    <a:pt x="51" y="377"/>
                    <a:pt x="45" y="393"/>
                    <a:pt x="42" y="403"/>
                  </a:cubicBezTo>
                  <a:cubicBezTo>
                    <a:pt x="39" y="413"/>
                    <a:pt x="38" y="417"/>
                    <a:pt x="42" y="399"/>
                  </a:cubicBezTo>
                  <a:cubicBezTo>
                    <a:pt x="38" y="410"/>
                    <a:pt x="34" y="426"/>
                    <a:pt x="32" y="440"/>
                  </a:cubicBezTo>
                  <a:cubicBezTo>
                    <a:pt x="29" y="455"/>
                    <a:pt x="29" y="469"/>
                    <a:pt x="29" y="474"/>
                  </a:cubicBezTo>
                  <a:cubicBezTo>
                    <a:pt x="29" y="474"/>
                    <a:pt x="30" y="469"/>
                    <a:pt x="30" y="464"/>
                  </a:cubicBezTo>
                  <a:cubicBezTo>
                    <a:pt x="31" y="459"/>
                    <a:pt x="32" y="455"/>
                    <a:pt x="32" y="455"/>
                  </a:cubicBezTo>
                  <a:cubicBezTo>
                    <a:pt x="31" y="462"/>
                    <a:pt x="30" y="470"/>
                    <a:pt x="30" y="478"/>
                  </a:cubicBezTo>
                  <a:cubicBezTo>
                    <a:pt x="30" y="482"/>
                    <a:pt x="30" y="485"/>
                    <a:pt x="30" y="489"/>
                  </a:cubicBezTo>
                  <a:cubicBezTo>
                    <a:pt x="30" y="492"/>
                    <a:pt x="31" y="496"/>
                    <a:pt x="31" y="499"/>
                  </a:cubicBezTo>
                  <a:cubicBezTo>
                    <a:pt x="32" y="511"/>
                    <a:pt x="33" y="522"/>
                    <a:pt x="35" y="528"/>
                  </a:cubicBezTo>
                  <a:cubicBezTo>
                    <a:pt x="33" y="509"/>
                    <a:pt x="32" y="500"/>
                    <a:pt x="31" y="490"/>
                  </a:cubicBezTo>
                  <a:cubicBezTo>
                    <a:pt x="31" y="485"/>
                    <a:pt x="30" y="479"/>
                    <a:pt x="31" y="472"/>
                  </a:cubicBezTo>
                  <a:cubicBezTo>
                    <a:pt x="31" y="464"/>
                    <a:pt x="31" y="455"/>
                    <a:pt x="34" y="443"/>
                  </a:cubicBezTo>
                  <a:cubicBezTo>
                    <a:pt x="36" y="430"/>
                    <a:pt x="38" y="424"/>
                    <a:pt x="39" y="422"/>
                  </a:cubicBezTo>
                  <a:cubicBezTo>
                    <a:pt x="39" y="421"/>
                    <a:pt x="39" y="423"/>
                    <a:pt x="39" y="425"/>
                  </a:cubicBezTo>
                  <a:cubicBezTo>
                    <a:pt x="38" y="431"/>
                    <a:pt x="37" y="438"/>
                    <a:pt x="42" y="422"/>
                  </a:cubicBezTo>
                  <a:cubicBezTo>
                    <a:pt x="42" y="422"/>
                    <a:pt x="44" y="413"/>
                    <a:pt x="46" y="404"/>
                  </a:cubicBezTo>
                  <a:cubicBezTo>
                    <a:pt x="48" y="394"/>
                    <a:pt x="51" y="385"/>
                    <a:pt x="51" y="385"/>
                  </a:cubicBezTo>
                  <a:cubicBezTo>
                    <a:pt x="51" y="385"/>
                    <a:pt x="50" y="390"/>
                    <a:pt x="48" y="394"/>
                  </a:cubicBezTo>
                  <a:cubicBezTo>
                    <a:pt x="47" y="398"/>
                    <a:pt x="45" y="402"/>
                    <a:pt x="45" y="402"/>
                  </a:cubicBezTo>
                  <a:cubicBezTo>
                    <a:pt x="45" y="399"/>
                    <a:pt x="49" y="385"/>
                    <a:pt x="54" y="373"/>
                  </a:cubicBezTo>
                  <a:cubicBezTo>
                    <a:pt x="59" y="361"/>
                    <a:pt x="65" y="350"/>
                    <a:pt x="62" y="351"/>
                  </a:cubicBezTo>
                  <a:cubicBezTo>
                    <a:pt x="72" y="335"/>
                    <a:pt x="78" y="324"/>
                    <a:pt x="86" y="314"/>
                  </a:cubicBezTo>
                  <a:cubicBezTo>
                    <a:pt x="93" y="303"/>
                    <a:pt x="101" y="292"/>
                    <a:pt x="115" y="277"/>
                  </a:cubicBezTo>
                  <a:cubicBezTo>
                    <a:pt x="121" y="269"/>
                    <a:pt x="110" y="280"/>
                    <a:pt x="103" y="290"/>
                  </a:cubicBezTo>
                  <a:cubicBezTo>
                    <a:pt x="110" y="281"/>
                    <a:pt x="113" y="277"/>
                    <a:pt x="117" y="271"/>
                  </a:cubicBezTo>
                  <a:cubicBezTo>
                    <a:pt x="120" y="266"/>
                    <a:pt x="125" y="261"/>
                    <a:pt x="136" y="252"/>
                  </a:cubicBezTo>
                  <a:cubicBezTo>
                    <a:pt x="141" y="247"/>
                    <a:pt x="141" y="246"/>
                    <a:pt x="138" y="248"/>
                  </a:cubicBezTo>
                  <a:cubicBezTo>
                    <a:pt x="135" y="250"/>
                    <a:pt x="128" y="256"/>
                    <a:pt x="120" y="265"/>
                  </a:cubicBezTo>
                  <a:cubicBezTo>
                    <a:pt x="134" y="249"/>
                    <a:pt x="149" y="235"/>
                    <a:pt x="167" y="220"/>
                  </a:cubicBezTo>
                  <a:cubicBezTo>
                    <a:pt x="167" y="220"/>
                    <a:pt x="162" y="224"/>
                    <a:pt x="157" y="227"/>
                  </a:cubicBezTo>
                  <a:cubicBezTo>
                    <a:pt x="152" y="231"/>
                    <a:pt x="148" y="234"/>
                    <a:pt x="148" y="234"/>
                  </a:cubicBezTo>
                  <a:cubicBezTo>
                    <a:pt x="148" y="234"/>
                    <a:pt x="152" y="230"/>
                    <a:pt x="157" y="226"/>
                  </a:cubicBezTo>
                  <a:cubicBezTo>
                    <a:pt x="162" y="222"/>
                    <a:pt x="167" y="218"/>
                    <a:pt x="167" y="218"/>
                  </a:cubicBezTo>
                  <a:cubicBezTo>
                    <a:pt x="167" y="218"/>
                    <a:pt x="162" y="221"/>
                    <a:pt x="158" y="224"/>
                  </a:cubicBezTo>
                  <a:cubicBezTo>
                    <a:pt x="154" y="228"/>
                    <a:pt x="150" y="231"/>
                    <a:pt x="150" y="231"/>
                  </a:cubicBezTo>
                  <a:cubicBezTo>
                    <a:pt x="168" y="215"/>
                    <a:pt x="188" y="200"/>
                    <a:pt x="208" y="188"/>
                  </a:cubicBezTo>
                  <a:cubicBezTo>
                    <a:pt x="218" y="182"/>
                    <a:pt x="227" y="178"/>
                    <a:pt x="235" y="173"/>
                  </a:cubicBezTo>
                  <a:cubicBezTo>
                    <a:pt x="244" y="169"/>
                    <a:pt x="252" y="166"/>
                    <a:pt x="258" y="164"/>
                  </a:cubicBezTo>
                  <a:cubicBezTo>
                    <a:pt x="248" y="169"/>
                    <a:pt x="238" y="175"/>
                    <a:pt x="227" y="181"/>
                  </a:cubicBezTo>
                  <a:cubicBezTo>
                    <a:pt x="216" y="188"/>
                    <a:pt x="205" y="195"/>
                    <a:pt x="195" y="202"/>
                  </a:cubicBezTo>
                  <a:cubicBezTo>
                    <a:pt x="175" y="216"/>
                    <a:pt x="158" y="231"/>
                    <a:pt x="150" y="241"/>
                  </a:cubicBezTo>
                  <a:cubicBezTo>
                    <a:pt x="157" y="235"/>
                    <a:pt x="173" y="217"/>
                    <a:pt x="185" y="213"/>
                  </a:cubicBezTo>
                  <a:cubicBezTo>
                    <a:pt x="185" y="213"/>
                    <a:pt x="187" y="211"/>
                    <a:pt x="189" y="209"/>
                  </a:cubicBezTo>
                  <a:cubicBezTo>
                    <a:pt x="192" y="207"/>
                    <a:pt x="194" y="204"/>
                    <a:pt x="194" y="204"/>
                  </a:cubicBezTo>
                  <a:cubicBezTo>
                    <a:pt x="199" y="200"/>
                    <a:pt x="209" y="193"/>
                    <a:pt x="218" y="188"/>
                  </a:cubicBezTo>
                  <a:cubicBezTo>
                    <a:pt x="227" y="183"/>
                    <a:pt x="235" y="179"/>
                    <a:pt x="237" y="179"/>
                  </a:cubicBezTo>
                  <a:cubicBezTo>
                    <a:pt x="220" y="189"/>
                    <a:pt x="210" y="196"/>
                    <a:pt x="202" y="202"/>
                  </a:cubicBezTo>
                  <a:cubicBezTo>
                    <a:pt x="195" y="208"/>
                    <a:pt x="189" y="213"/>
                    <a:pt x="182" y="220"/>
                  </a:cubicBezTo>
                  <a:cubicBezTo>
                    <a:pt x="182" y="220"/>
                    <a:pt x="179" y="222"/>
                    <a:pt x="175" y="226"/>
                  </a:cubicBezTo>
                  <a:cubicBezTo>
                    <a:pt x="174" y="226"/>
                    <a:pt x="174" y="226"/>
                    <a:pt x="174" y="226"/>
                  </a:cubicBezTo>
                  <a:cubicBezTo>
                    <a:pt x="174" y="226"/>
                    <a:pt x="174" y="226"/>
                    <a:pt x="174" y="226"/>
                  </a:cubicBezTo>
                  <a:cubicBezTo>
                    <a:pt x="165" y="233"/>
                    <a:pt x="151" y="246"/>
                    <a:pt x="144" y="253"/>
                  </a:cubicBezTo>
                  <a:cubicBezTo>
                    <a:pt x="134" y="263"/>
                    <a:pt x="140" y="255"/>
                    <a:pt x="140" y="254"/>
                  </a:cubicBezTo>
                  <a:cubicBezTo>
                    <a:pt x="123" y="270"/>
                    <a:pt x="110" y="286"/>
                    <a:pt x="99" y="302"/>
                  </a:cubicBezTo>
                  <a:cubicBezTo>
                    <a:pt x="88" y="319"/>
                    <a:pt x="78" y="338"/>
                    <a:pt x="67" y="360"/>
                  </a:cubicBezTo>
                  <a:cubicBezTo>
                    <a:pt x="66" y="359"/>
                    <a:pt x="62" y="368"/>
                    <a:pt x="58" y="376"/>
                  </a:cubicBezTo>
                  <a:cubicBezTo>
                    <a:pt x="55" y="383"/>
                    <a:pt x="52" y="389"/>
                    <a:pt x="54" y="383"/>
                  </a:cubicBezTo>
                  <a:cubicBezTo>
                    <a:pt x="49" y="397"/>
                    <a:pt x="46" y="408"/>
                    <a:pt x="44" y="418"/>
                  </a:cubicBezTo>
                  <a:cubicBezTo>
                    <a:pt x="42" y="428"/>
                    <a:pt x="41" y="437"/>
                    <a:pt x="40" y="447"/>
                  </a:cubicBezTo>
                  <a:cubicBezTo>
                    <a:pt x="39" y="448"/>
                    <a:pt x="38" y="460"/>
                    <a:pt x="37" y="468"/>
                  </a:cubicBezTo>
                  <a:cubicBezTo>
                    <a:pt x="36" y="477"/>
                    <a:pt x="36" y="484"/>
                    <a:pt x="35" y="476"/>
                  </a:cubicBezTo>
                  <a:cubicBezTo>
                    <a:pt x="35" y="476"/>
                    <a:pt x="36" y="483"/>
                    <a:pt x="36" y="490"/>
                  </a:cubicBezTo>
                  <a:cubicBezTo>
                    <a:pt x="37" y="496"/>
                    <a:pt x="38" y="503"/>
                    <a:pt x="38" y="503"/>
                  </a:cubicBezTo>
                  <a:cubicBezTo>
                    <a:pt x="37" y="512"/>
                    <a:pt x="38" y="525"/>
                    <a:pt x="39" y="538"/>
                  </a:cubicBezTo>
                  <a:cubicBezTo>
                    <a:pt x="41" y="550"/>
                    <a:pt x="42" y="561"/>
                    <a:pt x="42" y="564"/>
                  </a:cubicBezTo>
                  <a:cubicBezTo>
                    <a:pt x="44" y="574"/>
                    <a:pt x="45" y="575"/>
                    <a:pt x="45" y="577"/>
                  </a:cubicBezTo>
                  <a:cubicBezTo>
                    <a:pt x="46" y="580"/>
                    <a:pt x="47" y="583"/>
                    <a:pt x="50" y="596"/>
                  </a:cubicBezTo>
                  <a:cubicBezTo>
                    <a:pt x="49" y="595"/>
                    <a:pt x="50" y="597"/>
                    <a:pt x="48" y="592"/>
                  </a:cubicBezTo>
                  <a:cubicBezTo>
                    <a:pt x="49" y="598"/>
                    <a:pt x="52" y="608"/>
                    <a:pt x="55" y="619"/>
                  </a:cubicBezTo>
                  <a:cubicBezTo>
                    <a:pt x="59" y="629"/>
                    <a:pt x="63" y="639"/>
                    <a:pt x="66" y="645"/>
                  </a:cubicBezTo>
                  <a:cubicBezTo>
                    <a:pt x="63" y="636"/>
                    <a:pt x="62" y="635"/>
                    <a:pt x="62" y="633"/>
                  </a:cubicBezTo>
                  <a:cubicBezTo>
                    <a:pt x="62" y="632"/>
                    <a:pt x="61" y="630"/>
                    <a:pt x="57" y="619"/>
                  </a:cubicBezTo>
                  <a:cubicBezTo>
                    <a:pt x="58" y="619"/>
                    <a:pt x="60" y="625"/>
                    <a:pt x="64" y="634"/>
                  </a:cubicBezTo>
                  <a:cubicBezTo>
                    <a:pt x="66" y="639"/>
                    <a:pt x="69" y="644"/>
                    <a:pt x="71" y="649"/>
                  </a:cubicBezTo>
                  <a:cubicBezTo>
                    <a:pt x="74" y="655"/>
                    <a:pt x="76" y="661"/>
                    <a:pt x="79" y="667"/>
                  </a:cubicBezTo>
                  <a:cubicBezTo>
                    <a:pt x="70" y="652"/>
                    <a:pt x="72" y="658"/>
                    <a:pt x="76" y="667"/>
                  </a:cubicBezTo>
                  <a:cubicBezTo>
                    <a:pt x="80" y="675"/>
                    <a:pt x="86" y="686"/>
                    <a:pt x="81" y="679"/>
                  </a:cubicBezTo>
                  <a:cubicBezTo>
                    <a:pt x="95" y="704"/>
                    <a:pt x="109" y="721"/>
                    <a:pt x="124" y="737"/>
                  </a:cubicBezTo>
                  <a:cubicBezTo>
                    <a:pt x="131" y="744"/>
                    <a:pt x="139" y="751"/>
                    <a:pt x="147" y="758"/>
                  </a:cubicBezTo>
                  <a:cubicBezTo>
                    <a:pt x="155" y="765"/>
                    <a:pt x="164" y="771"/>
                    <a:pt x="173" y="778"/>
                  </a:cubicBezTo>
                  <a:cubicBezTo>
                    <a:pt x="194" y="795"/>
                    <a:pt x="220" y="813"/>
                    <a:pt x="246" y="827"/>
                  </a:cubicBezTo>
                  <a:cubicBezTo>
                    <a:pt x="258" y="834"/>
                    <a:pt x="271" y="840"/>
                    <a:pt x="283" y="845"/>
                  </a:cubicBezTo>
                  <a:cubicBezTo>
                    <a:pt x="295" y="851"/>
                    <a:pt x="306" y="855"/>
                    <a:pt x="315" y="859"/>
                  </a:cubicBezTo>
                  <a:cubicBezTo>
                    <a:pt x="310" y="857"/>
                    <a:pt x="310" y="857"/>
                    <a:pt x="310" y="857"/>
                  </a:cubicBezTo>
                  <a:cubicBezTo>
                    <a:pt x="310" y="857"/>
                    <a:pt x="316" y="859"/>
                    <a:pt x="322" y="861"/>
                  </a:cubicBezTo>
                  <a:cubicBezTo>
                    <a:pt x="328" y="864"/>
                    <a:pt x="334" y="866"/>
                    <a:pt x="334" y="866"/>
                  </a:cubicBezTo>
                  <a:cubicBezTo>
                    <a:pt x="347" y="872"/>
                    <a:pt x="333" y="869"/>
                    <a:pt x="354" y="877"/>
                  </a:cubicBezTo>
                  <a:cubicBezTo>
                    <a:pt x="346" y="876"/>
                    <a:pt x="318" y="862"/>
                    <a:pt x="296" y="853"/>
                  </a:cubicBezTo>
                  <a:cubicBezTo>
                    <a:pt x="314" y="863"/>
                    <a:pt x="305" y="859"/>
                    <a:pt x="295" y="855"/>
                  </a:cubicBezTo>
                  <a:cubicBezTo>
                    <a:pt x="285" y="851"/>
                    <a:pt x="274" y="846"/>
                    <a:pt x="285" y="853"/>
                  </a:cubicBezTo>
                  <a:cubicBezTo>
                    <a:pt x="293" y="854"/>
                    <a:pt x="312" y="863"/>
                    <a:pt x="333" y="872"/>
                  </a:cubicBezTo>
                  <a:cubicBezTo>
                    <a:pt x="339" y="875"/>
                    <a:pt x="344" y="877"/>
                    <a:pt x="350" y="880"/>
                  </a:cubicBezTo>
                  <a:cubicBezTo>
                    <a:pt x="354" y="882"/>
                    <a:pt x="359" y="884"/>
                    <a:pt x="364" y="886"/>
                  </a:cubicBezTo>
                  <a:cubicBezTo>
                    <a:pt x="367" y="887"/>
                    <a:pt x="369" y="888"/>
                    <a:pt x="372" y="889"/>
                  </a:cubicBezTo>
                  <a:cubicBezTo>
                    <a:pt x="372" y="889"/>
                    <a:pt x="372" y="889"/>
                    <a:pt x="372" y="890"/>
                  </a:cubicBezTo>
                  <a:cubicBezTo>
                    <a:pt x="372" y="891"/>
                    <a:pt x="372" y="891"/>
                    <a:pt x="372" y="891"/>
                  </a:cubicBezTo>
                  <a:cubicBezTo>
                    <a:pt x="372" y="891"/>
                    <a:pt x="373" y="892"/>
                    <a:pt x="373" y="893"/>
                  </a:cubicBezTo>
                  <a:cubicBezTo>
                    <a:pt x="373" y="894"/>
                    <a:pt x="373" y="895"/>
                    <a:pt x="373" y="896"/>
                  </a:cubicBezTo>
                  <a:cubicBezTo>
                    <a:pt x="373" y="897"/>
                    <a:pt x="373" y="898"/>
                    <a:pt x="373" y="899"/>
                  </a:cubicBezTo>
                  <a:cubicBezTo>
                    <a:pt x="373" y="900"/>
                    <a:pt x="373" y="901"/>
                    <a:pt x="373" y="901"/>
                  </a:cubicBezTo>
                  <a:cubicBezTo>
                    <a:pt x="373" y="903"/>
                    <a:pt x="373" y="904"/>
                    <a:pt x="372" y="904"/>
                  </a:cubicBezTo>
                  <a:cubicBezTo>
                    <a:pt x="372" y="905"/>
                    <a:pt x="372" y="904"/>
                    <a:pt x="372" y="903"/>
                  </a:cubicBezTo>
                  <a:cubicBezTo>
                    <a:pt x="372" y="903"/>
                    <a:pt x="372" y="902"/>
                    <a:pt x="372" y="901"/>
                  </a:cubicBezTo>
                  <a:cubicBezTo>
                    <a:pt x="372" y="901"/>
                    <a:pt x="372" y="901"/>
                    <a:pt x="372" y="901"/>
                  </a:cubicBezTo>
                  <a:cubicBezTo>
                    <a:pt x="372" y="900"/>
                    <a:pt x="372" y="900"/>
                    <a:pt x="372" y="900"/>
                  </a:cubicBezTo>
                  <a:cubicBezTo>
                    <a:pt x="371" y="897"/>
                    <a:pt x="371" y="893"/>
                    <a:pt x="371" y="897"/>
                  </a:cubicBezTo>
                  <a:cubicBezTo>
                    <a:pt x="371" y="897"/>
                    <a:pt x="371" y="899"/>
                    <a:pt x="371" y="900"/>
                  </a:cubicBezTo>
                  <a:cubicBezTo>
                    <a:pt x="372" y="900"/>
                    <a:pt x="372" y="900"/>
                    <a:pt x="372" y="901"/>
                  </a:cubicBezTo>
                  <a:cubicBezTo>
                    <a:pt x="372" y="902"/>
                    <a:pt x="372" y="902"/>
                    <a:pt x="372" y="903"/>
                  </a:cubicBezTo>
                  <a:cubicBezTo>
                    <a:pt x="372" y="904"/>
                    <a:pt x="372" y="904"/>
                    <a:pt x="372" y="904"/>
                  </a:cubicBezTo>
                  <a:cubicBezTo>
                    <a:pt x="372" y="917"/>
                    <a:pt x="371" y="922"/>
                    <a:pt x="370" y="921"/>
                  </a:cubicBezTo>
                  <a:cubicBezTo>
                    <a:pt x="369" y="957"/>
                    <a:pt x="370" y="997"/>
                    <a:pt x="372" y="1026"/>
                  </a:cubicBezTo>
                  <a:cubicBezTo>
                    <a:pt x="371" y="988"/>
                    <a:pt x="375" y="1039"/>
                    <a:pt x="375" y="1002"/>
                  </a:cubicBezTo>
                  <a:cubicBezTo>
                    <a:pt x="375" y="1013"/>
                    <a:pt x="376" y="1038"/>
                    <a:pt x="376" y="1061"/>
                  </a:cubicBezTo>
                  <a:cubicBezTo>
                    <a:pt x="375" y="1038"/>
                    <a:pt x="372" y="1091"/>
                    <a:pt x="373" y="1041"/>
                  </a:cubicBezTo>
                  <a:cubicBezTo>
                    <a:pt x="371" y="1048"/>
                    <a:pt x="374" y="1066"/>
                    <a:pt x="373" y="1088"/>
                  </a:cubicBezTo>
                  <a:cubicBezTo>
                    <a:pt x="373" y="1076"/>
                    <a:pt x="371" y="1051"/>
                    <a:pt x="371" y="1054"/>
                  </a:cubicBezTo>
                  <a:cubicBezTo>
                    <a:pt x="374" y="1087"/>
                    <a:pt x="369" y="1160"/>
                    <a:pt x="371" y="1173"/>
                  </a:cubicBezTo>
                  <a:cubicBezTo>
                    <a:pt x="373" y="1197"/>
                    <a:pt x="375" y="1234"/>
                    <a:pt x="377" y="1264"/>
                  </a:cubicBezTo>
                  <a:cubicBezTo>
                    <a:pt x="376" y="1279"/>
                    <a:pt x="376" y="1294"/>
                    <a:pt x="376" y="1310"/>
                  </a:cubicBezTo>
                  <a:cubicBezTo>
                    <a:pt x="376" y="1318"/>
                    <a:pt x="376" y="1326"/>
                    <a:pt x="376" y="1334"/>
                  </a:cubicBezTo>
                  <a:cubicBezTo>
                    <a:pt x="376" y="1338"/>
                    <a:pt x="376" y="1342"/>
                    <a:pt x="376" y="1346"/>
                  </a:cubicBezTo>
                  <a:cubicBezTo>
                    <a:pt x="376" y="1348"/>
                    <a:pt x="376" y="1351"/>
                    <a:pt x="376" y="1354"/>
                  </a:cubicBezTo>
                  <a:cubicBezTo>
                    <a:pt x="375" y="1349"/>
                    <a:pt x="375" y="1349"/>
                    <a:pt x="375" y="1349"/>
                  </a:cubicBezTo>
                  <a:cubicBezTo>
                    <a:pt x="375" y="1352"/>
                    <a:pt x="375" y="1356"/>
                    <a:pt x="375" y="1359"/>
                  </a:cubicBezTo>
                  <a:cubicBezTo>
                    <a:pt x="375" y="1361"/>
                    <a:pt x="375" y="1363"/>
                    <a:pt x="375" y="1365"/>
                  </a:cubicBezTo>
                  <a:cubicBezTo>
                    <a:pt x="375" y="1365"/>
                    <a:pt x="375" y="1365"/>
                    <a:pt x="375" y="1365"/>
                  </a:cubicBezTo>
                  <a:cubicBezTo>
                    <a:pt x="375" y="1365"/>
                    <a:pt x="375" y="1366"/>
                    <a:pt x="375" y="1366"/>
                  </a:cubicBezTo>
                  <a:cubicBezTo>
                    <a:pt x="374" y="1366"/>
                    <a:pt x="374" y="1366"/>
                    <a:pt x="374" y="1366"/>
                  </a:cubicBezTo>
                  <a:cubicBezTo>
                    <a:pt x="373" y="1366"/>
                    <a:pt x="373" y="1366"/>
                    <a:pt x="373" y="1366"/>
                  </a:cubicBezTo>
                  <a:cubicBezTo>
                    <a:pt x="372" y="1366"/>
                    <a:pt x="371" y="1366"/>
                    <a:pt x="370" y="1365"/>
                  </a:cubicBezTo>
                  <a:cubicBezTo>
                    <a:pt x="366" y="1365"/>
                    <a:pt x="362" y="1365"/>
                    <a:pt x="358" y="1365"/>
                  </a:cubicBezTo>
                  <a:cubicBezTo>
                    <a:pt x="356" y="1364"/>
                    <a:pt x="354" y="1364"/>
                    <a:pt x="351" y="1364"/>
                  </a:cubicBezTo>
                  <a:cubicBezTo>
                    <a:pt x="348" y="1363"/>
                    <a:pt x="345" y="1363"/>
                    <a:pt x="341" y="1362"/>
                  </a:cubicBezTo>
                  <a:cubicBezTo>
                    <a:pt x="336" y="1359"/>
                    <a:pt x="336" y="1359"/>
                    <a:pt x="336" y="1359"/>
                  </a:cubicBezTo>
                  <a:cubicBezTo>
                    <a:pt x="327" y="1358"/>
                    <a:pt x="314" y="1355"/>
                    <a:pt x="300" y="1351"/>
                  </a:cubicBezTo>
                  <a:cubicBezTo>
                    <a:pt x="286" y="1348"/>
                    <a:pt x="271" y="1343"/>
                    <a:pt x="258" y="1338"/>
                  </a:cubicBezTo>
                  <a:cubicBezTo>
                    <a:pt x="257" y="1339"/>
                    <a:pt x="282" y="1347"/>
                    <a:pt x="270" y="1344"/>
                  </a:cubicBezTo>
                  <a:cubicBezTo>
                    <a:pt x="283" y="1349"/>
                    <a:pt x="295" y="1352"/>
                    <a:pt x="290" y="1350"/>
                  </a:cubicBezTo>
                  <a:cubicBezTo>
                    <a:pt x="304" y="1354"/>
                    <a:pt x="304" y="1355"/>
                    <a:pt x="315" y="1359"/>
                  </a:cubicBezTo>
                  <a:cubicBezTo>
                    <a:pt x="315" y="1359"/>
                    <a:pt x="311" y="1358"/>
                    <a:pt x="306" y="1357"/>
                  </a:cubicBezTo>
                  <a:cubicBezTo>
                    <a:pt x="301" y="1356"/>
                    <a:pt x="295" y="1354"/>
                    <a:pt x="288" y="1352"/>
                  </a:cubicBezTo>
                  <a:cubicBezTo>
                    <a:pt x="275" y="1349"/>
                    <a:pt x="262" y="1344"/>
                    <a:pt x="262" y="1344"/>
                  </a:cubicBezTo>
                  <a:cubicBezTo>
                    <a:pt x="258" y="1343"/>
                    <a:pt x="256" y="1342"/>
                    <a:pt x="256" y="1342"/>
                  </a:cubicBezTo>
                  <a:cubicBezTo>
                    <a:pt x="252" y="1342"/>
                    <a:pt x="252" y="1342"/>
                    <a:pt x="252" y="1342"/>
                  </a:cubicBezTo>
                  <a:cubicBezTo>
                    <a:pt x="238" y="1337"/>
                    <a:pt x="235" y="1335"/>
                    <a:pt x="237" y="1335"/>
                  </a:cubicBezTo>
                  <a:cubicBezTo>
                    <a:pt x="223" y="1330"/>
                    <a:pt x="213" y="1326"/>
                    <a:pt x="203" y="1322"/>
                  </a:cubicBezTo>
                  <a:cubicBezTo>
                    <a:pt x="193" y="1319"/>
                    <a:pt x="183" y="1314"/>
                    <a:pt x="169" y="1306"/>
                  </a:cubicBezTo>
                  <a:cubicBezTo>
                    <a:pt x="181" y="1311"/>
                    <a:pt x="189" y="1314"/>
                    <a:pt x="208" y="1323"/>
                  </a:cubicBezTo>
                  <a:cubicBezTo>
                    <a:pt x="205" y="1321"/>
                    <a:pt x="200" y="1319"/>
                    <a:pt x="194" y="1316"/>
                  </a:cubicBezTo>
                  <a:cubicBezTo>
                    <a:pt x="186" y="1312"/>
                    <a:pt x="178" y="1308"/>
                    <a:pt x="178" y="1308"/>
                  </a:cubicBezTo>
                  <a:cubicBezTo>
                    <a:pt x="186" y="1311"/>
                    <a:pt x="204" y="1320"/>
                    <a:pt x="220" y="1326"/>
                  </a:cubicBezTo>
                  <a:cubicBezTo>
                    <a:pt x="235" y="1332"/>
                    <a:pt x="248" y="1336"/>
                    <a:pt x="243" y="1333"/>
                  </a:cubicBezTo>
                  <a:cubicBezTo>
                    <a:pt x="224" y="1326"/>
                    <a:pt x="201" y="1317"/>
                    <a:pt x="179" y="1306"/>
                  </a:cubicBezTo>
                  <a:cubicBezTo>
                    <a:pt x="157" y="1295"/>
                    <a:pt x="136" y="1284"/>
                    <a:pt x="121" y="1274"/>
                  </a:cubicBezTo>
                  <a:cubicBezTo>
                    <a:pt x="120" y="1274"/>
                    <a:pt x="119" y="1273"/>
                    <a:pt x="118" y="1272"/>
                  </a:cubicBezTo>
                  <a:cubicBezTo>
                    <a:pt x="116" y="1270"/>
                    <a:pt x="115" y="1269"/>
                    <a:pt x="113" y="1268"/>
                  </a:cubicBezTo>
                  <a:cubicBezTo>
                    <a:pt x="110" y="1265"/>
                    <a:pt x="106" y="1263"/>
                    <a:pt x="103" y="1260"/>
                  </a:cubicBezTo>
                  <a:cubicBezTo>
                    <a:pt x="95" y="1254"/>
                    <a:pt x="88" y="1248"/>
                    <a:pt x="80" y="1242"/>
                  </a:cubicBezTo>
                  <a:cubicBezTo>
                    <a:pt x="79" y="1242"/>
                    <a:pt x="79" y="1242"/>
                    <a:pt x="79" y="1242"/>
                  </a:cubicBezTo>
                  <a:cubicBezTo>
                    <a:pt x="78" y="1243"/>
                    <a:pt x="78" y="1243"/>
                    <a:pt x="78" y="1243"/>
                  </a:cubicBezTo>
                  <a:cubicBezTo>
                    <a:pt x="77" y="1246"/>
                    <a:pt x="77" y="1246"/>
                    <a:pt x="77" y="1246"/>
                  </a:cubicBezTo>
                  <a:cubicBezTo>
                    <a:pt x="76" y="1248"/>
                    <a:pt x="76" y="1250"/>
                    <a:pt x="75" y="1251"/>
                  </a:cubicBezTo>
                  <a:cubicBezTo>
                    <a:pt x="73" y="1255"/>
                    <a:pt x="72" y="1258"/>
                    <a:pt x="70" y="1262"/>
                  </a:cubicBezTo>
                  <a:cubicBezTo>
                    <a:pt x="67" y="1269"/>
                    <a:pt x="63" y="1277"/>
                    <a:pt x="59" y="1284"/>
                  </a:cubicBezTo>
                  <a:cubicBezTo>
                    <a:pt x="59" y="1285"/>
                    <a:pt x="58" y="1287"/>
                    <a:pt x="57" y="1288"/>
                  </a:cubicBezTo>
                  <a:cubicBezTo>
                    <a:pt x="56" y="1290"/>
                    <a:pt x="56" y="1291"/>
                    <a:pt x="55" y="1292"/>
                  </a:cubicBezTo>
                  <a:cubicBezTo>
                    <a:pt x="54" y="1294"/>
                    <a:pt x="53" y="1294"/>
                    <a:pt x="54" y="1292"/>
                  </a:cubicBezTo>
                  <a:cubicBezTo>
                    <a:pt x="58" y="1282"/>
                    <a:pt x="58" y="1282"/>
                    <a:pt x="58" y="1282"/>
                  </a:cubicBezTo>
                  <a:cubicBezTo>
                    <a:pt x="56" y="1287"/>
                    <a:pt x="53" y="1293"/>
                    <a:pt x="51" y="1298"/>
                  </a:cubicBezTo>
                  <a:cubicBezTo>
                    <a:pt x="48" y="1303"/>
                    <a:pt x="46" y="1308"/>
                    <a:pt x="44" y="1313"/>
                  </a:cubicBezTo>
                  <a:cubicBezTo>
                    <a:pt x="39" y="1323"/>
                    <a:pt x="35" y="1333"/>
                    <a:pt x="30" y="1343"/>
                  </a:cubicBezTo>
                  <a:cubicBezTo>
                    <a:pt x="26" y="1353"/>
                    <a:pt x="22" y="1363"/>
                    <a:pt x="18" y="1373"/>
                  </a:cubicBezTo>
                  <a:cubicBezTo>
                    <a:pt x="13" y="1384"/>
                    <a:pt x="8" y="1395"/>
                    <a:pt x="4" y="1406"/>
                  </a:cubicBezTo>
                  <a:cubicBezTo>
                    <a:pt x="4" y="1406"/>
                    <a:pt x="3" y="1407"/>
                    <a:pt x="2" y="1409"/>
                  </a:cubicBezTo>
                  <a:cubicBezTo>
                    <a:pt x="2" y="1410"/>
                    <a:pt x="1" y="1410"/>
                    <a:pt x="1" y="1411"/>
                  </a:cubicBezTo>
                  <a:cubicBezTo>
                    <a:pt x="1" y="1411"/>
                    <a:pt x="1" y="1411"/>
                    <a:pt x="1" y="1412"/>
                  </a:cubicBezTo>
                  <a:cubicBezTo>
                    <a:pt x="0" y="1412"/>
                    <a:pt x="0" y="1412"/>
                    <a:pt x="0" y="1412"/>
                  </a:cubicBezTo>
                  <a:cubicBezTo>
                    <a:pt x="0" y="1412"/>
                    <a:pt x="1" y="1412"/>
                    <a:pt x="1" y="1413"/>
                  </a:cubicBezTo>
                  <a:cubicBezTo>
                    <a:pt x="2" y="1413"/>
                    <a:pt x="3" y="1414"/>
                    <a:pt x="4" y="1415"/>
                  </a:cubicBezTo>
                  <a:cubicBezTo>
                    <a:pt x="9" y="1418"/>
                    <a:pt x="14" y="1422"/>
                    <a:pt x="14" y="1422"/>
                  </a:cubicBezTo>
                  <a:cubicBezTo>
                    <a:pt x="23" y="1427"/>
                    <a:pt x="29" y="1430"/>
                    <a:pt x="34" y="1432"/>
                  </a:cubicBezTo>
                  <a:cubicBezTo>
                    <a:pt x="35" y="1433"/>
                    <a:pt x="36" y="1433"/>
                    <a:pt x="37" y="1434"/>
                  </a:cubicBezTo>
                  <a:cubicBezTo>
                    <a:pt x="38" y="1434"/>
                    <a:pt x="38" y="1434"/>
                    <a:pt x="39" y="1435"/>
                  </a:cubicBezTo>
                  <a:cubicBezTo>
                    <a:pt x="40" y="1435"/>
                    <a:pt x="41" y="1436"/>
                    <a:pt x="42" y="1436"/>
                  </a:cubicBezTo>
                  <a:cubicBezTo>
                    <a:pt x="45" y="1437"/>
                    <a:pt x="44" y="1436"/>
                    <a:pt x="43" y="1435"/>
                  </a:cubicBezTo>
                  <a:cubicBezTo>
                    <a:pt x="42" y="1434"/>
                    <a:pt x="41" y="1433"/>
                    <a:pt x="44" y="1433"/>
                  </a:cubicBezTo>
                  <a:cubicBezTo>
                    <a:pt x="47" y="1434"/>
                    <a:pt x="54" y="1437"/>
                    <a:pt x="69" y="1444"/>
                  </a:cubicBezTo>
                  <a:cubicBezTo>
                    <a:pt x="76" y="1448"/>
                    <a:pt x="95" y="1456"/>
                    <a:pt x="112" y="1462"/>
                  </a:cubicBezTo>
                  <a:cubicBezTo>
                    <a:pt x="130" y="1469"/>
                    <a:pt x="146" y="1473"/>
                    <a:pt x="147" y="1475"/>
                  </a:cubicBezTo>
                  <a:cubicBezTo>
                    <a:pt x="159" y="1478"/>
                    <a:pt x="165" y="1479"/>
                    <a:pt x="167" y="1478"/>
                  </a:cubicBezTo>
                  <a:cubicBezTo>
                    <a:pt x="156" y="1475"/>
                    <a:pt x="132" y="1469"/>
                    <a:pt x="146" y="1471"/>
                  </a:cubicBezTo>
                  <a:cubicBezTo>
                    <a:pt x="168" y="1476"/>
                    <a:pt x="178" y="1480"/>
                    <a:pt x="196" y="1483"/>
                  </a:cubicBezTo>
                  <a:cubicBezTo>
                    <a:pt x="194" y="1484"/>
                    <a:pt x="182" y="1482"/>
                    <a:pt x="188" y="1483"/>
                  </a:cubicBezTo>
                  <a:cubicBezTo>
                    <a:pt x="210" y="1487"/>
                    <a:pt x="241" y="1492"/>
                    <a:pt x="272" y="1494"/>
                  </a:cubicBezTo>
                  <a:cubicBezTo>
                    <a:pt x="303" y="1497"/>
                    <a:pt x="334" y="1497"/>
                    <a:pt x="355" y="1495"/>
                  </a:cubicBezTo>
                  <a:cubicBezTo>
                    <a:pt x="339" y="1495"/>
                    <a:pt x="337" y="1497"/>
                    <a:pt x="316" y="1495"/>
                  </a:cubicBezTo>
                  <a:cubicBezTo>
                    <a:pt x="317" y="1494"/>
                    <a:pt x="328" y="1495"/>
                    <a:pt x="332" y="1494"/>
                  </a:cubicBezTo>
                  <a:cubicBezTo>
                    <a:pt x="330" y="1492"/>
                    <a:pt x="311" y="1495"/>
                    <a:pt x="289" y="1492"/>
                  </a:cubicBezTo>
                  <a:cubicBezTo>
                    <a:pt x="289" y="1492"/>
                    <a:pt x="298" y="1492"/>
                    <a:pt x="307" y="1492"/>
                  </a:cubicBezTo>
                  <a:cubicBezTo>
                    <a:pt x="316" y="1492"/>
                    <a:pt x="326" y="1492"/>
                    <a:pt x="326" y="1492"/>
                  </a:cubicBezTo>
                  <a:cubicBezTo>
                    <a:pt x="326" y="1492"/>
                    <a:pt x="325" y="1491"/>
                    <a:pt x="325" y="1491"/>
                  </a:cubicBezTo>
                  <a:cubicBezTo>
                    <a:pt x="339" y="1492"/>
                    <a:pt x="354" y="1492"/>
                    <a:pt x="370" y="1492"/>
                  </a:cubicBezTo>
                  <a:cubicBezTo>
                    <a:pt x="371" y="1492"/>
                    <a:pt x="373" y="1492"/>
                    <a:pt x="374" y="1492"/>
                  </a:cubicBezTo>
                  <a:cubicBezTo>
                    <a:pt x="374" y="1541"/>
                    <a:pt x="374" y="1541"/>
                    <a:pt x="374" y="1541"/>
                  </a:cubicBezTo>
                  <a:cubicBezTo>
                    <a:pt x="373" y="1538"/>
                    <a:pt x="373" y="1538"/>
                    <a:pt x="373" y="1538"/>
                  </a:cubicBezTo>
                  <a:cubicBezTo>
                    <a:pt x="374" y="1550"/>
                    <a:pt x="374" y="1572"/>
                    <a:pt x="374" y="1580"/>
                  </a:cubicBezTo>
                  <a:cubicBezTo>
                    <a:pt x="373" y="1578"/>
                    <a:pt x="373" y="1579"/>
                    <a:pt x="372" y="1570"/>
                  </a:cubicBezTo>
                  <a:cubicBezTo>
                    <a:pt x="372" y="1577"/>
                    <a:pt x="372" y="1583"/>
                    <a:pt x="373" y="1588"/>
                  </a:cubicBezTo>
                  <a:cubicBezTo>
                    <a:pt x="373" y="1590"/>
                    <a:pt x="373" y="1592"/>
                    <a:pt x="373" y="1594"/>
                  </a:cubicBezTo>
                  <a:cubicBezTo>
                    <a:pt x="373" y="1596"/>
                    <a:pt x="373" y="1597"/>
                    <a:pt x="373" y="1599"/>
                  </a:cubicBezTo>
                  <a:cubicBezTo>
                    <a:pt x="373" y="1606"/>
                    <a:pt x="374" y="1609"/>
                    <a:pt x="374" y="1611"/>
                  </a:cubicBezTo>
                  <a:cubicBezTo>
                    <a:pt x="375" y="1615"/>
                    <a:pt x="377" y="1615"/>
                    <a:pt x="377" y="1640"/>
                  </a:cubicBezTo>
                  <a:cubicBezTo>
                    <a:pt x="380" y="1640"/>
                    <a:pt x="383" y="1639"/>
                    <a:pt x="387" y="1639"/>
                  </a:cubicBezTo>
                  <a:cubicBezTo>
                    <a:pt x="384" y="1639"/>
                    <a:pt x="381" y="1639"/>
                    <a:pt x="378" y="1639"/>
                  </a:cubicBezTo>
                  <a:cubicBezTo>
                    <a:pt x="378" y="1638"/>
                    <a:pt x="378" y="1635"/>
                    <a:pt x="378" y="1633"/>
                  </a:cubicBezTo>
                  <a:cubicBezTo>
                    <a:pt x="378" y="1625"/>
                    <a:pt x="378" y="1617"/>
                    <a:pt x="378" y="1612"/>
                  </a:cubicBezTo>
                  <a:cubicBezTo>
                    <a:pt x="379" y="1607"/>
                    <a:pt x="379" y="1605"/>
                    <a:pt x="379" y="1608"/>
                  </a:cubicBezTo>
                  <a:cubicBezTo>
                    <a:pt x="379" y="1601"/>
                    <a:pt x="379" y="1596"/>
                    <a:pt x="379" y="1591"/>
                  </a:cubicBezTo>
                  <a:cubicBezTo>
                    <a:pt x="379" y="1588"/>
                    <a:pt x="378" y="1585"/>
                    <a:pt x="378" y="1583"/>
                  </a:cubicBezTo>
                  <a:cubicBezTo>
                    <a:pt x="378" y="1580"/>
                    <a:pt x="378" y="1579"/>
                    <a:pt x="377" y="1577"/>
                  </a:cubicBezTo>
                  <a:cubicBezTo>
                    <a:pt x="375" y="1561"/>
                    <a:pt x="377" y="1544"/>
                    <a:pt x="378" y="1562"/>
                  </a:cubicBezTo>
                  <a:cubicBezTo>
                    <a:pt x="377" y="1516"/>
                    <a:pt x="377" y="1516"/>
                    <a:pt x="377" y="1516"/>
                  </a:cubicBezTo>
                  <a:cubicBezTo>
                    <a:pt x="376" y="1544"/>
                    <a:pt x="376" y="1544"/>
                    <a:pt x="376" y="1544"/>
                  </a:cubicBezTo>
                  <a:cubicBezTo>
                    <a:pt x="374" y="1537"/>
                    <a:pt x="377" y="1502"/>
                    <a:pt x="374" y="1492"/>
                  </a:cubicBezTo>
                  <a:cubicBezTo>
                    <a:pt x="375" y="1492"/>
                    <a:pt x="377" y="1492"/>
                    <a:pt x="378" y="1492"/>
                  </a:cubicBezTo>
                  <a:cubicBezTo>
                    <a:pt x="381" y="1491"/>
                    <a:pt x="384" y="1491"/>
                    <a:pt x="388" y="1491"/>
                  </a:cubicBezTo>
                  <a:cubicBezTo>
                    <a:pt x="388" y="1629"/>
                    <a:pt x="388" y="1629"/>
                    <a:pt x="388" y="1629"/>
                  </a:cubicBezTo>
                  <a:cubicBezTo>
                    <a:pt x="462" y="1629"/>
                    <a:pt x="462" y="1629"/>
                    <a:pt x="462" y="1629"/>
                  </a:cubicBezTo>
                  <a:cubicBezTo>
                    <a:pt x="462" y="1485"/>
                    <a:pt x="462" y="1485"/>
                    <a:pt x="462" y="1485"/>
                  </a:cubicBezTo>
                  <a:cubicBezTo>
                    <a:pt x="518" y="1476"/>
                    <a:pt x="568" y="1460"/>
                    <a:pt x="611" y="1437"/>
                  </a:cubicBezTo>
                  <a:cubicBezTo>
                    <a:pt x="618" y="1433"/>
                    <a:pt x="625" y="1428"/>
                    <a:pt x="632" y="1424"/>
                  </a:cubicBezTo>
                  <a:cubicBezTo>
                    <a:pt x="621" y="1432"/>
                    <a:pt x="609" y="1439"/>
                    <a:pt x="597" y="1445"/>
                  </a:cubicBezTo>
                  <a:cubicBezTo>
                    <a:pt x="584" y="1451"/>
                    <a:pt x="570" y="1457"/>
                    <a:pt x="557" y="1463"/>
                  </a:cubicBezTo>
                  <a:cubicBezTo>
                    <a:pt x="558" y="1462"/>
                    <a:pt x="561" y="1461"/>
                    <a:pt x="555" y="1463"/>
                  </a:cubicBezTo>
                  <a:cubicBezTo>
                    <a:pt x="538" y="1469"/>
                    <a:pt x="526" y="1473"/>
                    <a:pt x="515" y="1477"/>
                  </a:cubicBezTo>
                  <a:cubicBezTo>
                    <a:pt x="509" y="1478"/>
                    <a:pt x="504" y="1480"/>
                    <a:pt x="498" y="1481"/>
                  </a:cubicBezTo>
                  <a:cubicBezTo>
                    <a:pt x="495" y="1482"/>
                    <a:pt x="492" y="1483"/>
                    <a:pt x="489" y="1483"/>
                  </a:cubicBezTo>
                  <a:cubicBezTo>
                    <a:pt x="486" y="1484"/>
                    <a:pt x="483" y="1484"/>
                    <a:pt x="479" y="1485"/>
                  </a:cubicBezTo>
                  <a:cubicBezTo>
                    <a:pt x="482" y="1483"/>
                    <a:pt x="482" y="1483"/>
                    <a:pt x="482" y="1483"/>
                  </a:cubicBezTo>
                  <a:cubicBezTo>
                    <a:pt x="481" y="1483"/>
                    <a:pt x="476" y="1484"/>
                    <a:pt x="473" y="1485"/>
                  </a:cubicBezTo>
                  <a:cubicBezTo>
                    <a:pt x="469" y="1486"/>
                    <a:pt x="467" y="1487"/>
                    <a:pt x="469" y="1488"/>
                  </a:cubicBezTo>
                  <a:cubicBezTo>
                    <a:pt x="474" y="1487"/>
                    <a:pt x="478" y="1486"/>
                    <a:pt x="482" y="1485"/>
                  </a:cubicBezTo>
                  <a:cubicBezTo>
                    <a:pt x="486" y="1484"/>
                    <a:pt x="489" y="1484"/>
                    <a:pt x="492" y="1483"/>
                  </a:cubicBezTo>
                  <a:cubicBezTo>
                    <a:pt x="499" y="1481"/>
                    <a:pt x="505" y="1480"/>
                    <a:pt x="516" y="1477"/>
                  </a:cubicBezTo>
                  <a:cubicBezTo>
                    <a:pt x="508" y="1481"/>
                    <a:pt x="487" y="1486"/>
                    <a:pt x="477" y="1488"/>
                  </a:cubicBezTo>
                  <a:cubicBezTo>
                    <a:pt x="477" y="1488"/>
                    <a:pt x="477" y="1488"/>
                    <a:pt x="477" y="1489"/>
                  </a:cubicBezTo>
                  <a:cubicBezTo>
                    <a:pt x="477" y="1489"/>
                    <a:pt x="477" y="1490"/>
                    <a:pt x="477" y="1490"/>
                  </a:cubicBezTo>
                  <a:cubicBezTo>
                    <a:pt x="475" y="1491"/>
                    <a:pt x="473" y="1491"/>
                    <a:pt x="471" y="1492"/>
                  </a:cubicBezTo>
                  <a:cubicBezTo>
                    <a:pt x="471" y="1492"/>
                    <a:pt x="471" y="1492"/>
                    <a:pt x="471" y="1492"/>
                  </a:cubicBezTo>
                  <a:cubicBezTo>
                    <a:pt x="471" y="1493"/>
                    <a:pt x="471" y="1493"/>
                    <a:pt x="471" y="1493"/>
                  </a:cubicBezTo>
                  <a:cubicBezTo>
                    <a:pt x="471" y="1494"/>
                    <a:pt x="471" y="1494"/>
                    <a:pt x="471" y="1494"/>
                  </a:cubicBezTo>
                  <a:cubicBezTo>
                    <a:pt x="471" y="1496"/>
                    <a:pt x="471" y="1496"/>
                    <a:pt x="471" y="1496"/>
                  </a:cubicBezTo>
                  <a:cubicBezTo>
                    <a:pt x="471" y="1500"/>
                    <a:pt x="471" y="1500"/>
                    <a:pt x="471" y="1500"/>
                  </a:cubicBezTo>
                  <a:cubicBezTo>
                    <a:pt x="470" y="1509"/>
                    <a:pt x="470" y="1509"/>
                    <a:pt x="470" y="1509"/>
                  </a:cubicBezTo>
                  <a:cubicBezTo>
                    <a:pt x="470" y="1514"/>
                    <a:pt x="470" y="1514"/>
                    <a:pt x="470" y="1514"/>
                  </a:cubicBezTo>
                  <a:cubicBezTo>
                    <a:pt x="470" y="1520"/>
                    <a:pt x="470" y="1520"/>
                    <a:pt x="470" y="1520"/>
                  </a:cubicBezTo>
                  <a:cubicBezTo>
                    <a:pt x="470" y="1523"/>
                    <a:pt x="471" y="1527"/>
                    <a:pt x="471" y="1531"/>
                  </a:cubicBezTo>
                  <a:cubicBezTo>
                    <a:pt x="471" y="1531"/>
                    <a:pt x="472" y="1526"/>
                    <a:pt x="472" y="1520"/>
                  </a:cubicBezTo>
                  <a:cubicBezTo>
                    <a:pt x="472" y="1518"/>
                    <a:pt x="472" y="1515"/>
                    <a:pt x="472" y="1513"/>
                  </a:cubicBezTo>
                  <a:cubicBezTo>
                    <a:pt x="472" y="1511"/>
                    <a:pt x="473" y="1510"/>
                    <a:pt x="473" y="1510"/>
                  </a:cubicBezTo>
                  <a:cubicBezTo>
                    <a:pt x="473" y="1511"/>
                    <a:pt x="473" y="1511"/>
                    <a:pt x="473" y="1511"/>
                  </a:cubicBezTo>
                  <a:cubicBezTo>
                    <a:pt x="473" y="1512"/>
                    <a:pt x="473" y="1513"/>
                    <a:pt x="473" y="1513"/>
                  </a:cubicBezTo>
                  <a:cubicBezTo>
                    <a:pt x="473" y="1511"/>
                    <a:pt x="473" y="1510"/>
                    <a:pt x="473" y="1508"/>
                  </a:cubicBezTo>
                  <a:cubicBezTo>
                    <a:pt x="473" y="1507"/>
                    <a:pt x="472" y="1505"/>
                    <a:pt x="472" y="1504"/>
                  </a:cubicBezTo>
                  <a:cubicBezTo>
                    <a:pt x="472" y="1501"/>
                    <a:pt x="472" y="1499"/>
                    <a:pt x="472" y="1498"/>
                  </a:cubicBezTo>
                  <a:cubicBezTo>
                    <a:pt x="472" y="1497"/>
                    <a:pt x="472" y="1496"/>
                    <a:pt x="472" y="1495"/>
                  </a:cubicBezTo>
                  <a:cubicBezTo>
                    <a:pt x="472" y="1495"/>
                    <a:pt x="472" y="1494"/>
                    <a:pt x="472" y="1494"/>
                  </a:cubicBezTo>
                  <a:cubicBezTo>
                    <a:pt x="472" y="1493"/>
                    <a:pt x="472" y="1493"/>
                    <a:pt x="472" y="1493"/>
                  </a:cubicBezTo>
                  <a:cubicBezTo>
                    <a:pt x="472" y="1493"/>
                    <a:pt x="471" y="1492"/>
                    <a:pt x="472" y="1492"/>
                  </a:cubicBezTo>
                  <a:cubicBezTo>
                    <a:pt x="477" y="1492"/>
                    <a:pt x="481" y="1491"/>
                    <a:pt x="485" y="1490"/>
                  </a:cubicBezTo>
                  <a:cubicBezTo>
                    <a:pt x="489" y="1490"/>
                    <a:pt x="493" y="1489"/>
                    <a:pt x="496" y="1489"/>
                  </a:cubicBezTo>
                  <a:cubicBezTo>
                    <a:pt x="504" y="1488"/>
                    <a:pt x="509" y="1488"/>
                    <a:pt x="511" y="1488"/>
                  </a:cubicBezTo>
                  <a:cubicBezTo>
                    <a:pt x="526" y="1485"/>
                    <a:pt x="506" y="1492"/>
                    <a:pt x="508" y="1493"/>
                  </a:cubicBezTo>
                  <a:cubicBezTo>
                    <a:pt x="521" y="1489"/>
                    <a:pt x="526" y="1487"/>
                    <a:pt x="532" y="1485"/>
                  </a:cubicBezTo>
                  <a:cubicBezTo>
                    <a:pt x="537" y="1482"/>
                    <a:pt x="543" y="1480"/>
                    <a:pt x="555" y="1476"/>
                  </a:cubicBezTo>
                  <a:cubicBezTo>
                    <a:pt x="560" y="1474"/>
                    <a:pt x="559" y="1475"/>
                    <a:pt x="557" y="1476"/>
                  </a:cubicBezTo>
                  <a:cubicBezTo>
                    <a:pt x="559" y="1475"/>
                    <a:pt x="561" y="1474"/>
                    <a:pt x="563" y="1473"/>
                  </a:cubicBezTo>
                  <a:cubicBezTo>
                    <a:pt x="567" y="1471"/>
                    <a:pt x="572" y="1469"/>
                    <a:pt x="572" y="1469"/>
                  </a:cubicBezTo>
                  <a:cubicBezTo>
                    <a:pt x="572" y="1469"/>
                    <a:pt x="583" y="1465"/>
                    <a:pt x="590" y="1463"/>
                  </a:cubicBezTo>
                  <a:cubicBezTo>
                    <a:pt x="597" y="1460"/>
                    <a:pt x="601" y="1458"/>
                    <a:pt x="590" y="1464"/>
                  </a:cubicBezTo>
                  <a:cubicBezTo>
                    <a:pt x="586" y="1466"/>
                    <a:pt x="580" y="1469"/>
                    <a:pt x="575" y="1471"/>
                  </a:cubicBezTo>
                  <a:cubicBezTo>
                    <a:pt x="583" y="1468"/>
                    <a:pt x="593" y="1464"/>
                    <a:pt x="603" y="1460"/>
                  </a:cubicBezTo>
                  <a:cubicBezTo>
                    <a:pt x="613" y="1455"/>
                    <a:pt x="622" y="1450"/>
                    <a:pt x="631" y="1446"/>
                  </a:cubicBezTo>
                  <a:cubicBezTo>
                    <a:pt x="648" y="1437"/>
                    <a:pt x="661" y="1429"/>
                    <a:pt x="661" y="1430"/>
                  </a:cubicBezTo>
                  <a:cubicBezTo>
                    <a:pt x="669" y="1425"/>
                    <a:pt x="672" y="1423"/>
                    <a:pt x="676" y="1420"/>
                  </a:cubicBezTo>
                  <a:cubicBezTo>
                    <a:pt x="680" y="1416"/>
                    <a:pt x="685" y="1413"/>
                    <a:pt x="697" y="1403"/>
                  </a:cubicBezTo>
                  <a:cubicBezTo>
                    <a:pt x="702" y="1397"/>
                    <a:pt x="701" y="1397"/>
                    <a:pt x="703" y="1395"/>
                  </a:cubicBezTo>
                  <a:cubicBezTo>
                    <a:pt x="704" y="1393"/>
                    <a:pt x="707" y="1389"/>
                    <a:pt x="718" y="1377"/>
                  </a:cubicBezTo>
                  <a:cubicBezTo>
                    <a:pt x="718" y="1377"/>
                    <a:pt x="713" y="1381"/>
                    <a:pt x="708" y="1386"/>
                  </a:cubicBezTo>
                  <a:cubicBezTo>
                    <a:pt x="703" y="1390"/>
                    <a:pt x="698" y="1395"/>
                    <a:pt x="698" y="1395"/>
                  </a:cubicBezTo>
                  <a:cubicBezTo>
                    <a:pt x="694" y="1398"/>
                    <a:pt x="691" y="1402"/>
                    <a:pt x="687" y="1406"/>
                  </a:cubicBezTo>
                  <a:cubicBezTo>
                    <a:pt x="687" y="1406"/>
                    <a:pt x="692" y="1401"/>
                    <a:pt x="697" y="1397"/>
                  </a:cubicBezTo>
                  <a:cubicBezTo>
                    <a:pt x="700" y="1394"/>
                    <a:pt x="702" y="1392"/>
                    <a:pt x="704" y="1390"/>
                  </a:cubicBezTo>
                  <a:cubicBezTo>
                    <a:pt x="706" y="1388"/>
                    <a:pt x="708" y="1387"/>
                    <a:pt x="708" y="1387"/>
                  </a:cubicBezTo>
                  <a:cubicBezTo>
                    <a:pt x="695" y="1400"/>
                    <a:pt x="698" y="1398"/>
                    <a:pt x="695" y="1403"/>
                  </a:cubicBezTo>
                  <a:cubicBezTo>
                    <a:pt x="679" y="1417"/>
                    <a:pt x="667" y="1424"/>
                    <a:pt x="657" y="1430"/>
                  </a:cubicBezTo>
                  <a:cubicBezTo>
                    <a:pt x="648" y="1435"/>
                    <a:pt x="640" y="1439"/>
                    <a:pt x="631" y="1444"/>
                  </a:cubicBezTo>
                  <a:cubicBezTo>
                    <a:pt x="642" y="1436"/>
                    <a:pt x="661" y="1424"/>
                    <a:pt x="652" y="1427"/>
                  </a:cubicBezTo>
                  <a:cubicBezTo>
                    <a:pt x="662" y="1422"/>
                    <a:pt x="666" y="1418"/>
                    <a:pt x="671" y="1414"/>
                  </a:cubicBezTo>
                  <a:cubicBezTo>
                    <a:pt x="676" y="1410"/>
                    <a:pt x="681" y="1405"/>
                    <a:pt x="691" y="1398"/>
                  </a:cubicBezTo>
                  <a:cubicBezTo>
                    <a:pt x="688" y="1401"/>
                    <a:pt x="688" y="1401"/>
                    <a:pt x="688" y="1401"/>
                  </a:cubicBezTo>
                  <a:cubicBezTo>
                    <a:pt x="695" y="1394"/>
                    <a:pt x="699" y="1391"/>
                    <a:pt x="703" y="1387"/>
                  </a:cubicBezTo>
                  <a:cubicBezTo>
                    <a:pt x="707" y="1384"/>
                    <a:pt x="710" y="1380"/>
                    <a:pt x="716" y="1374"/>
                  </a:cubicBezTo>
                  <a:cubicBezTo>
                    <a:pt x="715" y="1375"/>
                    <a:pt x="717" y="1374"/>
                    <a:pt x="719" y="1372"/>
                  </a:cubicBezTo>
                  <a:cubicBezTo>
                    <a:pt x="731" y="1359"/>
                    <a:pt x="728" y="1361"/>
                    <a:pt x="726" y="1362"/>
                  </a:cubicBezTo>
                  <a:cubicBezTo>
                    <a:pt x="724" y="1364"/>
                    <a:pt x="722" y="1366"/>
                    <a:pt x="733" y="1352"/>
                  </a:cubicBezTo>
                  <a:cubicBezTo>
                    <a:pt x="743" y="1340"/>
                    <a:pt x="745" y="1338"/>
                    <a:pt x="746" y="1339"/>
                  </a:cubicBezTo>
                  <a:cubicBezTo>
                    <a:pt x="747" y="1339"/>
                    <a:pt x="745" y="1343"/>
                    <a:pt x="748" y="1339"/>
                  </a:cubicBezTo>
                  <a:cubicBezTo>
                    <a:pt x="741" y="1351"/>
                    <a:pt x="737" y="1356"/>
                    <a:pt x="735" y="1359"/>
                  </a:cubicBezTo>
                  <a:cubicBezTo>
                    <a:pt x="733" y="1362"/>
                    <a:pt x="733" y="1362"/>
                    <a:pt x="734" y="1362"/>
                  </a:cubicBezTo>
                  <a:cubicBezTo>
                    <a:pt x="734" y="1363"/>
                    <a:pt x="734" y="1363"/>
                    <a:pt x="732" y="1366"/>
                  </a:cubicBezTo>
                  <a:cubicBezTo>
                    <a:pt x="729" y="1369"/>
                    <a:pt x="725" y="1375"/>
                    <a:pt x="714" y="1386"/>
                  </a:cubicBezTo>
                  <a:cubicBezTo>
                    <a:pt x="716" y="1388"/>
                    <a:pt x="734" y="1372"/>
                    <a:pt x="753" y="1347"/>
                  </a:cubicBezTo>
                  <a:cubicBezTo>
                    <a:pt x="740" y="1362"/>
                    <a:pt x="758" y="1334"/>
                    <a:pt x="740" y="1354"/>
                  </a:cubicBezTo>
                  <a:cubicBezTo>
                    <a:pt x="754" y="1336"/>
                    <a:pt x="759" y="1326"/>
                    <a:pt x="764" y="1316"/>
                  </a:cubicBezTo>
                  <a:cubicBezTo>
                    <a:pt x="769" y="1305"/>
                    <a:pt x="775" y="1295"/>
                    <a:pt x="787" y="1272"/>
                  </a:cubicBezTo>
                  <a:cubicBezTo>
                    <a:pt x="787" y="1273"/>
                    <a:pt x="787" y="1273"/>
                    <a:pt x="787" y="1273"/>
                  </a:cubicBezTo>
                  <a:cubicBezTo>
                    <a:pt x="787" y="1273"/>
                    <a:pt x="789" y="1268"/>
                    <a:pt x="791" y="1263"/>
                  </a:cubicBezTo>
                  <a:cubicBezTo>
                    <a:pt x="792" y="1258"/>
                    <a:pt x="794" y="1253"/>
                    <a:pt x="794" y="1253"/>
                  </a:cubicBezTo>
                  <a:cubicBezTo>
                    <a:pt x="794" y="1253"/>
                    <a:pt x="797" y="1246"/>
                    <a:pt x="800" y="1240"/>
                  </a:cubicBezTo>
                  <a:cubicBezTo>
                    <a:pt x="802" y="1233"/>
                    <a:pt x="805" y="1226"/>
                    <a:pt x="805" y="1226"/>
                  </a:cubicBezTo>
                  <a:cubicBezTo>
                    <a:pt x="802" y="1244"/>
                    <a:pt x="792" y="1265"/>
                    <a:pt x="787" y="1278"/>
                  </a:cubicBezTo>
                  <a:cubicBezTo>
                    <a:pt x="797" y="1263"/>
                    <a:pt x="800" y="1251"/>
                    <a:pt x="804" y="1239"/>
                  </a:cubicBezTo>
                  <a:cubicBezTo>
                    <a:pt x="807" y="1226"/>
                    <a:pt x="810" y="1213"/>
                    <a:pt x="814" y="1193"/>
                  </a:cubicBezTo>
                  <a:cubicBezTo>
                    <a:pt x="819" y="1176"/>
                    <a:pt x="818" y="1187"/>
                    <a:pt x="815" y="1201"/>
                  </a:cubicBezTo>
                  <a:cubicBezTo>
                    <a:pt x="812" y="1216"/>
                    <a:pt x="806" y="1234"/>
                    <a:pt x="807" y="1235"/>
                  </a:cubicBezTo>
                  <a:cubicBezTo>
                    <a:pt x="809" y="1231"/>
                    <a:pt x="811" y="1223"/>
                    <a:pt x="813" y="1217"/>
                  </a:cubicBezTo>
                  <a:cubicBezTo>
                    <a:pt x="815" y="1211"/>
                    <a:pt x="817" y="1206"/>
                    <a:pt x="817" y="1208"/>
                  </a:cubicBezTo>
                  <a:cubicBezTo>
                    <a:pt x="812" y="1227"/>
                    <a:pt x="810" y="1232"/>
                    <a:pt x="808" y="1239"/>
                  </a:cubicBezTo>
                  <a:cubicBezTo>
                    <a:pt x="806" y="1245"/>
                    <a:pt x="804" y="1252"/>
                    <a:pt x="795" y="1272"/>
                  </a:cubicBezTo>
                  <a:cubicBezTo>
                    <a:pt x="803" y="1252"/>
                    <a:pt x="793" y="1274"/>
                    <a:pt x="793" y="1270"/>
                  </a:cubicBezTo>
                  <a:cubicBezTo>
                    <a:pt x="792" y="1273"/>
                    <a:pt x="788" y="1284"/>
                    <a:pt x="781" y="1297"/>
                  </a:cubicBezTo>
                  <a:cubicBezTo>
                    <a:pt x="774" y="1310"/>
                    <a:pt x="764" y="1325"/>
                    <a:pt x="755" y="1336"/>
                  </a:cubicBezTo>
                  <a:cubicBezTo>
                    <a:pt x="754" y="1339"/>
                    <a:pt x="758" y="1335"/>
                    <a:pt x="764" y="1327"/>
                  </a:cubicBezTo>
                  <a:cubicBezTo>
                    <a:pt x="770" y="1319"/>
                    <a:pt x="776" y="1309"/>
                    <a:pt x="781" y="1301"/>
                  </a:cubicBezTo>
                  <a:cubicBezTo>
                    <a:pt x="789" y="1285"/>
                    <a:pt x="797" y="1269"/>
                    <a:pt x="803" y="1254"/>
                  </a:cubicBezTo>
                  <a:cubicBezTo>
                    <a:pt x="810" y="1239"/>
                    <a:pt x="815" y="1224"/>
                    <a:pt x="817" y="1210"/>
                  </a:cubicBezTo>
                  <a:cubicBezTo>
                    <a:pt x="826" y="1174"/>
                    <a:pt x="820" y="1208"/>
                    <a:pt x="821" y="1206"/>
                  </a:cubicBezTo>
                  <a:cubicBezTo>
                    <a:pt x="825" y="1190"/>
                    <a:pt x="825" y="1186"/>
                    <a:pt x="825" y="1185"/>
                  </a:cubicBezTo>
                  <a:cubicBezTo>
                    <a:pt x="824" y="1184"/>
                    <a:pt x="823" y="1186"/>
                    <a:pt x="824" y="1181"/>
                  </a:cubicBezTo>
                  <a:cubicBezTo>
                    <a:pt x="827" y="1156"/>
                    <a:pt x="829" y="1142"/>
                    <a:pt x="830" y="1129"/>
                  </a:cubicBezTo>
                  <a:cubicBezTo>
                    <a:pt x="831" y="1123"/>
                    <a:pt x="831" y="1117"/>
                    <a:pt x="832" y="1111"/>
                  </a:cubicBezTo>
                  <a:cubicBezTo>
                    <a:pt x="832" y="1105"/>
                    <a:pt x="832" y="1098"/>
                    <a:pt x="832" y="1089"/>
                  </a:cubicBezTo>
                  <a:close/>
                  <a:moveTo>
                    <a:pt x="750" y="897"/>
                  </a:moveTo>
                  <a:cubicBezTo>
                    <a:pt x="750" y="897"/>
                    <a:pt x="749" y="896"/>
                    <a:pt x="747" y="893"/>
                  </a:cubicBezTo>
                  <a:cubicBezTo>
                    <a:pt x="758" y="909"/>
                    <a:pt x="763" y="918"/>
                    <a:pt x="768" y="926"/>
                  </a:cubicBezTo>
                  <a:cubicBezTo>
                    <a:pt x="773" y="934"/>
                    <a:pt x="777" y="941"/>
                    <a:pt x="783" y="955"/>
                  </a:cubicBezTo>
                  <a:cubicBezTo>
                    <a:pt x="783" y="955"/>
                    <a:pt x="782" y="953"/>
                    <a:pt x="781" y="951"/>
                  </a:cubicBezTo>
                  <a:cubicBezTo>
                    <a:pt x="780" y="949"/>
                    <a:pt x="778" y="947"/>
                    <a:pt x="778" y="947"/>
                  </a:cubicBezTo>
                  <a:cubicBezTo>
                    <a:pt x="779" y="950"/>
                    <a:pt x="782" y="957"/>
                    <a:pt x="786" y="966"/>
                  </a:cubicBezTo>
                  <a:cubicBezTo>
                    <a:pt x="790" y="975"/>
                    <a:pt x="795" y="986"/>
                    <a:pt x="798" y="998"/>
                  </a:cubicBezTo>
                  <a:cubicBezTo>
                    <a:pt x="801" y="1005"/>
                    <a:pt x="806" y="1020"/>
                    <a:pt x="806" y="1030"/>
                  </a:cubicBezTo>
                  <a:cubicBezTo>
                    <a:pt x="804" y="1026"/>
                    <a:pt x="804" y="1026"/>
                    <a:pt x="804" y="1026"/>
                  </a:cubicBezTo>
                  <a:cubicBezTo>
                    <a:pt x="804" y="1031"/>
                    <a:pt x="808" y="1055"/>
                    <a:pt x="810" y="1082"/>
                  </a:cubicBezTo>
                  <a:cubicBezTo>
                    <a:pt x="809" y="1079"/>
                    <a:pt x="809" y="1077"/>
                    <a:pt x="808" y="1074"/>
                  </a:cubicBezTo>
                  <a:cubicBezTo>
                    <a:pt x="805" y="1027"/>
                    <a:pt x="795" y="987"/>
                    <a:pt x="779" y="953"/>
                  </a:cubicBezTo>
                  <a:cubicBezTo>
                    <a:pt x="759" y="912"/>
                    <a:pt x="734" y="876"/>
                    <a:pt x="703" y="846"/>
                  </a:cubicBezTo>
                  <a:cubicBezTo>
                    <a:pt x="719" y="860"/>
                    <a:pt x="735" y="877"/>
                    <a:pt x="750" y="897"/>
                  </a:cubicBezTo>
                  <a:close/>
                  <a:moveTo>
                    <a:pt x="388" y="1151"/>
                  </a:moveTo>
                  <a:cubicBezTo>
                    <a:pt x="387" y="1148"/>
                    <a:pt x="387" y="1144"/>
                    <a:pt x="387" y="1139"/>
                  </a:cubicBezTo>
                  <a:cubicBezTo>
                    <a:pt x="387" y="1137"/>
                    <a:pt x="388" y="1136"/>
                    <a:pt x="388" y="1134"/>
                  </a:cubicBezTo>
                  <a:lnTo>
                    <a:pt x="388" y="1151"/>
                  </a:lnTo>
                  <a:close/>
                  <a:moveTo>
                    <a:pt x="490" y="1373"/>
                  </a:moveTo>
                  <a:cubicBezTo>
                    <a:pt x="488" y="1373"/>
                    <a:pt x="485" y="1374"/>
                    <a:pt x="484" y="1374"/>
                  </a:cubicBezTo>
                  <a:cubicBezTo>
                    <a:pt x="482" y="1375"/>
                    <a:pt x="480" y="1375"/>
                    <a:pt x="480" y="1375"/>
                  </a:cubicBezTo>
                  <a:cubicBezTo>
                    <a:pt x="480" y="1375"/>
                    <a:pt x="480" y="1375"/>
                    <a:pt x="480" y="1375"/>
                  </a:cubicBezTo>
                  <a:cubicBezTo>
                    <a:pt x="475" y="1376"/>
                    <a:pt x="469" y="1376"/>
                    <a:pt x="463" y="1377"/>
                  </a:cubicBezTo>
                  <a:cubicBezTo>
                    <a:pt x="463" y="1377"/>
                    <a:pt x="463" y="1377"/>
                    <a:pt x="463" y="1377"/>
                  </a:cubicBezTo>
                  <a:cubicBezTo>
                    <a:pt x="464" y="1377"/>
                    <a:pt x="464" y="1377"/>
                    <a:pt x="464" y="1376"/>
                  </a:cubicBezTo>
                  <a:cubicBezTo>
                    <a:pt x="464" y="1376"/>
                    <a:pt x="465" y="1376"/>
                    <a:pt x="465" y="1375"/>
                  </a:cubicBezTo>
                  <a:cubicBezTo>
                    <a:pt x="469" y="1373"/>
                    <a:pt x="474" y="1371"/>
                    <a:pt x="479" y="1369"/>
                  </a:cubicBezTo>
                  <a:cubicBezTo>
                    <a:pt x="479" y="1369"/>
                    <a:pt x="479" y="1369"/>
                    <a:pt x="479" y="1369"/>
                  </a:cubicBezTo>
                  <a:cubicBezTo>
                    <a:pt x="479" y="1369"/>
                    <a:pt x="481" y="1369"/>
                    <a:pt x="483" y="1369"/>
                  </a:cubicBezTo>
                  <a:cubicBezTo>
                    <a:pt x="485" y="1368"/>
                    <a:pt x="487" y="1368"/>
                    <a:pt x="487" y="1368"/>
                  </a:cubicBezTo>
                  <a:cubicBezTo>
                    <a:pt x="486" y="1369"/>
                    <a:pt x="486" y="1369"/>
                    <a:pt x="486" y="1369"/>
                  </a:cubicBezTo>
                  <a:cubicBezTo>
                    <a:pt x="491" y="1366"/>
                    <a:pt x="491" y="1366"/>
                    <a:pt x="491" y="1366"/>
                  </a:cubicBezTo>
                  <a:cubicBezTo>
                    <a:pt x="490" y="1369"/>
                    <a:pt x="492" y="1367"/>
                    <a:pt x="492" y="1369"/>
                  </a:cubicBezTo>
                  <a:cubicBezTo>
                    <a:pt x="493" y="1370"/>
                    <a:pt x="496" y="1370"/>
                    <a:pt x="500" y="1368"/>
                  </a:cubicBezTo>
                  <a:cubicBezTo>
                    <a:pt x="503" y="1367"/>
                    <a:pt x="507" y="1365"/>
                    <a:pt x="511" y="1365"/>
                  </a:cubicBezTo>
                  <a:cubicBezTo>
                    <a:pt x="510" y="1367"/>
                    <a:pt x="510" y="1367"/>
                    <a:pt x="510" y="1367"/>
                  </a:cubicBezTo>
                  <a:cubicBezTo>
                    <a:pt x="512" y="1365"/>
                    <a:pt x="516" y="1364"/>
                    <a:pt x="520" y="1364"/>
                  </a:cubicBezTo>
                  <a:cubicBezTo>
                    <a:pt x="524" y="1363"/>
                    <a:pt x="528" y="1362"/>
                    <a:pt x="532" y="1362"/>
                  </a:cubicBezTo>
                  <a:cubicBezTo>
                    <a:pt x="532" y="1362"/>
                    <a:pt x="532" y="1362"/>
                    <a:pt x="532" y="1362"/>
                  </a:cubicBezTo>
                  <a:cubicBezTo>
                    <a:pt x="529" y="1364"/>
                    <a:pt x="528" y="1365"/>
                    <a:pt x="529" y="1366"/>
                  </a:cubicBezTo>
                  <a:cubicBezTo>
                    <a:pt x="525" y="1367"/>
                    <a:pt x="522" y="1367"/>
                    <a:pt x="519" y="1368"/>
                  </a:cubicBezTo>
                  <a:cubicBezTo>
                    <a:pt x="519" y="1368"/>
                    <a:pt x="518" y="1368"/>
                    <a:pt x="517" y="1368"/>
                  </a:cubicBezTo>
                  <a:cubicBezTo>
                    <a:pt x="516" y="1368"/>
                    <a:pt x="513" y="1369"/>
                    <a:pt x="511" y="1370"/>
                  </a:cubicBezTo>
                  <a:cubicBezTo>
                    <a:pt x="507" y="1371"/>
                    <a:pt x="502" y="1372"/>
                    <a:pt x="498" y="1372"/>
                  </a:cubicBezTo>
                  <a:cubicBezTo>
                    <a:pt x="498" y="1372"/>
                    <a:pt x="499" y="1371"/>
                    <a:pt x="500" y="1371"/>
                  </a:cubicBezTo>
                  <a:cubicBezTo>
                    <a:pt x="500" y="1371"/>
                    <a:pt x="495" y="1372"/>
                    <a:pt x="490" y="1373"/>
                  </a:cubicBezTo>
                  <a:close/>
                  <a:moveTo>
                    <a:pt x="282" y="291"/>
                  </a:moveTo>
                  <a:cubicBezTo>
                    <a:pt x="282" y="291"/>
                    <a:pt x="283" y="291"/>
                    <a:pt x="283" y="290"/>
                  </a:cubicBezTo>
                  <a:cubicBezTo>
                    <a:pt x="283" y="290"/>
                    <a:pt x="284" y="290"/>
                    <a:pt x="284" y="290"/>
                  </a:cubicBezTo>
                  <a:cubicBezTo>
                    <a:pt x="282" y="288"/>
                    <a:pt x="279" y="291"/>
                    <a:pt x="275" y="293"/>
                  </a:cubicBezTo>
                  <a:cubicBezTo>
                    <a:pt x="274" y="295"/>
                    <a:pt x="271" y="296"/>
                    <a:pt x="269" y="296"/>
                  </a:cubicBezTo>
                  <a:cubicBezTo>
                    <a:pt x="269" y="295"/>
                    <a:pt x="269" y="295"/>
                    <a:pt x="269" y="295"/>
                  </a:cubicBezTo>
                  <a:cubicBezTo>
                    <a:pt x="268" y="294"/>
                    <a:pt x="264" y="296"/>
                    <a:pt x="260" y="299"/>
                  </a:cubicBezTo>
                  <a:cubicBezTo>
                    <a:pt x="260" y="298"/>
                    <a:pt x="260" y="298"/>
                    <a:pt x="261" y="297"/>
                  </a:cubicBezTo>
                  <a:cubicBezTo>
                    <a:pt x="272" y="290"/>
                    <a:pt x="287" y="285"/>
                    <a:pt x="306" y="281"/>
                  </a:cubicBezTo>
                  <a:cubicBezTo>
                    <a:pt x="302" y="283"/>
                    <a:pt x="298" y="285"/>
                    <a:pt x="294" y="288"/>
                  </a:cubicBezTo>
                  <a:cubicBezTo>
                    <a:pt x="294" y="288"/>
                    <a:pt x="294" y="287"/>
                    <a:pt x="295" y="287"/>
                  </a:cubicBezTo>
                  <a:cubicBezTo>
                    <a:pt x="288" y="289"/>
                    <a:pt x="288" y="289"/>
                    <a:pt x="282" y="291"/>
                  </a:cubicBezTo>
                  <a:close/>
                  <a:moveTo>
                    <a:pt x="215" y="354"/>
                  </a:moveTo>
                  <a:cubicBezTo>
                    <a:pt x="215" y="356"/>
                    <a:pt x="215" y="357"/>
                    <a:pt x="215" y="358"/>
                  </a:cubicBezTo>
                  <a:cubicBezTo>
                    <a:pt x="214" y="356"/>
                    <a:pt x="214" y="356"/>
                    <a:pt x="214" y="356"/>
                  </a:cubicBezTo>
                  <a:cubicBezTo>
                    <a:pt x="214" y="356"/>
                    <a:pt x="215" y="355"/>
                    <a:pt x="215" y="354"/>
                  </a:cubicBezTo>
                  <a:close/>
                  <a:moveTo>
                    <a:pt x="290" y="598"/>
                  </a:moveTo>
                  <a:cubicBezTo>
                    <a:pt x="288" y="596"/>
                    <a:pt x="286" y="595"/>
                    <a:pt x="284" y="593"/>
                  </a:cubicBezTo>
                  <a:cubicBezTo>
                    <a:pt x="285" y="593"/>
                    <a:pt x="285" y="593"/>
                    <a:pt x="285" y="593"/>
                  </a:cubicBezTo>
                  <a:cubicBezTo>
                    <a:pt x="284" y="591"/>
                    <a:pt x="282" y="590"/>
                    <a:pt x="280" y="589"/>
                  </a:cubicBezTo>
                  <a:cubicBezTo>
                    <a:pt x="278" y="587"/>
                    <a:pt x="276" y="586"/>
                    <a:pt x="275" y="584"/>
                  </a:cubicBezTo>
                  <a:cubicBezTo>
                    <a:pt x="275" y="582"/>
                    <a:pt x="275" y="582"/>
                    <a:pt x="275" y="582"/>
                  </a:cubicBezTo>
                  <a:cubicBezTo>
                    <a:pt x="272" y="580"/>
                    <a:pt x="268" y="576"/>
                    <a:pt x="264" y="572"/>
                  </a:cubicBezTo>
                  <a:cubicBezTo>
                    <a:pt x="263" y="573"/>
                    <a:pt x="267" y="576"/>
                    <a:pt x="264" y="575"/>
                  </a:cubicBezTo>
                  <a:cubicBezTo>
                    <a:pt x="266" y="577"/>
                    <a:pt x="268" y="579"/>
                    <a:pt x="268" y="577"/>
                  </a:cubicBezTo>
                  <a:cubicBezTo>
                    <a:pt x="270" y="579"/>
                    <a:pt x="269" y="580"/>
                    <a:pt x="270" y="582"/>
                  </a:cubicBezTo>
                  <a:cubicBezTo>
                    <a:pt x="270" y="582"/>
                    <a:pt x="268" y="581"/>
                    <a:pt x="266" y="579"/>
                  </a:cubicBezTo>
                  <a:cubicBezTo>
                    <a:pt x="265" y="578"/>
                    <a:pt x="264" y="578"/>
                    <a:pt x="263" y="577"/>
                  </a:cubicBezTo>
                  <a:cubicBezTo>
                    <a:pt x="262" y="577"/>
                    <a:pt x="262" y="576"/>
                    <a:pt x="262" y="576"/>
                  </a:cubicBezTo>
                  <a:cubicBezTo>
                    <a:pt x="261" y="575"/>
                    <a:pt x="261" y="575"/>
                    <a:pt x="261" y="575"/>
                  </a:cubicBezTo>
                  <a:cubicBezTo>
                    <a:pt x="259" y="576"/>
                    <a:pt x="259" y="576"/>
                    <a:pt x="259" y="576"/>
                  </a:cubicBezTo>
                  <a:cubicBezTo>
                    <a:pt x="258" y="574"/>
                    <a:pt x="257" y="573"/>
                    <a:pt x="258" y="573"/>
                  </a:cubicBezTo>
                  <a:cubicBezTo>
                    <a:pt x="254" y="569"/>
                    <a:pt x="250" y="570"/>
                    <a:pt x="247" y="565"/>
                  </a:cubicBezTo>
                  <a:cubicBezTo>
                    <a:pt x="250" y="566"/>
                    <a:pt x="252" y="566"/>
                    <a:pt x="255" y="569"/>
                  </a:cubicBezTo>
                  <a:cubicBezTo>
                    <a:pt x="255" y="569"/>
                    <a:pt x="250" y="564"/>
                    <a:pt x="250" y="564"/>
                  </a:cubicBezTo>
                  <a:cubicBezTo>
                    <a:pt x="254" y="565"/>
                    <a:pt x="261" y="574"/>
                    <a:pt x="262" y="570"/>
                  </a:cubicBezTo>
                  <a:cubicBezTo>
                    <a:pt x="259" y="568"/>
                    <a:pt x="255" y="565"/>
                    <a:pt x="252" y="563"/>
                  </a:cubicBezTo>
                  <a:cubicBezTo>
                    <a:pt x="249" y="560"/>
                    <a:pt x="245" y="557"/>
                    <a:pt x="242" y="555"/>
                  </a:cubicBezTo>
                  <a:cubicBezTo>
                    <a:pt x="242" y="551"/>
                    <a:pt x="237" y="549"/>
                    <a:pt x="235" y="543"/>
                  </a:cubicBezTo>
                  <a:cubicBezTo>
                    <a:pt x="235" y="542"/>
                    <a:pt x="234" y="541"/>
                    <a:pt x="236" y="541"/>
                  </a:cubicBezTo>
                  <a:cubicBezTo>
                    <a:pt x="236" y="542"/>
                    <a:pt x="236" y="542"/>
                    <a:pt x="236" y="542"/>
                  </a:cubicBezTo>
                  <a:cubicBezTo>
                    <a:pt x="236" y="541"/>
                    <a:pt x="235" y="539"/>
                    <a:pt x="233" y="537"/>
                  </a:cubicBezTo>
                  <a:cubicBezTo>
                    <a:pt x="232" y="536"/>
                    <a:pt x="231" y="534"/>
                    <a:pt x="230" y="533"/>
                  </a:cubicBezTo>
                  <a:cubicBezTo>
                    <a:pt x="228" y="529"/>
                    <a:pt x="225" y="526"/>
                    <a:pt x="223" y="524"/>
                  </a:cubicBezTo>
                  <a:cubicBezTo>
                    <a:pt x="224" y="520"/>
                    <a:pt x="224" y="520"/>
                    <a:pt x="224" y="520"/>
                  </a:cubicBezTo>
                  <a:cubicBezTo>
                    <a:pt x="222" y="515"/>
                    <a:pt x="221" y="515"/>
                    <a:pt x="221" y="516"/>
                  </a:cubicBezTo>
                  <a:cubicBezTo>
                    <a:pt x="220" y="517"/>
                    <a:pt x="219" y="518"/>
                    <a:pt x="216" y="513"/>
                  </a:cubicBezTo>
                  <a:cubicBezTo>
                    <a:pt x="218" y="509"/>
                    <a:pt x="213" y="499"/>
                    <a:pt x="215" y="498"/>
                  </a:cubicBezTo>
                  <a:cubicBezTo>
                    <a:pt x="214" y="496"/>
                    <a:pt x="214" y="495"/>
                    <a:pt x="213" y="495"/>
                  </a:cubicBezTo>
                  <a:cubicBezTo>
                    <a:pt x="213" y="497"/>
                    <a:pt x="214" y="501"/>
                    <a:pt x="212" y="499"/>
                  </a:cubicBezTo>
                  <a:cubicBezTo>
                    <a:pt x="211" y="495"/>
                    <a:pt x="211" y="493"/>
                    <a:pt x="211" y="490"/>
                  </a:cubicBezTo>
                  <a:cubicBezTo>
                    <a:pt x="211" y="490"/>
                    <a:pt x="213" y="492"/>
                    <a:pt x="212" y="491"/>
                  </a:cubicBezTo>
                  <a:cubicBezTo>
                    <a:pt x="210" y="483"/>
                    <a:pt x="208" y="469"/>
                    <a:pt x="204" y="462"/>
                  </a:cubicBezTo>
                  <a:cubicBezTo>
                    <a:pt x="205" y="464"/>
                    <a:pt x="206" y="465"/>
                    <a:pt x="206" y="469"/>
                  </a:cubicBezTo>
                  <a:cubicBezTo>
                    <a:pt x="205" y="469"/>
                    <a:pt x="205" y="467"/>
                    <a:pt x="204" y="466"/>
                  </a:cubicBezTo>
                  <a:cubicBezTo>
                    <a:pt x="202" y="466"/>
                    <a:pt x="206" y="470"/>
                    <a:pt x="205" y="474"/>
                  </a:cubicBezTo>
                  <a:cubicBezTo>
                    <a:pt x="202" y="467"/>
                    <a:pt x="202" y="467"/>
                    <a:pt x="202" y="467"/>
                  </a:cubicBezTo>
                  <a:cubicBezTo>
                    <a:pt x="202" y="467"/>
                    <a:pt x="202" y="467"/>
                    <a:pt x="202" y="467"/>
                  </a:cubicBezTo>
                  <a:cubicBezTo>
                    <a:pt x="201" y="463"/>
                    <a:pt x="201" y="459"/>
                    <a:pt x="201" y="456"/>
                  </a:cubicBezTo>
                  <a:cubicBezTo>
                    <a:pt x="201" y="432"/>
                    <a:pt x="203" y="412"/>
                    <a:pt x="205" y="395"/>
                  </a:cubicBezTo>
                  <a:cubicBezTo>
                    <a:pt x="207" y="380"/>
                    <a:pt x="210" y="367"/>
                    <a:pt x="214" y="356"/>
                  </a:cubicBezTo>
                  <a:cubicBezTo>
                    <a:pt x="215" y="362"/>
                    <a:pt x="211" y="366"/>
                    <a:pt x="211" y="372"/>
                  </a:cubicBezTo>
                  <a:cubicBezTo>
                    <a:pt x="211" y="372"/>
                    <a:pt x="211" y="371"/>
                    <a:pt x="211" y="372"/>
                  </a:cubicBezTo>
                  <a:cubicBezTo>
                    <a:pt x="209" y="379"/>
                    <a:pt x="212" y="382"/>
                    <a:pt x="209" y="387"/>
                  </a:cubicBezTo>
                  <a:cubicBezTo>
                    <a:pt x="208" y="386"/>
                    <a:pt x="208" y="386"/>
                    <a:pt x="208" y="386"/>
                  </a:cubicBezTo>
                  <a:cubicBezTo>
                    <a:pt x="208" y="387"/>
                    <a:pt x="209" y="390"/>
                    <a:pt x="210" y="389"/>
                  </a:cubicBezTo>
                  <a:cubicBezTo>
                    <a:pt x="210" y="385"/>
                    <a:pt x="210" y="384"/>
                    <a:pt x="211" y="380"/>
                  </a:cubicBezTo>
                  <a:cubicBezTo>
                    <a:pt x="212" y="382"/>
                    <a:pt x="212" y="386"/>
                    <a:pt x="212" y="388"/>
                  </a:cubicBezTo>
                  <a:cubicBezTo>
                    <a:pt x="214" y="389"/>
                    <a:pt x="214" y="389"/>
                    <a:pt x="214" y="389"/>
                  </a:cubicBezTo>
                  <a:cubicBezTo>
                    <a:pt x="215" y="393"/>
                    <a:pt x="211" y="395"/>
                    <a:pt x="213" y="399"/>
                  </a:cubicBezTo>
                  <a:cubicBezTo>
                    <a:pt x="213" y="399"/>
                    <a:pt x="214" y="398"/>
                    <a:pt x="214" y="397"/>
                  </a:cubicBezTo>
                  <a:cubicBezTo>
                    <a:pt x="215" y="396"/>
                    <a:pt x="215" y="395"/>
                    <a:pt x="215" y="395"/>
                  </a:cubicBezTo>
                  <a:cubicBezTo>
                    <a:pt x="215" y="395"/>
                    <a:pt x="215" y="396"/>
                    <a:pt x="215" y="396"/>
                  </a:cubicBezTo>
                  <a:cubicBezTo>
                    <a:pt x="215" y="394"/>
                    <a:pt x="215" y="393"/>
                    <a:pt x="215" y="392"/>
                  </a:cubicBezTo>
                  <a:cubicBezTo>
                    <a:pt x="215" y="386"/>
                    <a:pt x="218" y="384"/>
                    <a:pt x="220" y="383"/>
                  </a:cubicBezTo>
                  <a:cubicBezTo>
                    <a:pt x="221" y="381"/>
                    <a:pt x="222" y="385"/>
                    <a:pt x="224" y="385"/>
                  </a:cubicBezTo>
                  <a:cubicBezTo>
                    <a:pt x="224" y="380"/>
                    <a:pt x="222" y="380"/>
                    <a:pt x="222" y="376"/>
                  </a:cubicBezTo>
                  <a:cubicBezTo>
                    <a:pt x="223" y="375"/>
                    <a:pt x="223" y="376"/>
                    <a:pt x="223" y="376"/>
                  </a:cubicBezTo>
                  <a:cubicBezTo>
                    <a:pt x="223" y="376"/>
                    <a:pt x="223" y="375"/>
                    <a:pt x="223" y="374"/>
                  </a:cubicBezTo>
                  <a:cubicBezTo>
                    <a:pt x="223" y="374"/>
                    <a:pt x="223" y="373"/>
                    <a:pt x="223" y="373"/>
                  </a:cubicBezTo>
                  <a:cubicBezTo>
                    <a:pt x="223" y="373"/>
                    <a:pt x="226" y="366"/>
                    <a:pt x="226" y="371"/>
                  </a:cubicBezTo>
                  <a:cubicBezTo>
                    <a:pt x="226" y="371"/>
                    <a:pt x="226" y="372"/>
                    <a:pt x="225" y="373"/>
                  </a:cubicBezTo>
                  <a:cubicBezTo>
                    <a:pt x="227" y="371"/>
                    <a:pt x="229" y="367"/>
                    <a:pt x="231" y="364"/>
                  </a:cubicBezTo>
                  <a:cubicBezTo>
                    <a:pt x="232" y="362"/>
                    <a:pt x="234" y="360"/>
                    <a:pt x="235" y="360"/>
                  </a:cubicBezTo>
                  <a:cubicBezTo>
                    <a:pt x="237" y="358"/>
                    <a:pt x="235" y="358"/>
                    <a:pt x="238" y="354"/>
                  </a:cubicBezTo>
                  <a:cubicBezTo>
                    <a:pt x="237" y="352"/>
                    <a:pt x="235" y="353"/>
                    <a:pt x="236" y="348"/>
                  </a:cubicBezTo>
                  <a:cubicBezTo>
                    <a:pt x="236" y="348"/>
                    <a:pt x="235" y="349"/>
                    <a:pt x="235" y="349"/>
                  </a:cubicBezTo>
                  <a:cubicBezTo>
                    <a:pt x="234" y="350"/>
                    <a:pt x="233" y="351"/>
                    <a:pt x="233" y="351"/>
                  </a:cubicBezTo>
                  <a:cubicBezTo>
                    <a:pt x="233" y="352"/>
                    <a:pt x="233" y="353"/>
                    <a:pt x="233" y="354"/>
                  </a:cubicBezTo>
                  <a:cubicBezTo>
                    <a:pt x="233" y="354"/>
                    <a:pt x="234" y="353"/>
                    <a:pt x="234" y="352"/>
                  </a:cubicBezTo>
                  <a:cubicBezTo>
                    <a:pt x="234" y="351"/>
                    <a:pt x="235" y="350"/>
                    <a:pt x="235" y="350"/>
                  </a:cubicBezTo>
                  <a:cubicBezTo>
                    <a:pt x="234" y="353"/>
                    <a:pt x="235" y="353"/>
                    <a:pt x="237" y="354"/>
                  </a:cubicBezTo>
                  <a:cubicBezTo>
                    <a:pt x="234" y="360"/>
                    <a:pt x="231" y="361"/>
                    <a:pt x="229" y="364"/>
                  </a:cubicBezTo>
                  <a:cubicBezTo>
                    <a:pt x="228" y="361"/>
                    <a:pt x="230" y="358"/>
                    <a:pt x="228" y="359"/>
                  </a:cubicBezTo>
                  <a:cubicBezTo>
                    <a:pt x="230" y="356"/>
                    <a:pt x="227" y="354"/>
                    <a:pt x="231" y="351"/>
                  </a:cubicBezTo>
                  <a:cubicBezTo>
                    <a:pt x="231" y="352"/>
                    <a:pt x="231" y="352"/>
                    <a:pt x="231" y="352"/>
                  </a:cubicBezTo>
                  <a:cubicBezTo>
                    <a:pt x="231" y="348"/>
                    <a:pt x="233" y="349"/>
                    <a:pt x="232" y="346"/>
                  </a:cubicBezTo>
                  <a:cubicBezTo>
                    <a:pt x="233" y="346"/>
                    <a:pt x="233" y="346"/>
                    <a:pt x="234" y="346"/>
                  </a:cubicBezTo>
                  <a:cubicBezTo>
                    <a:pt x="235" y="340"/>
                    <a:pt x="232" y="347"/>
                    <a:pt x="233" y="341"/>
                  </a:cubicBezTo>
                  <a:cubicBezTo>
                    <a:pt x="235" y="337"/>
                    <a:pt x="236" y="341"/>
                    <a:pt x="238" y="340"/>
                  </a:cubicBezTo>
                  <a:cubicBezTo>
                    <a:pt x="236" y="349"/>
                    <a:pt x="241" y="342"/>
                    <a:pt x="239" y="351"/>
                  </a:cubicBezTo>
                  <a:cubicBezTo>
                    <a:pt x="241" y="352"/>
                    <a:pt x="243" y="349"/>
                    <a:pt x="245" y="345"/>
                  </a:cubicBezTo>
                  <a:cubicBezTo>
                    <a:pt x="242" y="347"/>
                    <a:pt x="242" y="342"/>
                    <a:pt x="239" y="344"/>
                  </a:cubicBezTo>
                  <a:cubicBezTo>
                    <a:pt x="240" y="341"/>
                    <a:pt x="239" y="338"/>
                    <a:pt x="239" y="336"/>
                  </a:cubicBezTo>
                  <a:cubicBezTo>
                    <a:pt x="239" y="334"/>
                    <a:pt x="240" y="332"/>
                    <a:pt x="243" y="330"/>
                  </a:cubicBezTo>
                  <a:cubicBezTo>
                    <a:pt x="243" y="330"/>
                    <a:pt x="243" y="330"/>
                    <a:pt x="243" y="330"/>
                  </a:cubicBezTo>
                  <a:cubicBezTo>
                    <a:pt x="244" y="326"/>
                    <a:pt x="244" y="326"/>
                    <a:pt x="244" y="326"/>
                  </a:cubicBezTo>
                  <a:cubicBezTo>
                    <a:pt x="248" y="324"/>
                    <a:pt x="248" y="324"/>
                    <a:pt x="248" y="324"/>
                  </a:cubicBezTo>
                  <a:cubicBezTo>
                    <a:pt x="249" y="328"/>
                    <a:pt x="245" y="330"/>
                    <a:pt x="245" y="332"/>
                  </a:cubicBezTo>
                  <a:cubicBezTo>
                    <a:pt x="251" y="330"/>
                    <a:pt x="248" y="325"/>
                    <a:pt x="253" y="320"/>
                  </a:cubicBezTo>
                  <a:cubicBezTo>
                    <a:pt x="256" y="319"/>
                    <a:pt x="255" y="321"/>
                    <a:pt x="253" y="323"/>
                  </a:cubicBezTo>
                  <a:cubicBezTo>
                    <a:pt x="252" y="325"/>
                    <a:pt x="250" y="327"/>
                    <a:pt x="251" y="328"/>
                  </a:cubicBezTo>
                  <a:cubicBezTo>
                    <a:pt x="252" y="327"/>
                    <a:pt x="255" y="325"/>
                    <a:pt x="255" y="326"/>
                  </a:cubicBezTo>
                  <a:cubicBezTo>
                    <a:pt x="251" y="330"/>
                    <a:pt x="254" y="330"/>
                    <a:pt x="249" y="334"/>
                  </a:cubicBezTo>
                  <a:cubicBezTo>
                    <a:pt x="250" y="331"/>
                    <a:pt x="248" y="333"/>
                    <a:pt x="247" y="332"/>
                  </a:cubicBezTo>
                  <a:cubicBezTo>
                    <a:pt x="247" y="333"/>
                    <a:pt x="247" y="333"/>
                    <a:pt x="246" y="334"/>
                  </a:cubicBezTo>
                  <a:cubicBezTo>
                    <a:pt x="246" y="334"/>
                    <a:pt x="246" y="335"/>
                    <a:pt x="245" y="336"/>
                  </a:cubicBezTo>
                  <a:cubicBezTo>
                    <a:pt x="245" y="337"/>
                    <a:pt x="244" y="338"/>
                    <a:pt x="243" y="339"/>
                  </a:cubicBezTo>
                  <a:cubicBezTo>
                    <a:pt x="243" y="340"/>
                    <a:pt x="242" y="341"/>
                    <a:pt x="241" y="341"/>
                  </a:cubicBezTo>
                  <a:cubicBezTo>
                    <a:pt x="243" y="343"/>
                    <a:pt x="245" y="339"/>
                    <a:pt x="247" y="338"/>
                  </a:cubicBezTo>
                  <a:cubicBezTo>
                    <a:pt x="247" y="337"/>
                    <a:pt x="248" y="336"/>
                    <a:pt x="248" y="335"/>
                  </a:cubicBezTo>
                  <a:cubicBezTo>
                    <a:pt x="249" y="334"/>
                    <a:pt x="250" y="333"/>
                    <a:pt x="251" y="332"/>
                  </a:cubicBezTo>
                  <a:cubicBezTo>
                    <a:pt x="253" y="331"/>
                    <a:pt x="255" y="329"/>
                    <a:pt x="256" y="327"/>
                  </a:cubicBezTo>
                  <a:cubicBezTo>
                    <a:pt x="260" y="323"/>
                    <a:pt x="257" y="328"/>
                    <a:pt x="258" y="328"/>
                  </a:cubicBezTo>
                  <a:cubicBezTo>
                    <a:pt x="262" y="325"/>
                    <a:pt x="258" y="325"/>
                    <a:pt x="259" y="324"/>
                  </a:cubicBezTo>
                  <a:cubicBezTo>
                    <a:pt x="262" y="321"/>
                    <a:pt x="264" y="320"/>
                    <a:pt x="265" y="319"/>
                  </a:cubicBezTo>
                  <a:cubicBezTo>
                    <a:pt x="267" y="319"/>
                    <a:pt x="269" y="319"/>
                    <a:pt x="271" y="318"/>
                  </a:cubicBezTo>
                  <a:cubicBezTo>
                    <a:pt x="271" y="317"/>
                    <a:pt x="272" y="316"/>
                    <a:pt x="273" y="314"/>
                  </a:cubicBezTo>
                  <a:cubicBezTo>
                    <a:pt x="274" y="313"/>
                    <a:pt x="276" y="313"/>
                    <a:pt x="278" y="312"/>
                  </a:cubicBezTo>
                  <a:cubicBezTo>
                    <a:pt x="280" y="311"/>
                    <a:pt x="282" y="310"/>
                    <a:pt x="284" y="309"/>
                  </a:cubicBezTo>
                  <a:cubicBezTo>
                    <a:pt x="286" y="308"/>
                    <a:pt x="288" y="308"/>
                    <a:pt x="290" y="307"/>
                  </a:cubicBezTo>
                  <a:cubicBezTo>
                    <a:pt x="289" y="308"/>
                    <a:pt x="290" y="309"/>
                    <a:pt x="291" y="310"/>
                  </a:cubicBezTo>
                  <a:cubicBezTo>
                    <a:pt x="294" y="305"/>
                    <a:pt x="293" y="306"/>
                    <a:pt x="298" y="303"/>
                  </a:cubicBezTo>
                  <a:cubicBezTo>
                    <a:pt x="298" y="303"/>
                    <a:pt x="297" y="303"/>
                    <a:pt x="296" y="303"/>
                  </a:cubicBezTo>
                  <a:cubicBezTo>
                    <a:pt x="294" y="303"/>
                    <a:pt x="293" y="303"/>
                    <a:pt x="293" y="303"/>
                  </a:cubicBezTo>
                  <a:cubicBezTo>
                    <a:pt x="297" y="301"/>
                    <a:pt x="299" y="298"/>
                    <a:pt x="304" y="299"/>
                  </a:cubicBezTo>
                  <a:cubicBezTo>
                    <a:pt x="298" y="297"/>
                    <a:pt x="310" y="295"/>
                    <a:pt x="313" y="293"/>
                  </a:cubicBezTo>
                  <a:cubicBezTo>
                    <a:pt x="318" y="294"/>
                    <a:pt x="322" y="290"/>
                    <a:pt x="324" y="292"/>
                  </a:cubicBezTo>
                  <a:cubicBezTo>
                    <a:pt x="324" y="292"/>
                    <a:pt x="324" y="292"/>
                    <a:pt x="324" y="292"/>
                  </a:cubicBezTo>
                  <a:cubicBezTo>
                    <a:pt x="324" y="292"/>
                    <a:pt x="325" y="292"/>
                    <a:pt x="327" y="292"/>
                  </a:cubicBezTo>
                  <a:cubicBezTo>
                    <a:pt x="329" y="292"/>
                    <a:pt x="330" y="292"/>
                    <a:pt x="330" y="292"/>
                  </a:cubicBezTo>
                  <a:cubicBezTo>
                    <a:pt x="330" y="295"/>
                    <a:pt x="330" y="295"/>
                    <a:pt x="330" y="295"/>
                  </a:cubicBezTo>
                  <a:cubicBezTo>
                    <a:pt x="335" y="296"/>
                    <a:pt x="340" y="293"/>
                    <a:pt x="338" y="292"/>
                  </a:cubicBezTo>
                  <a:cubicBezTo>
                    <a:pt x="343" y="292"/>
                    <a:pt x="340" y="293"/>
                    <a:pt x="341" y="294"/>
                  </a:cubicBezTo>
                  <a:cubicBezTo>
                    <a:pt x="339" y="296"/>
                    <a:pt x="333" y="299"/>
                    <a:pt x="331" y="297"/>
                  </a:cubicBezTo>
                  <a:cubicBezTo>
                    <a:pt x="332" y="297"/>
                    <a:pt x="333" y="297"/>
                    <a:pt x="333" y="296"/>
                  </a:cubicBezTo>
                  <a:cubicBezTo>
                    <a:pt x="327" y="296"/>
                    <a:pt x="326" y="298"/>
                    <a:pt x="326" y="299"/>
                  </a:cubicBezTo>
                  <a:cubicBezTo>
                    <a:pt x="326" y="300"/>
                    <a:pt x="327" y="302"/>
                    <a:pt x="324" y="303"/>
                  </a:cubicBezTo>
                  <a:cubicBezTo>
                    <a:pt x="327" y="302"/>
                    <a:pt x="329" y="304"/>
                    <a:pt x="333" y="302"/>
                  </a:cubicBezTo>
                  <a:cubicBezTo>
                    <a:pt x="334" y="302"/>
                    <a:pt x="340" y="300"/>
                    <a:pt x="343" y="298"/>
                  </a:cubicBezTo>
                  <a:cubicBezTo>
                    <a:pt x="339" y="300"/>
                    <a:pt x="337" y="299"/>
                    <a:pt x="333" y="299"/>
                  </a:cubicBezTo>
                  <a:cubicBezTo>
                    <a:pt x="336" y="298"/>
                    <a:pt x="336" y="297"/>
                    <a:pt x="339" y="297"/>
                  </a:cubicBezTo>
                  <a:cubicBezTo>
                    <a:pt x="338" y="298"/>
                    <a:pt x="338" y="298"/>
                    <a:pt x="338" y="298"/>
                  </a:cubicBezTo>
                  <a:cubicBezTo>
                    <a:pt x="341" y="296"/>
                    <a:pt x="341" y="296"/>
                    <a:pt x="341" y="296"/>
                  </a:cubicBezTo>
                  <a:cubicBezTo>
                    <a:pt x="342" y="298"/>
                    <a:pt x="350" y="296"/>
                    <a:pt x="346" y="299"/>
                  </a:cubicBezTo>
                  <a:cubicBezTo>
                    <a:pt x="350" y="298"/>
                    <a:pt x="347" y="297"/>
                    <a:pt x="351" y="296"/>
                  </a:cubicBezTo>
                  <a:cubicBezTo>
                    <a:pt x="351" y="296"/>
                    <a:pt x="349" y="296"/>
                    <a:pt x="347" y="296"/>
                  </a:cubicBezTo>
                  <a:cubicBezTo>
                    <a:pt x="345" y="296"/>
                    <a:pt x="343" y="296"/>
                    <a:pt x="343" y="296"/>
                  </a:cubicBezTo>
                  <a:cubicBezTo>
                    <a:pt x="343" y="294"/>
                    <a:pt x="343" y="294"/>
                    <a:pt x="343" y="294"/>
                  </a:cubicBezTo>
                  <a:cubicBezTo>
                    <a:pt x="345" y="292"/>
                    <a:pt x="346" y="294"/>
                    <a:pt x="349" y="293"/>
                  </a:cubicBezTo>
                  <a:cubicBezTo>
                    <a:pt x="349" y="291"/>
                    <a:pt x="349" y="291"/>
                    <a:pt x="349" y="291"/>
                  </a:cubicBezTo>
                  <a:cubicBezTo>
                    <a:pt x="349" y="291"/>
                    <a:pt x="350" y="291"/>
                    <a:pt x="352" y="292"/>
                  </a:cubicBezTo>
                  <a:cubicBezTo>
                    <a:pt x="353" y="292"/>
                    <a:pt x="354" y="292"/>
                    <a:pt x="354" y="292"/>
                  </a:cubicBezTo>
                  <a:cubicBezTo>
                    <a:pt x="354" y="292"/>
                    <a:pt x="354" y="292"/>
                    <a:pt x="354" y="292"/>
                  </a:cubicBezTo>
                  <a:cubicBezTo>
                    <a:pt x="354" y="291"/>
                    <a:pt x="356" y="291"/>
                    <a:pt x="356" y="291"/>
                  </a:cubicBezTo>
                  <a:cubicBezTo>
                    <a:pt x="358" y="292"/>
                    <a:pt x="356" y="295"/>
                    <a:pt x="359" y="293"/>
                  </a:cubicBezTo>
                  <a:cubicBezTo>
                    <a:pt x="359" y="293"/>
                    <a:pt x="359" y="293"/>
                    <a:pt x="359" y="293"/>
                  </a:cubicBezTo>
                  <a:cubicBezTo>
                    <a:pt x="360" y="292"/>
                    <a:pt x="362" y="291"/>
                    <a:pt x="363" y="292"/>
                  </a:cubicBezTo>
                  <a:cubicBezTo>
                    <a:pt x="363" y="292"/>
                    <a:pt x="362" y="293"/>
                    <a:pt x="362" y="293"/>
                  </a:cubicBezTo>
                  <a:cubicBezTo>
                    <a:pt x="363" y="293"/>
                    <a:pt x="365" y="293"/>
                    <a:pt x="367" y="292"/>
                  </a:cubicBezTo>
                  <a:cubicBezTo>
                    <a:pt x="368" y="292"/>
                    <a:pt x="368" y="292"/>
                    <a:pt x="369" y="292"/>
                  </a:cubicBezTo>
                  <a:cubicBezTo>
                    <a:pt x="369" y="293"/>
                    <a:pt x="368" y="294"/>
                    <a:pt x="368" y="295"/>
                  </a:cubicBezTo>
                  <a:cubicBezTo>
                    <a:pt x="366" y="296"/>
                    <a:pt x="367" y="294"/>
                    <a:pt x="365" y="297"/>
                  </a:cubicBezTo>
                  <a:cubicBezTo>
                    <a:pt x="364" y="295"/>
                    <a:pt x="363" y="296"/>
                    <a:pt x="362" y="297"/>
                  </a:cubicBezTo>
                  <a:cubicBezTo>
                    <a:pt x="360" y="298"/>
                    <a:pt x="359" y="300"/>
                    <a:pt x="358" y="299"/>
                  </a:cubicBezTo>
                  <a:cubicBezTo>
                    <a:pt x="359" y="296"/>
                    <a:pt x="358" y="297"/>
                    <a:pt x="357" y="298"/>
                  </a:cubicBezTo>
                  <a:cubicBezTo>
                    <a:pt x="357" y="299"/>
                    <a:pt x="356" y="300"/>
                    <a:pt x="356" y="297"/>
                  </a:cubicBezTo>
                  <a:cubicBezTo>
                    <a:pt x="356" y="297"/>
                    <a:pt x="357" y="297"/>
                    <a:pt x="358" y="296"/>
                  </a:cubicBezTo>
                  <a:cubicBezTo>
                    <a:pt x="359" y="295"/>
                    <a:pt x="360" y="294"/>
                    <a:pt x="360" y="294"/>
                  </a:cubicBezTo>
                  <a:cubicBezTo>
                    <a:pt x="358" y="295"/>
                    <a:pt x="356" y="295"/>
                    <a:pt x="355" y="294"/>
                  </a:cubicBezTo>
                  <a:cubicBezTo>
                    <a:pt x="356" y="296"/>
                    <a:pt x="355" y="299"/>
                    <a:pt x="355" y="300"/>
                  </a:cubicBezTo>
                  <a:cubicBezTo>
                    <a:pt x="356" y="300"/>
                    <a:pt x="357" y="300"/>
                    <a:pt x="357" y="301"/>
                  </a:cubicBezTo>
                  <a:cubicBezTo>
                    <a:pt x="358" y="301"/>
                    <a:pt x="358" y="302"/>
                    <a:pt x="359" y="302"/>
                  </a:cubicBezTo>
                  <a:cubicBezTo>
                    <a:pt x="361" y="299"/>
                    <a:pt x="361" y="299"/>
                    <a:pt x="361" y="299"/>
                  </a:cubicBezTo>
                  <a:cubicBezTo>
                    <a:pt x="363" y="298"/>
                    <a:pt x="362" y="299"/>
                    <a:pt x="361" y="300"/>
                  </a:cubicBezTo>
                  <a:cubicBezTo>
                    <a:pt x="360" y="301"/>
                    <a:pt x="359" y="302"/>
                    <a:pt x="359" y="302"/>
                  </a:cubicBezTo>
                  <a:cubicBezTo>
                    <a:pt x="360" y="302"/>
                    <a:pt x="362" y="300"/>
                    <a:pt x="362" y="300"/>
                  </a:cubicBezTo>
                  <a:cubicBezTo>
                    <a:pt x="361" y="301"/>
                    <a:pt x="361" y="301"/>
                    <a:pt x="361" y="301"/>
                  </a:cubicBezTo>
                  <a:cubicBezTo>
                    <a:pt x="361" y="301"/>
                    <a:pt x="364" y="299"/>
                    <a:pt x="364" y="299"/>
                  </a:cubicBezTo>
                  <a:cubicBezTo>
                    <a:pt x="364" y="299"/>
                    <a:pt x="362" y="301"/>
                    <a:pt x="363" y="299"/>
                  </a:cubicBezTo>
                  <a:cubicBezTo>
                    <a:pt x="364" y="297"/>
                    <a:pt x="365" y="297"/>
                    <a:pt x="367" y="295"/>
                  </a:cubicBezTo>
                  <a:cubicBezTo>
                    <a:pt x="366" y="297"/>
                    <a:pt x="366" y="299"/>
                    <a:pt x="365" y="299"/>
                  </a:cubicBezTo>
                  <a:cubicBezTo>
                    <a:pt x="365" y="299"/>
                    <a:pt x="365" y="299"/>
                    <a:pt x="366" y="299"/>
                  </a:cubicBezTo>
                  <a:cubicBezTo>
                    <a:pt x="367" y="300"/>
                    <a:pt x="367" y="300"/>
                    <a:pt x="367" y="300"/>
                  </a:cubicBezTo>
                  <a:cubicBezTo>
                    <a:pt x="366" y="301"/>
                    <a:pt x="366" y="300"/>
                    <a:pt x="365" y="300"/>
                  </a:cubicBezTo>
                  <a:cubicBezTo>
                    <a:pt x="366" y="302"/>
                    <a:pt x="366" y="302"/>
                    <a:pt x="366" y="302"/>
                  </a:cubicBezTo>
                  <a:cubicBezTo>
                    <a:pt x="365" y="302"/>
                    <a:pt x="365" y="302"/>
                    <a:pt x="365" y="302"/>
                  </a:cubicBezTo>
                  <a:cubicBezTo>
                    <a:pt x="367" y="303"/>
                    <a:pt x="367" y="306"/>
                    <a:pt x="369" y="307"/>
                  </a:cubicBezTo>
                  <a:cubicBezTo>
                    <a:pt x="370" y="305"/>
                    <a:pt x="370" y="306"/>
                    <a:pt x="371" y="307"/>
                  </a:cubicBezTo>
                  <a:cubicBezTo>
                    <a:pt x="371" y="307"/>
                    <a:pt x="371" y="309"/>
                    <a:pt x="372" y="309"/>
                  </a:cubicBezTo>
                  <a:cubicBezTo>
                    <a:pt x="372" y="310"/>
                    <a:pt x="372" y="311"/>
                    <a:pt x="373" y="311"/>
                  </a:cubicBezTo>
                  <a:cubicBezTo>
                    <a:pt x="372" y="314"/>
                    <a:pt x="367" y="315"/>
                    <a:pt x="365" y="308"/>
                  </a:cubicBezTo>
                  <a:cubicBezTo>
                    <a:pt x="366" y="307"/>
                    <a:pt x="366" y="307"/>
                    <a:pt x="366" y="306"/>
                  </a:cubicBezTo>
                  <a:cubicBezTo>
                    <a:pt x="365" y="306"/>
                    <a:pt x="365" y="305"/>
                    <a:pt x="365" y="305"/>
                  </a:cubicBezTo>
                  <a:cubicBezTo>
                    <a:pt x="364" y="306"/>
                    <a:pt x="365" y="306"/>
                    <a:pt x="365" y="308"/>
                  </a:cubicBezTo>
                  <a:cubicBezTo>
                    <a:pt x="364" y="305"/>
                    <a:pt x="364" y="312"/>
                    <a:pt x="363" y="312"/>
                  </a:cubicBezTo>
                  <a:cubicBezTo>
                    <a:pt x="362" y="312"/>
                    <a:pt x="361" y="311"/>
                    <a:pt x="361" y="310"/>
                  </a:cubicBezTo>
                  <a:cubicBezTo>
                    <a:pt x="360" y="310"/>
                    <a:pt x="360" y="309"/>
                    <a:pt x="360" y="309"/>
                  </a:cubicBezTo>
                  <a:cubicBezTo>
                    <a:pt x="360" y="308"/>
                    <a:pt x="360" y="308"/>
                    <a:pt x="360" y="307"/>
                  </a:cubicBezTo>
                  <a:cubicBezTo>
                    <a:pt x="360" y="307"/>
                    <a:pt x="360" y="307"/>
                    <a:pt x="360" y="307"/>
                  </a:cubicBezTo>
                  <a:cubicBezTo>
                    <a:pt x="360" y="306"/>
                    <a:pt x="363" y="307"/>
                    <a:pt x="362" y="306"/>
                  </a:cubicBezTo>
                  <a:cubicBezTo>
                    <a:pt x="364" y="306"/>
                    <a:pt x="364" y="305"/>
                    <a:pt x="363" y="305"/>
                  </a:cubicBezTo>
                  <a:cubicBezTo>
                    <a:pt x="363" y="304"/>
                    <a:pt x="362" y="304"/>
                    <a:pt x="363" y="303"/>
                  </a:cubicBezTo>
                  <a:cubicBezTo>
                    <a:pt x="363" y="303"/>
                    <a:pt x="363" y="303"/>
                    <a:pt x="363" y="303"/>
                  </a:cubicBezTo>
                  <a:cubicBezTo>
                    <a:pt x="363" y="302"/>
                    <a:pt x="363" y="301"/>
                    <a:pt x="361" y="302"/>
                  </a:cubicBezTo>
                  <a:cubicBezTo>
                    <a:pt x="361" y="302"/>
                    <a:pt x="363" y="303"/>
                    <a:pt x="363" y="303"/>
                  </a:cubicBezTo>
                  <a:cubicBezTo>
                    <a:pt x="362" y="304"/>
                    <a:pt x="361" y="303"/>
                    <a:pt x="360" y="304"/>
                  </a:cubicBezTo>
                  <a:cubicBezTo>
                    <a:pt x="361" y="305"/>
                    <a:pt x="361" y="305"/>
                    <a:pt x="360" y="305"/>
                  </a:cubicBezTo>
                  <a:cubicBezTo>
                    <a:pt x="360" y="306"/>
                    <a:pt x="360" y="306"/>
                    <a:pt x="360" y="306"/>
                  </a:cubicBezTo>
                  <a:cubicBezTo>
                    <a:pt x="359" y="306"/>
                    <a:pt x="359" y="307"/>
                    <a:pt x="359" y="307"/>
                  </a:cubicBezTo>
                  <a:cubicBezTo>
                    <a:pt x="359" y="307"/>
                    <a:pt x="359" y="307"/>
                    <a:pt x="359" y="307"/>
                  </a:cubicBezTo>
                  <a:cubicBezTo>
                    <a:pt x="359" y="308"/>
                    <a:pt x="359" y="309"/>
                    <a:pt x="359" y="310"/>
                  </a:cubicBezTo>
                  <a:cubicBezTo>
                    <a:pt x="359" y="311"/>
                    <a:pt x="359" y="313"/>
                    <a:pt x="359" y="315"/>
                  </a:cubicBezTo>
                  <a:cubicBezTo>
                    <a:pt x="363" y="316"/>
                    <a:pt x="366" y="319"/>
                    <a:pt x="370" y="321"/>
                  </a:cubicBezTo>
                  <a:cubicBezTo>
                    <a:pt x="370" y="330"/>
                    <a:pt x="370" y="339"/>
                    <a:pt x="369" y="348"/>
                  </a:cubicBezTo>
                  <a:cubicBezTo>
                    <a:pt x="370" y="348"/>
                    <a:pt x="371" y="348"/>
                    <a:pt x="372" y="349"/>
                  </a:cubicBezTo>
                  <a:cubicBezTo>
                    <a:pt x="371" y="351"/>
                    <a:pt x="372" y="356"/>
                    <a:pt x="370" y="356"/>
                  </a:cubicBezTo>
                  <a:cubicBezTo>
                    <a:pt x="372" y="359"/>
                    <a:pt x="373" y="367"/>
                    <a:pt x="375" y="365"/>
                  </a:cubicBezTo>
                  <a:cubicBezTo>
                    <a:pt x="375" y="366"/>
                    <a:pt x="375" y="366"/>
                    <a:pt x="376" y="366"/>
                  </a:cubicBezTo>
                  <a:cubicBezTo>
                    <a:pt x="373" y="370"/>
                    <a:pt x="371" y="375"/>
                    <a:pt x="371" y="384"/>
                  </a:cubicBezTo>
                  <a:cubicBezTo>
                    <a:pt x="371" y="385"/>
                    <a:pt x="372" y="386"/>
                    <a:pt x="374" y="385"/>
                  </a:cubicBezTo>
                  <a:cubicBezTo>
                    <a:pt x="374" y="387"/>
                    <a:pt x="373" y="389"/>
                    <a:pt x="373" y="391"/>
                  </a:cubicBezTo>
                  <a:cubicBezTo>
                    <a:pt x="372" y="389"/>
                    <a:pt x="371" y="389"/>
                    <a:pt x="371" y="386"/>
                  </a:cubicBezTo>
                  <a:cubicBezTo>
                    <a:pt x="370" y="400"/>
                    <a:pt x="370" y="400"/>
                    <a:pt x="370" y="400"/>
                  </a:cubicBezTo>
                  <a:cubicBezTo>
                    <a:pt x="369" y="399"/>
                    <a:pt x="369" y="399"/>
                    <a:pt x="369" y="399"/>
                  </a:cubicBezTo>
                  <a:cubicBezTo>
                    <a:pt x="371" y="404"/>
                    <a:pt x="371" y="404"/>
                    <a:pt x="371" y="404"/>
                  </a:cubicBezTo>
                  <a:cubicBezTo>
                    <a:pt x="370" y="401"/>
                    <a:pt x="371" y="396"/>
                    <a:pt x="373" y="398"/>
                  </a:cubicBezTo>
                  <a:cubicBezTo>
                    <a:pt x="374" y="404"/>
                    <a:pt x="372" y="408"/>
                    <a:pt x="375" y="413"/>
                  </a:cubicBezTo>
                  <a:cubicBezTo>
                    <a:pt x="371" y="413"/>
                    <a:pt x="370" y="415"/>
                    <a:pt x="368" y="413"/>
                  </a:cubicBezTo>
                  <a:cubicBezTo>
                    <a:pt x="368" y="412"/>
                    <a:pt x="368" y="412"/>
                    <a:pt x="368" y="412"/>
                  </a:cubicBezTo>
                  <a:cubicBezTo>
                    <a:pt x="366" y="410"/>
                    <a:pt x="364" y="406"/>
                    <a:pt x="364" y="403"/>
                  </a:cubicBezTo>
                  <a:cubicBezTo>
                    <a:pt x="362" y="414"/>
                    <a:pt x="364" y="411"/>
                    <a:pt x="363" y="422"/>
                  </a:cubicBezTo>
                  <a:cubicBezTo>
                    <a:pt x="361" y="422"/>
                    <a:pt x="360" y="412"/>
                    <a:pt x="359" y="415"/>
                  </a:cubicBezTo>
                  <a:cubicBezTo>
                    <a:pt x="360" y="405"/>
                    <a:pt x="360" y="405"/>
                    <a:pt x="360" y="405"/>
                  </a:cubicBezTo>
                  <a:cubicBezTo>
                    <a:pt x="360" y="407"/>
                    <a:pt x="361" y="407"/>
                    <a:pt x="361" y="408"/>
                  </a:cubicBezTo>
                  <a:cubicBezTo>
                    <a:pt x="359" y="401"/>
                    <a:pt x="361" y="398"/>
                    <a:pt x="359" y="393"/>
                  </a:cubicBezTo>
                  <a:cubicBezTo>
                    <a:pt x="360" y="390"/>
                    <a:pt x="361" y="398"/>
                    <a:pt x="361" y="395"/>
                  </a:cubicBezTo>
                  <a:cubicBezTo>
                    <a:pt x="361" y="398"/>
                    <a:pt x="364" y="401"/>
                    <a:pt x="366" y="402"/>
                  </a:cubicBezTo>
                  <a:cubicBezTo>
                    <a:pt x="366" y="395"/>
                    <a:pt x="363" y="398"/>
                    <a:pt x="362" y="391"/>
                  </a:cubicBezTo>
                  <a:cubicBezTo>
                    <a:pt x="364" y="387"/>
                    <a:pt x="364" y="387"/>
                    <a:pt x="364" y="387"/>
                  </a:cubicBezTo>
                  <a:cubicBezTo>
                    <a:pt x="363" y="384"/>
                    <a:pt x="363" y="388"/>
                    <a:pt x="362" y="388"/>
                  </a:cubicBezTo>
                  <a:cubicBezTo>
                    <a:pt x="361" y="384"/>
                    <a:pt x="363" y="383"/>
                    <a:pt x="363" y="380"/>
                  </a:cubicBezTo>
                  <a:cubicBezTo>
                    <a:pt x="362" y="381"/>
                    <a:pt x="362" y="383"/>
                    <a:pt x="361" y="382"/>
                  </a:cubicBezTo>
                  <a:cubicBezTo>
                    <a:pt x="363" y="378"/>
                    <a:pt x="362" y="373"/>
                    <a:pt x="365" y="369"/>
                  </a:cubicBezTo>
                  <a:cubicBezTo>
                    <a:pt x="363" y="372"/>
                    <a:pt x="361" y="367"/>
                    <a:pt x="360" y="365"/>
                  </a:cubicBezTo>
                  <a:cubicBezTo>
                    <a:pt x="357" y="373"/>
                    <a:pt x="357" y="373"/>
                    <a:pt x="357" y="373"/>
                  </a:cubicBezTo>
                  <a:cubicBezTo>
                    <a:pt x="358" y="384"/>
                    <a:pt x="357" y="391"/>
                    <a:pt x="358" y="402"/>
                  </a:cubicBezTo>
                  <a:cubicBezTo>
                    <a:pt x="357" y="402"/>
                    <a:pt x="357" y="402"/>
                    <a:pt x="357" y="402"/>
                  </a:cubicBezTo>
                  <a:cubicBezTo>
                    <a:pt x="353" y="420"/>
                    <a:pt x="363" y="417"/>
                    <a:pt x="363" y="433"/>
                  </a:cubicBezTo>
                  <a:cubicBezTo>
                    <a:pt x="360" y="433"/>
                    <a:pt x="363" y="440"/>
                    <a:pt x="361" y="439"/>
                  </a:cubicBezTo>
                  <a:cubicBezTo>
                    <a:pt x="361" y="434"/>
                    <a:pt x="360" y="435"/>
                    <a:pt x="358" y="437"/>
                  </a:cubicBezTo>
                  <a:cubicBezTo>
                    <a:pt x="359" y="440"/>
                    <a:pt x="361" y="441"/>
                    <a:pt x="360" y="447"/>
                  </a:cubicBezTo>
                  <a:cubicBezTo>
                    <a:pt x="359" y="445"/>
                    <a:pt x="358" y="449"/>
                    <a:pt x="357" y="444"/>
                  </a:cubicBezTo>
                  <a:cubicBezTo>
                    <a:pt x="356" y="451"/>
                    <a:pt x="357" y="455"/>
                    <a:pt x="359" y="459"/>
                  </a:cubicBezTo>
                  <a:cubicBezTo>
                    <a:pt x="362" y="471"/>
                    <a:pt x="356" y="462"/>
                    <a:pt x="357" y="474"/>
                  </a:cubicBezTo>
                  <a:cubicBezTo>
                    <a:pt x="356" y="472"/>
                    <a:pt x="356" y="472"/>
                    <a:pt x="356" y="472"/>
                  </a:cubicBezTo>
                  <a:cubicBezTo>
                    <a:pt x="357" y="480"/>
                    <a:pt x="357" y="480"/>
                    <a:pt x="357" y="480"/>
                  </a:cubicBezTo>
                  <a:cubicBezTo>
                    <a:pt x="358" y="477"/>
                    <a:pt x="358" y="477"/>
                    <a:pt x="358" y="477"/>
                  </a:cubicBezTo>
                  <a:cubicBezTo>
                    <a:pt x="360" y="486"/>
                    <a:pt x="360" y="486"/>
                    <a:pt x="360" y="486"/>
                  </a:cubicBezTo>
                  <a:cubicBezTo>
                    <a:pt x="362" y="491"/>
                    <a:pt x="362" y="484"/>
                    <a:pt x="363" y="484"/>
                  </a:cubicBezTo>
                  <a:cubicBezTo>
                    <a:pt x="361" y="483"/>
                    <a:pt x="361" y="483"/>
                    <a:pt x="361" y="483"/>
                  </a:cubicBezTo>
                  <a:cubicBezTo>
                    <a:pt x="361" y="479"/>
                    <a:pt x="360" y="474"/>
                    <a:pt x="361" y="473"/>
                  </a:cubicBezTo>
                  <a:cubicBezTo>
                    <a:pt x="361" y="479"/>
                    <a:pt x="363" y="478"/>
                    <a:pt x="364" y="480"/>
                  </a:cubicBezTo>
                  <a:cubicBezTo>
                    <a:pt x="363" y="475"/>
                    <a:pt x="363" y="475"/>
                    <a:pt x="363" y="475"/>
                  </a:cubicBezTo>
                  <a:cubicBezTo>
                    <a:pt x="365" y="473"/>
                    <a:pt x="365" y="473"/>
                    <a:pt x="365" y="473"/>
                  </a:cubicBezTo>
                  <a:cubicBezTo>
                    <a:pt x="365" y="467"/>
                    <a:pt x="365" y="463"/>
                    <a:pt x="363" y="460"/>
                  </a:cubicBezTo>
                  <a:cubicBezTo>
                    <a:pt x="363" y="462"/>
                    <a:pt x="365" y="464"/>
                    <a:pt x="364" y="466"/>
                  </a:cubicBezTo>
                  <a:cubicBezTo>
                    <a:pt x="361" y="463"/>
                    <a:pt x="361" y="457"/>
                    <a:pt x="360" y="450"/>
                  </a:cubicBezTo>
                  <a:cubicBezTo>
                    <a:pt x="360" y="450"/>
                    <a:pt x="361" y="448"/>
                    <a:pt x="361" y="449"/>
                  </a:cubicBezTo>
                  <a:cubicBezTo>
                    <a:pt x="361" y="449"/>
                    <a:pt x="361" y="450"/>
                    <a:pt x="361" y="451"/>
                  </a:cubicBezTo>
                  <a:cubicBezTo>
                    <a:pt x="363" y="450"/>
                    <a:pt x="363" y="454"/>
                    <a:pt x="364" y="448"/>
                  </a:cubicBezTo>
                  <a:cubicBezTo>
                    <a:pt x="366" y="450"/>
                    <a:pt x="369" y="454"/>
                    <a:pt x="370" y="454"/>
                  </a:cubicBezTo>
                  <a:cubicBezTo>
                    <a:pt x="370" y="458"/>
                    <a:pt x="371" y="463"/>
                    <a:pt x="370" y="466"/>
                  </a:cubicBezTo>
                  <a:cubicBezTo>
                    <a:pt x="369" y="465"/>
                    <a:pt x="369" y="465"/>
                    <a:pt x="369" y="465"/>
                  </a:cubicBezTo>
                  <a:cubicBezTo>
                    <a:pt x="369" y="468"/>
                    <a:pt x="371" y="475"/>
                    <a:pt x="369" y="475"/>
                  </a:cubicBezTo>
                  <a:cubicBezTo>
                    <a:pt x="370" y="477"/>
                    <a:pt x="370" y="482"/>
                    <a:pt x="371" y="477"/>
                  </a:cubicBezTo>
                  <a:cubicBezTo>
                    <a:pt x="373" y="486"/>
                    <a:pt x="373" y="486"/>
                    <a:pt x="373" y="486"/>
                  </a:cubicBezTo>
                  <a:cubicBezTo>
                    <a:pt x="369" y="484"/>
                    <a:pt x="368" y="493"/>
                    <a:pt x="365" y="484"/>
                  </a:cubicBezTo>
                  <a:cubicBezTo>
                    <a:pt x="366" y="484"/>
                    <a:pt x="366" y="488"/>
                    <a:pt x="367" y="493"/>
                  </a:cubicBezTo>
                  <a:cubicBezTo>
                    <a:pt x="366" y="493"/>
                    <a:pt x="366" y="492"/>
                    <a:pt x="366" y="492"/>
                  </a:cubicBezTo>
                  <a:cubicBezTo>
                    <a:pt x="366" y="492"/>
                    <a:pt x="366" y="492"/>
                    <a:pt x="366" y="492"/>
                  </a:cubicBezTo>
                  <a:cubicBezTo>
                    <a:pt x="366" y="491"/>
                    <a:pt x="366" y="490"/>
                    <a:pt x="366" y="490"/>
                  </a:cubicBezTo>
                  <a:cubicBezTo>
                    <a:pt x="364" y="487"/>
                    <a:pt x="363" y="491"/>
                    <a:pt x="363" y="496"/>
                  </a:cubicBezTo>
                  <a:cubicBezTo>
                    <a:pt x="365" y="497"/>
                    <a:pt x="365" y="497"/>
                    <a:pt x="365" y="497"/>
                  </a:cubicBezTo>
                  <a:cubicBezTo>
                    <a:pt x="364" y="501"/>
                    <a:pt x="362" y="504"/>
                    <a:pt x="363" y="509"/>
                  </a:cubicBezTo>
                  <a:cubicBezTo>
                    <a:pt x="370" y="522"/>
                    <a:pt x="370" y="522"/>
                    <a:pt x="370" y="522"/>
                  </a:cubicBezTo>
                  <a:cubicBezTo>
                    <a:pt x="370" y="523"/>
                    <a:pt x="371" y="524"/>
                    <a:pt x="371" y="526"/>
                  </a:cubicBezTo>
                  <a:cubicBezTo>
                    <a:pt x="370" y="527"/>
                    <a:pt x="370" y="533"/>
                    <a:pt x="368" y="531"/>
                  </a:cubicBezTo>
                  <a:cubicBezTo>
                    <a:pt x="367" y="531"/>
                    <a:pt x="367" y="529"/>
                    <a:pt x="367" y="527"/>
                  </a:cubicBezTo>
                  <a:cubicBezTo>
                    <a:pt x="367" y="527"/>
                    <a:pt x="368" y="527"/>
                    <a:pt x="368" y="527"/>
                  </a:cubicBezTo>
                  <a:cubicBezTo>
                    <a:pt x="367" y="526"/>
                    <a:pt x="365" y="526"/>
                    <a:pt x="364" y="529"/>
                  </a:cubicBezTo>
                  <a:cubicBezTo>
                    <a:pt x="364" y="526"/>
                    <a:pt x="364" y="525"/>
                    <a:pt x="363" y="523"/>
                  </a:cubicBezTo>
                  <a:cubicBezTo>
                    <a:pt x="363" y="526"/>
                    <a:pt x="363" y="526"/>
                    <a:pt x="363" y="526"/>
                  </a:cubicBezTo>
                  <a:cubicBezTo>
                    <a:pt x="363" y="522"/>
                    <a:pt x="360" y="515"/>
                    <a:pt x="358" y="515"/>
                  </a:cubicBezTo>
                  <a:cubicBezTo>
                    <a:pt x="361" y="516"/>
                    <a:pt x="358" y="519"/>
                    <a:pt x="358" y="522"/>
                  </a:cubicBezTo>
                  <a:cubicBezTo>
                    <a:pt x="357" y="520"/>
                    <a:pt x="356" y="516"/>
                    <a:pt x="356" y="519"/>
                  </a:cubicBezTo>
                  <a:cubicBezTo>
                    <a:pt x="357" y="520"/>
                    <a:pt x="358" y="528"/>
                    <a:pt x="359" y="522"/>
                  </a:cubicBezTo>
                  <a:cubicBezTo>
                    <a:pt x="360" y="525"/>
                    <a:pt x="361" y="528"/>
                    <a:pt x="360" y="531"/>
                  </a:cubicBezTo>
                  <a:cubicBezTo>
                    <a:pt x="359" y="528"/>
                    <a:pt x="358" y="530"/>
                    <a:pt x="357" y="529"/>
                  </a:cubicBezTo>
                  <a:cubicBezTo>
                    <a:pt x="358" y="532"/>
                    <a:pt x="360" y="532"/>
                    <a:pt x="361" y="532"/>
                  </a:cubicBezTo>
                  <a:cubicBezTo>
                    <a:pt x="359" y="541"/>
                    <a:pt x="354" y="544"/>
                    <a:pt x="356" y="554"/>
                  </a:cubicBezTo>
                  <a:cubicBezTo>
                    <a:pt x="356" y="555"/>
                    <a:pt x="355" y="548"/>
                    <a:pt x="357" y="549"/>
                  </a:cubicBezTo>
                  <a:cubicBezTo>
                    <a:pt x="360" y="556"/>
                    <a:pt x="354" y="558"/>
                    <a:pt x="355" y="564"/>
                  </a:cubicBezTo>
                  <a:cubicBezTo>
                    <a:pt x="358" y="563"/>
                    <a:pt x="358" y="563"/>
                    <a:pt x="358" y="563"/>
                  </a:cubicBezTo>
                  <a:cubicBezTo>
                    <a:pt x="358" y="564"/>
                    <a:pt x="359" y="569"/>
                    <a:pt x="359" y="571"/>
                  </a:cubicBezTo>
                  <a:cubicBezTo>
                    <a:pt x="358" y="572"/>
                    <a:pt x="356" y="578"/>
                    <a:pt x="355" y="574"/>
                  </a:cubicBezTo>
                  <a:cubicBezTo>
                    <a:pt x="354" y="584"/>
                    <a:pt x="361" y="583"/>
                    <a:pt x="360" y="595"/>
                  </a:cubicBezTo>
                  <a:cubicBezTo>
                    <a:pt x="361" y="589"/>
                    <a:pt x="361" y="589"/>
                    <a:pt x="361" y="584"/>
                  </a:cubicBezTo>
                  <a:cubicBezTo>
                    <a:pt x="362" y="589"/>
                    <a:pt x="362" y="585"/>
                    <a:pt x="364" y="585"/>
                  </a:cubicBezTo>
                  <a:cubicBezTo>
                    <a:pt x="362" y="588"/>
                    <a:pt x="363" y="597"/>
                    <a:pt x="361" y="591"/>
                  </a:cubicBezTo>
                  <a:cubicBezTo>
                    <a:pt x="361" y="595"/>
                    <a:pt x="361" y="602"/>
                    <a:pt x="362" y="604"/>
                  </a:cubicBezTo>
                  <a:cubicBezTo>
                    <a:pt x="363" y="601"/>
                    <a:pt x="363" y="601"/>
                    <a:pt x="363" y="601"/>
                  </a:cubicBezTo>
                  <a:cubicBezTo>
                    <a:pt x="363" y="606"/>
                    <a:pt x="365" y="611"/>
                    <a:pt x="366" y="613"/>
                  </a:cubicBezTo>
                  <a:cubicBezTo>
                    <a:pt x="366" y="607"/>
                    <a:pt x="363" y="607"/>
                    <a:pt x="363" y="599"/>
                  </a:cubicBezTo>
                  <a:cubicBezTo>
                    <a:pt x="365" y="589"/>
                    <a:pt x="365" y="601"/>
                    <a:pt x="368" y="595"/>
                  </a:cubicBezTo>
                  <a:cubicBezTo>
                    <a:pt x="366" y="588"/>
                    <a:pt x="366" y="588"/>
                    <a:pt x="366" y="588"/>
                  </a:cubicBezTo>
                  <a:cubicBezTo>
                    <a:pt x="365" y="591"/>
                    <a:pt x="365" y="591"/>
                    <a:pt x="365" y="591"/>
                  </a:cubicBezTo>
                  <a:cubicBezTo>
                    <a:pt x="363" y="590"/>
                    <a:pt x="366" y="581"/>
                    <a:pt x="362" y="582"/>
                  </a:cubicBezTo>
                  <a:cubicBezTo>
                    <a:pt x="365" y="575"/>
                    <a:pt x="363" y="573"/>
                    <a:pt x="366" y="566"/>
                  </a:cubicBezTo>
                  <a:cubicBezTo>
                    <a:pt x="365" y="564"/>
                    <a:pt x="365" y="567"/>
                    <a:pt x="364" y="569"/>
                  </a:cubicBezTo>
                  <a:cubicBezTo>
                    <a:pt x="365" y="565"/>
                    <a:pt x="361" y="565"/>
                    <a:pt x="363" y="560"/>
                  </a:cubicBezTo>
                  <a:cubicBezTo>
                    <a:pt x="364" y="558"/>
                    <a:pt x="361" y="560"/>
                    <a:pt x="361" y="564"/>
                  </a:cubicBezTo>
                  <a:cubicBezTo>
                    <a:pt x="361" y="560"/>
                    <a:pt x="361" y="557"/>
                    <a:pt x="361" y="553"/>
                  </a:cubicBezTo>
                  <a:cubicBezTo>
                    <a:pt x="359" y="557"/>
                    <a:pt x="359" y="557"/>
                    <a:pt x="359" y="557"/>
                  </a:cubicBezTo>
                  <a:cubicBezTo>
                    <a:pt x="359" y="553"/>
                    <a:pt x="359" y="553"/>
                    <a:pt x="359" y="553"/>
                  </a:cubicBezTo>
                  <a:cubicBezTo>
                    <a:pt x="358" y="556"/>
                    <a:pt x="358" y="556"/>
                    <a:pt x="358" y="556"/>
                  </a:cubicBezTo>
                  <a:cubicBezTo>
                    <a:pt x="357" y="548"/>
                    <a:pt x="358" y="538"/>
                    <a:pt x="361" y="534"/>
                  </a:cubicBezTo>
                  <a:cubicBezTo>
                    <a:pt x="363" y="541"/>
                    <a:pt x="362" y="553"/>
                    <a:pt x="365" y="557"/>
                  </a:cubicBezTo>
                  <a:cubicBezTo>
                    <a:pt x="366" y="556"/>
                    <a:pt x="363" y="552"/>
                    <a:pt x="366" y="549"/>
                  </a:cubicBezTo>
                  <a:cubicBezTo>
                    <a:pt x="364" y="547"/>
                    <a:pt x="364" y="547"/>
                    <a:pt x="364" y="547"/>
                  </a:cubicBezTo>
                  <a:cubicBezTo>
                    <a:pt x="363" y="545"/>
                    <a:pt x="363" y="539"/>
                    <a:pt x="364" y="538"/>
                  </a:cubicBezTo>
                  <a:cubicBezTo>
                    <a:pt x="366" y="545"/>
                    <a:pt x="368" y="547"/>
                    <a:pt x="369" y="551"/>
                  </a:cubicBezTo>
                  <a:cubicBezTo>
                    <a:pt x="370" y="551"/>
                    <a:pt x="370" y="551"/>
                    <a:pt x="370" y="552"/>
                  </a:cubicBezTo>
                  <a:cubicBezTo>
                    <a:pt x="370" y="552"/>
                    <a:pt x="370" y="552"/>
                    <a:pt x="370" y="552"/>
                  </a:cubicBezTo>
                  <a:cubicBezTo>
                    <a:pt x="370" y="552"/>
                    <a:pt x="370" y="552"/>
                    <a:pt x="370" y="552"/>
                  </a:cubicBezTo>
                  <a:cubicBezTo>
                    <a:pt x="370" y="554"/>
                    <a:pt x="370" y="558"/>
                    <a:pt x="370" y="560"/>
                  </a:cubicBezTo>
                  <a:cubicBezTo>
                    <a:pt x="370" y="562"/>
                    <a:pt x="369" y="560"/>
                    <a:pt x="368" y="560"/>
                  </a:cubicBezTo>
                  <a:cubicBezTo>
                    <a:pt x="366" y="568"/>
                    <a:pt x="372" y="574"/>
                    <a:pt x="371" y="583"/>
                  </a:cubicBezTo>
                  <a:cubicBezTo>
                    <a:pt x="369" y="583"/>
                    <a:pt x="369" y="590"/>
                    <a:pt x="368" y="588"/>
                  </a:cubicBezTo>
                  <a:cubicBezTo>
                    <a:pt x="367" y="593"/>
                    <a:pt x="369" y="596"/>
                    <a:pt x="371" y="599"/>
                  </a:cubicBezTo>
                  <a:cubicBezTo>
                    <a:pt x="369" y="600"/>
                    <a:pt x="370" y="607"/>
                    <a:pt x="368" y="604"/>
                  </a:cubicBezTo>
                  <a:cubicBezTo>
                    <a:pt x="371" y="609"/>
                    <a:pt x="371" y="609"/>
                    <a:pt x="371" y="609"/>
                  </a:cubicBezTo>
                  <a:cubicBezTo>
                    <a:pt x="371" y="610"/>
                    <a:pt x="371" y="611"/>
                    <a:pt x="371" y="612"/>
                  </a:cubicBezTo>
                  <a:cubicBezTo>
                    <a:pt x="371" y="613"/>
                    <a:pt x="371" y="614"/>
                    <a:pt x="371" y="615"/>
                  </a:cubicBezTo>
                  <a:cubicBezTo>
                    <a:pt x="371" y="616"/>
                    <a:pt x="370" y="617"/>
                    <a:pt x="370" y="617"/>
                  </a:cubicBezTo>
                  <a:cubicBezTo>
                    <a:pt x="370" y="619"/>
                    <a:pt x="372" y="618"/>
                    <a:pt x="371" y="620"/>
                  </a:cubicBezTo>
                  <a:cubicBezTo>
                    <a:pt x="371" y="620"/>
                    <a:pt x="371" y="620"/>
                    <a:pt x="371" y="619"/>
                  </a:cubicBezTo>
                  <a:cubicBezTo>
                    <a:pt x="370" y="620"/>
                    <a:pt x="370" y="623"/>
                    <a:pt x="371" y="625"/>
                  </a:cubicBezTo>
                  <a:cubicBezTo>
                    <a:pt x="372" y="623"/>
                    <a:pt x="372" y="624"/>
                    <a:pt x="372" y="623"/>
                  </a:cubicBezTo>
                  <a:cubicBezTo>
                    <a:pt x="373" y="623"/>
                    <a:pt x="375" y="627"/>
                    <a:pt x="373" y="628"/>
                  </a:cubicBezTo>
                  <a:cubicBezTo>
                    <a:pt x="372" y="626"/>
                    <a:pt x="371" y="626"/>
                    <a:pt x="371" y="626"/>
                  </a:cubicBezTo>
                  <a:cubicBezTo>
                    <a:pt x="370" y="627"/>
                    <a:pt x="370" y="627"/>
                    <a:pt x="369" y="626"/>
                  </a:cubicBezTo>
                  <a:cubicBezTo>
                    <a:pt x="369" y="630"/>
                    <a:pt x="373" y="637"/>
                    <a:pt x="375" y="646"/>
                  </a:cubicBezTo>
                  <a:cubicBezTo>
                    <a:pt x="375" y="647"/>
                    <a:pt x="375" y="647"/>
                    <a:pt x="375" y="647"/>
                  </a:cubicBezTo>
                  <a:cubicBezTo>
                    <a:pt x="375" y="647"/>
                    <a:pt x="375" y="648"/>
                    <a:pt x="375" y="648"/>
                  </a:cubicBezTo>
                  <a:cubicBezTo>
                    <a:pt x="375" y="647"/>
                    <a:pt x="375" y="647"/>
                    <a:pt x="375" y="647"/>
                  </a:cubicBezTo>
                  <a:cubicBezTo>
                    <a:pt x="374" y="647"/>
                    <a:pt x="373" y="647"/>
                    <a:pt x="372" y="646"/>
                  </a:cubicBezTo>
                  <a:cubicBezTo>
                    <a:pt x="371" y="646"/>
                    <a:pt x="369" y="645"/>
                    <a:pt x="368" y="644"/>
                  </a:cubicBezTo>
                  <a:cubicBezTo>
                    <a:pt x="365" y="643"/>
                    <a:pt x="363" y="642"/>
                    <a:pt x="361" y="642"/>
                  </a:cubicBezTo>
                  <a:cubicBezTo>
                    <a:pt x="361" y="642"/>
                    <a:pt x="361" y="642"/>
                    <a:pt x="361" y="642"/>
                  </a:cubicBezTo>
                  <a:cubicBezTo>
                    <a:pt x="361" y="642"/>
                    <a:pt x="359" y="643"/>
                    <a:pt x="359" y="643"/>
                  </a:cubicBezTo>
                  <a:cubicBezTo>
                    <a:pt x="357" y="642"/>
                    <a:pt x="358" y="639"/>
                    <a:pt x="356" y="639"/>
                  </a:cubicBezTo>
                  <a:cubicBezTo>
                    <a:pt x="356" y="638"/>
                    <a:pt x="357" y="638"/>
                    <a:pt x="358" y="639"/>
                  </a:cubicBezTo>
                  <a:cubicBezTo>
                    <a:pt x="360" y="639"/>
                    <a:pt x="361" y="640"/>
                    <a:pt x="362" y="640"/>
                  </a:cubicBezTo>
                  <a:cubicBezTo>
                    <a:pt x="359" y="637"/>
                    <a:pt x="360" y="637"/>
                    <a:pt x="361" y="636"/>
                  </a:cubicBezTo>
                  <a:cubicBezTo>
                    <a:pt x="362" y="636"/>
                    <a:pt x="362" y="636"/>
                    <a:pt x="361" y="634"/>
                  </a:cubicBezTo>
                  <a:cubicBezTo>
                    <a:pt x="361" y="637"/>
                    <a:pt x="360" y="636"/>
                    <a:pt x="357" y="635"/>
                  </a:cubicBezTo>
                  <a:cubicBezTo>
                    <a:pt x="355" y="634"/>
                    <a:pt x="353" y="633"/>
                    <a:pt x="352" y="633"/>
                  </a:cubicBezTo>
                  <a:cubicBezTo>
                    <a:pt x="349" y="631"/>
                    <a:pt x="353" y="632"/>
                    <a:pt x="352" y="631"/>
                  </a:cubicBezTo>
                  <a:cubicBezTo>
                    <a:pt x="352" y="631"/>
                    <a:pt x="352" y="631"/>
                    <a:pt x="351" y="631"/>
                  </a:cubicBezTo>
                  <a:cubicBezTo>
                    <a:pt x="351" y="632"/>
                    <a:pt x="351" y="632"/>
                    <a:pt x="351" y="632"/>
                  </a:cubicBezTo>
                  <a:cubicBezTo>
                    <a:pt x="350" y="631"/>
                    <a:pt x="349" y="630"/>
                    <a:pt x="350" y="629"/>
                  </a:cubicBezTo>
                  <a:cubicBezTo>
                    <a:pt x="349" y="628"/>
                    <a:pt x="349" y="628"/>
                    <a:pt x="348" y="628"/>
                  </a:cubicBezTo>
                  <a:cubicBezTo>
                    <a:pt x="346" y="627"/>
                    <a:pt x="346" y="627"/>
                    <a:pt x="346" y="627"/>
                  </a:cubicBezTo>
                  <a:cubicBezTo>
                    <a:pt x="346" y="626"/>
                    <a:pt x="345" y="626"/>
                    <a:pt x="344" y="626"/>
                  </a:cubicBezTo>
                  <a:cubicBezTo>
                    <a:pt x="341" y="624"/>
                    <a:pt x="338" y="623"/>
                    <a:pt x="335" y="623"/>
                  </a:cubicBezTo>
                  <a:cubicBezTo>
                    <a:pt x="342" y="625"/>
                    <a:pt x="332" y="624"/>
                    <a:pt x="338" y="627"/>
                  </a:cubicBezTo>
                  <a:cubicBezTo>
                    <a:pt x="336" y="627"/>
                    <a:pt x="331" y="625"/>
                    <a:pt x="328" y="623"/>
                  </a:cubicBezTo>
                  <a:cubicBezTo>
                    <a:pt x="332" y="624"/>
                    <a:pt x="325" y="617"/>
                    <a:pt x="332" y="623"/>
                  </a:cubicBezTo>
                  <a:cubicBezTo>
                    <a:pt x="332" y="620"/>
                    <a:pt x="328" y="621"/>
                    <a:pt x="325" y="618"/>
                  </a:cubicBezTo>
                  <a:cubicBezTo>
                    <a:pt x="327" y="619"/>
                    <a:pt x="332" y="620"/>
                    <a:pt x="331" y="619"/>
                  </a:cubicBezTo>
                  <a:cubicBezTo>
                    <a:pt x="328" y="619"/>
                    <a:pt x="324" y="616"/>
                    <a:pt x="321" y="613"/>
                  </a:cubicBezTo>
                  <a:cubicBezTo>
                    <a:pt x="317" y="611"/>
                    <a:pt x="315" y="608"/>
                    <a:pt x="313" y="608"/>
                  </a:cubicBezTo>
                  <a:cubicBezTo>
                    <a:pt x="308" y="608"/>
                    <a:pt x="302" y="605"/>
                    <a:pt x="296" y="604"/>
                  </a:cubicBezTo>
                  <a:cubicBezTo>
                    <a:pt x="295" y="602"/>
                    <a:pt x="293" y="600"/>
                    <a:pt x="290" y="598"/>
                  </a:cubicBezTo>
                  <a:close/>
                  <a:moveTo>
                    <a:pt x="316" y="629"/>
                  </a:moveTo>
                  <a:cubicBezTo>
                    <a:pt x="316" y="629"/>
                    <a:pt x="315" y="629"/>
                    <a:pt x="315" y="629"/>
                  </a:cubicBezTo>
                  <a:cubicBezTo>
                    <a:pt x="314" y="629"/>
                    <a:pt x="313" y="628"/>
                    <a:pt x="312" y="627"/>
                  </a:cubicBezTo>
                  <a:cubicBezTo>
                    <a:pt x="312" y="627"/>
                    <a:pt x="313" y="626"/>
                    <a:pt x="316" y="629"/>
                  </a:cubicBezTo>
                  <a:close/>
                  <a:moveTo>
                    <a:pt x="381" y="309"/>
                  </a:moveTo>
                  <a:cubicBezTo>
                    <a:pt x="381" y="307"/>
                    <a:pt x="381" y="307"/>
                    <a:pt x="381" y="307"/>
                  </a:cubicBezTo>
                  <a:cubicBezTo>
                    <a:pt x="381" y="305"/>
                    <a:pt x="381" y="305"/>
                    <a:pt x="381" y="305"/>
                  </a:cubicBezTo>
                  <a:cubicBezTo>
                    <a:pt x="381" y="304"/>
                    <a:pt x="381" y="303"/>
                    <a:pt x="381" y="302"/>
                  </a:cubicBezTo>
                  <a:cubicBezTo>
                    <a:pt x="382" y="297"/>
                    <a:pt x="383" y="292"/>
                    <a:pt x="383" y="289"/>
                  </a:cubicBezTo>
                  <a:cubicBezTo>
                    <a:pt x="381" y="292"/>
                    <a:pt x="381" y="288"/>
                    <a:pt x="380" y="288"/>
                  </a:cubicBezTo>
                  <a:cubicBezTo>
                    <a:pt x="381" y="286"/>
                    <a:pt x="382" y="286"/>
                    <a:pt x="382" y="287"/>
                  </a:cubicBezTo>
                  <a:cubicBezTo>
                    <a:pt x="383" y="283"/>
                    <a:pt x="385" y="281"/>
                    <a:pt x="386" y="280"/>
                  </a:cubicBezTo>
                  <a:cubicBezTo>
                    <a:pt x="386" y="288"/>
                    <a:pt x="386" y="288"/>
                    <a:pt x="386" y="288"/>
                  </a:cubicBezTo>
                  <a:cubicBezTo>
                    <a:pt x="387" y="286"/>
                    <a:pt x="387" y="285"/>
                    <a:pt x="388" y="283"/>
                  </a:cubicBezTo>
                  <a:cubicBezTo>
                    <a:pt x="388" y="296"/>
                    <a:pt x="388" y="296"/>
                    <a:pt x="388" y="296"/>
                  </a:cubicBezTo>
                  <a:cubicBezTo>
                    <a:pt x="387" y="297"/>
                    <a:pt x="387" y="298"/>
                    <a:pt x="386" y="297"/>
                  </a:cubicBezTo>
                  <a:cubicBezTo>
                    <a:pt x="387" y="300"/>
                    <a:pt x="385" y="304"/>
                    <a:pt x="386" y="306"/>
                  </a:cubicBezTo>
                  <a:cubicBezTo>
                    <a:pt x="387" y="303"/>
                    <a:pt x="387" y="303"/>
                    <a:pt x="388" y="305"/>
                  </a:cubicBezTo>
                  <a:cubicBezTo>
                    <a:pt x="388" y="309"/>
                    <a:pt x="388" y="309"/>
                    <a:pt x="388" y="309"/>
                  </a:cubicBezTo>
                  <a:cubicBezTo>
                    <a:pt x="387" y="309"/>
                    <a:pt x="387" y="308"/>
                    <a:pt x="386" y="310"/>
                  </a:cubicBezTo>
                  <a:cubicBezTo>
                    <a:pt x="387" y="317"/>
                    <a:pt x="387" y="317"/>
                    <a:pt x="387" y="317"/>
                  </a:cubicBezTo>
                  <a:cubicBezTo>
                    <a:pt x="387" y="311"/>
                    <a:pt x="387" y="311"/>
                    <a:pt x="387" y="311"/>
                  </a:cubicBezTo>
                  <a:cubicBezTo>
                    <a:pt x="388" y="312"/>
                    <a:pt x="388" y="312"/>
                    <a:pt x="388" y="312"/>
                  </a:cubicBezTo>
                  <a:cubicBezTo>
                    <a:pt x="388" y="353"/>
                    <a:pt x="388" y="353"/>
                    <a:pt x="388" y="353"/>
                  </a:cubicBezTo>
                  <a:cubicBezTo>
                    <a:pt x="386" y="357"/>
                    <a:pt x="384" y="358"/>
                    <a:pt x="382" y="360"/>
                  </a:cubicBezTo>
                  <a:cubicBezTo>
                    <a:pt x="382" y="358"/>
                    <a:pt x="381" y="355"/>
                    <a:pt x="381" y="353"/>
                  </a:cubicBezTo>
                  <a:cubicBezTo>
                    <a:pt x="383" y="353"/>
                    <a:pt x="383" y="353"/>
                    <a:pt x="383" y="353"/>
                  </a:cubicBezTo>
                  <a:cubicBezTo>
                    <a:pt x="384" y="342"/>
                    <a:pt x="379" y="334"/>
                    <a:pt x="380" y="323"/>
                  </a:cubicBezTo>
                  <a:cubicBezTo>
                    <a:pt x="382" y="325"/>
                    <a:pt x="381" y="329"/>
                    <a:pt x="381" y="328"/>
                  </a:cubicBezTo>
                  <a:cubicBezTo>
                    <a:pt x="382" y="322"/>
                    <a:pt x="377" y="322"/>
                    <a:pt x="379" y="316"/>
                  </a:cubicBezTo>
                  <a:cubicBezTo>
                    <a:pt x="380" y="325"/>
                    <a:pt x="380" y="310"/>
                    <a:pt x="382" y="318"/>
                  </a:cubicBezTo>
                  <a:cubicBezTo>
                    <a:pt x="381" y="315"/>
                    <a:pt x="381" y="312"/>
                    <a:pt x="381" y="309"/>
                  </a:cubicBezTo>
                  <a:close/>
                  <a:moveTo>
                    <a:pt x="386" y="549"/>
                  </a:moveTo>
                  <a:cubicBezTo>
                    <a:pt x="385" y="548"/>
                    <a:pt x="385" y="548"/>
                    <a:pt x="385" y="548"/>
                  </a:cubicBezTo>
                  <a:cubicBezTo>
                    <a:pt x="386" y="541"/>
                    <a:pt x="386" y="535"/>
                    <a:pt x="386" y="530"/>
                  </a:cubicBezTo>
                  <a:cubicBezTo>
                    <a:pt x="387" y="532"/>
                    <a:pt x="387" y="534"/>
                    <a:pt x="387" y="536"/>
                  </a:cubicBezTo>
                  <a:cubicBezTo>
                    <a:pt x="387" y="536"/>
                    <a:pt x="388" y="535"/>
                    <a:pt x="388" y="534"/>
                  </a:cubicBezTo>
                  <a:cubicBezTo>
                    <a:pt x="388" y="549"/>
                    <a:pt x="388" y="549"/>
                    <a:pt x="388" y="549"/>
                  </a:cubicBezTo>
                  <a:cubicBezTo>
                    <a:pt x="387" y="547"/>
                    <a:pt x="387" y="544"/>
                    <a:pt x="387" y="541"/>
                  </a:cubicBezTo>
                  <a:cubicBezTo>
                    <a:pt x="387" y="542"/>
                    <a:pt x="386" y="545"/>
                    <a:pt x="386" y="549"/>
                  </a:cubicBezTo>
                  <a:close/>
                  <a:moveTo>
                    <a:pt x="382" y="446"/>
                  </a:moveTo>
                  <a:cubicBezTo>
                    <a:pt x="382" y="443"/>
                    <a:pt x="381" y="441"/>
                    <a:pt x="382" y="440"/>
                  </a:cubicBezTo>
                  <a:cubicBezTo>
                    <a:pt x="382" y="440"/>
                    <a:pt x="385" y="445"/>
                    <a:pt x="388" y="450"/>
                  </a:cubicBezTo>
                  <a:cubicBezTo>
                    <a:pt x="388" y="454"/>
                    <a:pt x="388" y="454"/>
                    <a:pt x="388" y="454"/>
                  </a:cubicBezTo>
                  <a:cubicBezTo>
                    <a:pt x="386" y="455"/>
                    <a:pt x="384" y="461"/>
                    <a:pt x="381" y="468"/>
                  </a:cubicBezTo>
                  <a:cubicBezTo>
                    <a:pt x="382" y="460"/>
                    <a:pt x="382" y="453"/>
                    <a:pt x="383" y="445"/>
                  </a:cubicBezTo>
                  <a:lnTo>
                    <a:pt x="382" y="446"/>
                  </a:lnTo>
                  <a:close/>
                  <a:moveTo>
                    <a:pt x="388" y="402"/>
                  </a:moveTo>
                  <a:cubicBezTo>
                    <a:pt x="387" y="401"/>
                    <a:pt x="387" y="397"/>
                    <a:pt x="388" y="394"/>
                  </a:cubicBezTo>
                  <a:lnTo>
                    <a:pt x="388" y="402"/>
                  </a:lnTo>
                  <a:close/>
                  <a:moveTo>
                    <a:pt x="388" y="382"/>
                  </a:moveTo>
                  <a:cubicBezTo>
                    <a:pt x="388" y="382"/>
                    <a:pt x="388" y="382"/>
                    <a:pt x="388" y="383"/>
                  </a:cubicBezTo>
                  <a:cubicBezTo>
                    <a:pt x="388" y="382"/>
                    <a:pt x="388" y="382"/>
                    <a:pt x="388" y="382"/>
                  </a:cubicBezTo>
                  <a:cubicBezTo>
                    <a:pt x="388" y="391"/>
                    <a:pt x="388" y="391"/>
                    <a:pt x="388" y="391"/>
                  </a:cubicBezTo>
                  <a:cubicBezTo>
                    <a:pt x="387" y="392"/>
                    <a:pt x="387" y="393"/>
                    <a:pt x="387" y="394"/>
                  </a:cubicBezTo>
                  <a:cubicBezTo>
                    <a:pt x="385" y="387"/>
                    <a:pt x="385" y="387"/>
                    <a:pt x="385" y="387"/>
                  </a:cubicBezTo>
                  <a:cubicBezTo>
                    <a:pt x="385" y="388"/>
                    <a:pt x="385" y="388"/>
                    <a:pt x="385" y="388"/>
                  </a:cubicBezTo>
                  <a:cubicBezTo>
                    <a:pt x="385" y="386"/>
                    <a:pt x="385" y="384"/>
                    <a:pt x="384" y="382"/>
                  </a:cubicBezTo>
                  <a:cubicBezTo>
                    <a:pt x="386" y="381"/>
                    <a:pt x="387" y="381"/>
                    <a:pt x="388" y="382"/>
                  </a:cubicBezTo>
                  <a:close/>
                  <a:moveTo>
                    <a:pt x="387" y="520"/>
                  </a:moveTo>
                  <a:cubicBezTo>
                    <a:pt x="387" y="522"/>
                    <a:pt x="387" y="523"/>
                    <a:pt x="387" y="523"/>
                  </a:cubicBezTo>
                  <a:cubicBezTo>
                    <a:pt x="387" y="522"/>
                    <a:pt x="387" y="521"/>
                    <a:pt x="387" y="520"/>
                  </a:cubicBezTo>
                  <a:cubicBezTo>
                    <a:pt x="387" y="520"/>
                    <a:pt x="387" y="520"/>
                    <a:pt x="387" y="520"/>
                  </a:cubicBezTo>
                  <a:close/>
                  <a:moveTo>
                    <a:pt x="368" y="274"/>
                  </a:moveTo>
                  <a:cubicBezTo>
                    <a:pt x="373" y="273"/>
                    <a:pt x="377" y="273"/>
                    <a:pt x="377" y="273"/>
                  </a:cubicBezTo>
                  <a:cubicBezTo>
                    <a:pt x="377" y="272"/>
                    <a:pt x="377" y="272"/>
                    <a:pt x="377" y="272"/>
                  </a:cubicBezTo>
                  <a:cubicBezTo>
                    <a:pt x="381" y="272"/>
                    <a:pt x="384" y="272"/>
                    <a:pt x="388" y="272"/>
                  </a:cubicBezTo>
                  <a:cubicBezTo>
                    <a:pt x="388" y="276"/>
                    <a:pt x="388" y="276"/>
                    <a:pt x="388" y="276"/>
                  </a:cubicBezTo>
                  <a:cubicBezTo>
                    <a:pt x="387" y="276"/>
                    <a:pt x="387" y="277"/>
                    <a:pt x="386" y="277"/>
                  </a:cubicBezTo>
                  <a:cubicBezTo>
                    <a:pt x="386" y="277"/>
                    <a:pt x="386" y="277"/>
                    <a:pt x="385" y="276"/>
                  </a:cubicBezTo>
                  <a:cubicBezTo>
                    <a:pt x="385" y="276"/>
                    <a:pt x="385" y="276"/>
                    <a:pt x="385" y="276"/>
                  </a:cubicBezTo>
                  <a:cubicBezTo>
                    <a:pt x="384" y="276"/>
                    <a:pt x="384" y="276"/>
                    <a:pt x="384" y="276"/>
                  </a:cubicBezTo>
                  <a:cubicBezTo>
                    <a:pt x="384" y="276"/>
                    <a:pt x="384" y="275"/>
                    <a:pt x="384" y="276"/>
                  </a:cubicBezTo>
                  <a:cubicBezTo>
                    <a:pt x="382" y="277"/>
                    <a:pt x="379" y="278"/>
                    <a:pt x="377" y="279"/>
                  </a:cubicBezTo>
                  <a:cubicBezTo>
                    <a:pt x="377" y="278"/>
                    <a:pt x="377" y="278"/>
                    <a:pt x="377" y="278"/>
                  </a:cubicBezTo>
                  <a:cubicBezTo>
                    <a:pt x="370" y="279"/>
                    <a:pt x="370" y="279"/>
                    <a:pt x="370" y="279"/>
                  </a:cubicBezTo>
                  <a:cubicBezTo>
                    <a:pt x="371" y="278"/>
                    <a:pt x="371" y="278"/>
                    <a:pt x="371" y="278"/>
                  </a:cubicBezTo>
                  <a:cubicBezTo>
                    <a:pt x="366" y="280"/>
                    <a:pt x="366" y="280"/>
                    <a:pt x="366" y="280"/>
                  </a:cubicBezTo>
                  <a:cubicBezTo>
                    <a:pt x="367" y="278"/>
                    <a:pt x="365" y="279"/>
                    <a:pt x="366" y="278"/>
                  </a:cubicBezTo>
                  <a:cubicBezTo>
                    <a:pt x="365" y="276"/>
                    <a:pt x="362" y="277"/>
                    <a:pt x="359" y="278"/>
                  </a:cubicBezTo>
                  <a:cubicBezTo>
                    <a:pt x="358" y="278"/>
                    <a:pt x="356" y="279"/>
                    <a:pt x="355" y="279"/>
                  </a:cubicBezTo>
                  <a:cubicBezTo>
                    <a:pt x="354" y="279"/>
                    <a:pt x="353" y="279"/>
                    <a:pt x="352" y="279"/>
                  </a:cubicBezTo>
                  <a:cubicBezTo>
                    <a:pt x="351" y="279"/>
                    <a:pt x="350" y="279"/>
                    <a:pt x="349" y="279"/>
                  </a:cubicBezTo>
                  <a:cubicBezTo>
                    <a:pt x="350" y="278"/>
                    <a:pt x="350" y="278"/>
                    <a:pt x="350" y="278"/>
                  </a:cubicBezTo>
                  <a:cubicBezTo>
                    <a:pt x="347" y="280"/>
                    <a:pt x="337" y="280"/>
                    <a:pt x="331" y="280"/>
                  </a:cubicBezTo>
                  <a:cubicBezTo>
                    <a:pt x="331" y="279"/>
                    <a:pt x="331" y="279"/>
                    <a:pt x="331" y="279"/>
                  </a:cubicBezTo>
                  <a:cubicBezTo>
                    <a:pt x="334" y="278"/>
                    <a:pt x="335" y="277"/>
                    <a:pt x="334" y="277"/>
                  </a:cubicBezTo>
                  <a:cubicBezTo>
                    <a:pt x="337" y="276"/>
                    <a:pt x="340" y="276"/>
                    <a:pt x="343" y="275"/>
                  </a:cubicBezTo>
                  <a:cubicBezTo>
                    <a:pt x="343" y="276"/>
                    <a:pt x="344" y="276"/>
                    <a:pt x="345" y="276"/>
                  </a:cubicBezTo>
                  <a:cubicBezTo>
                    <a:pt x="346" y="276"/>
                    <a:pt x="348" y="275"/>
                    <a:pt x="349" y="275"/>
                  </a:cubicBezTo>
                  <a:cubicBezTo>
                    <a:pt x="353" y="274"/>
                    <a:pt x="358" y="274"/>
                    <a:pt x="362" y="274"/>
                  </a:cubicBezTo>
                  <a:cubicBezTo>
                    <a:pt x="361" y="274"/>
                    <a:pt x="361" y="275"/>
                    <a:pt x="360" y="275"/>
                  </a:cubicBezTo>
                  <a:cubicBezTo>
                    <a:pt x="360" y="275"/>
                    <a:pt x="364" y="274"/>
                    <a:pt x="368" y="274"/>
                  </a:cubicBezTo>
                  <a:close/>
                  <a:moveTo>
                    <a:pt x="310" y="625"/>
                  </a:moveTo>
                  <a:cubicBezTo>
                    <a:pt x="310" y="626"/>
                    <a:pt x="310" y="626"/>
                    <a:pt x="310" y="626"/>
                  </a:cubicBezTo>
                  <a:cubicBezTo>
                    <a:pt x="309" y="626"/>
                    <a:pt x="308" y="625"/>
                    <a:pt x="307" y="624"/>
                  </a:cubicBezTo>
                  <a:cubicBezTo>
                    <a:pt x="308" y="624"/>
                    <a:pt x="309" y="625"/>
                    <a:pt x="310" y="625"/>
                  </a:cubicBezTo>
                  <a:close/>
                  <a:moveTo>
                    <a:pt x="522" y="1351"/>
                  </a:moveTo>
                  <a:cubicBezTo>
                    <a:pt x="517" y="1352"/>
                    <a:pt x="520" y="1350"/>
                    <a:pt x="519" y="1349"/>
                  </a:cubicBezTo>
                  <a:cubicBezTo>
                    <a:pt x="522" y="1347"/>
                    <a:pt x="527" y="1343"/>
                    <a:pt x="529" y="1345"/>
                  </a:cubicBezTo>
                  <a:cubicBezTo>
                    <a:pt x="529" y="1345"/>
                    <a:pt x="528" y="1345"/>
                    <a:pt x="528" y="1346"/>
                  </a:cubicBezTo>
                  <a:cubicBezTo>
                    <a:pt x="541" y="1343"/>
                    <a:pt x="531" y="1340"/>
                    <a:pt x="537" y="1338"/>
                  </a:cubicBezTo>
                  <a:cubicBezTo>
                    <a:pt x="533" y="1338"/>
                    <a:pt x="530" y="1338"/>
                    <a:pt x="527" y="1340"/>
                  </a:cubicBezTo>
                  <a:cubicBezTo>
                    <a:pt x="526" y="1340"/>
                    <a:pt x="519" y="1343"/>
                    <a:pt x="516" y="1345"/>
                  </a:cubicBezTo>
                  <a:cubicBezTo>
                    <a:pt x="520" y="1343"/>
                    <a:pt x="523" y="1343"/>
                    <a:pt x="527" y="1344"/>
                  </a:cubicBezTo>
                  <a:cubicBezTo>
                    <a:pt x="524" y="1344"/>
                    <a:pt x="524" y="1346"/>
                    <a:pt x="521" y="1346"/>
                  </a:cubicBezTo>
                  <a:cubicBezTo>
                    <a:pt x="522" y="1345"/>
                    <a:pt x="522" y="1345"/>
                    <a:pt x="522" y="1345"/>
                  </a:cubicBezTo>
                  <a:cubicBezTo>
                    <a:pt x="519" y="1347"/>
                    <a:pt x="519" y="1347"/>
                    <a:pt x="519" y="1347"/>
                  </a:cubicBezTo>
                  <a:cubicBezTo>
                    <a:pt x="518" y="1346"/>
                    <a:pt x="516" y="1347"/>
                    <a:pt x="514" y="1347"/>
                  </a:cubicBezTo>
                  <a:cubicBezTo>
                    <a:pt x="512" y="1347"/>
                    <a:pt x="511" y="1347"/>
                    <a:pt x="514" y="1345"/>
                  </a:cubicBezTo>
                  <a:cubicBezTo>
                    <a:pt x="509" y="1347"/>
                    <a:pt x="512" y="1347"/>
                    <a:pt x="508" y="1349"/>
                  </a:cubicBezTo>
                  <a:cubicBezTo>
                    <a:pt x="508" y="1349"/>
                    <a:pt x="510" y="1349"/>
                    <a:pt x="513" y="1348"/>
                  </a:cubicBezTo>
                  <a:cubicBezTo>
                    <a:pt x="514" y="1348"/>
                    <a:pt x="515" y="1348"/>
                    <a:pt x="516" y="1348"/>
                  </a:cubicBezTo>
                  <a:cubicBezTo>
                    <a:pt x="516" y="1348"/>
                    <a:pt x="517" y="1348"/>
                    <a:pt x="517" y="1348"/>
                  </a:cubicBezTo>
                  <a:cubicBezTo>
                    <a:pt x="517" y="1350"/>
                    <a:pt x="517" y="1350"/>
                    <a:pt x="517" y="1350"/>
                  </a:cubicBezTo>
                  <a:cubicBezTo>
                    <a:pt x="515" y="1352"/>
                    <a:pt x="513" y="1351"/>
                    <a:pt x="510" y="1351"/>
                  </a:cubicBezTo>
                  <a:cubicBezTo>
                    <a:pt x="511" y="1354"/>
                    <a:pt x="511" y="1354"/>
                    <a:pt x="511" y="1354"/>
                  </a:cubicBezTo>
                  <a:cubicBezTo>
                    <a:pt x="504" y="1353"/>
                    <a:pt x="504" y="1353"/>
                    <a:pt x="504" y="1353"/>
                  </a:cubicBezTo>
                  <a:cubicBezTo>
                    <a:pt x="505" y="1354"/>
                    <a:pt x="500" y="1355"/>
                    <a:pt x="499" y="1355"/>
                  </a:cubicBezTo>
                  <a:cubicBezTo>
                    <a:pt x="497" y="1355"/>
                    <a:pt x="498" y="1351"/>
                    <a:pt x="495" y="1353"/>
                  </a:cubicBezTo>
                  <a:cubicBezTo>
                    <a:pt x="495" y="1354"/>
                    <a:pt x="495" y="1354"/>
                    <a:pt x="495" y="1354"/>
                  </a:cubicBezTo>
                  <a:cubicBezTo>
                    <a:pt x="494" y="1355"/>
                    <a:pt x="493" y="1355"/>
                    <a:pt x="490" y="1355"/>
                  </a:cubicBezTo>
                  <a:cubicBezTo>
                    <a:pt x="491" y="1355"/>
                    <a:pt x="491" y="1354"/>
                    <a:pt x="492" y="1354"/>
                  </a:cubicBezTo>
                  <a:cubicBezTo>
                    <a:pt x="490" y="1354"/>
                    <a:pt x="488" y="1354"/>
                    <a:pt x="486" y="1355"/>
                  </a:cubicBezTo>
                  <a:cubicBezTo>
                    <a:pt x="484" y="1356"/>
                    <a:pt x="483" y="1356"/>
                    <a:pt x="484" y="1354"/>
                  </a:cubicBezTo>
                  <a:cubicBezTo>
                    <a:pt x="485" y="1352"/>
                    <a:pt x="486" y="1353"/>
                    <a:pt x="487" y="1350"/>
                  </a:cubicBezTo>
                  <a:cubicBezTo>
                    <a:pt x="488" y="1352"/>
                    <a:pt x="489" y="1351"/>
                    <a:pt x="490" y="1350"/>
                  </a:cubicBezTo>
                  <a:cubicBezTo>
                    <a:pt x="492" y="1349"/>
                    <a:pt x="492" y="1347"/>
                    <a:pt x="494" y="1348"/>
                  </a:cubicBezTo>
                  <a:cubicBezTo>
                    <a:pt x="493" y="1350"/>
                    <a:pt x="495" y="1349"/>
                    <a:pt x="495" y="1349"/>
                  </a:cubicBezTo>
                  <a:cubicBezTo>
                    <a:pt x="496" y="1348"/>
                    <a:pt x="496" y="1348"/>
                    <a:pt x="497" y="1348"/>
                  </a:cubicBezTo>
                  <a:cubicBezTo>
                    <a:pt x="497" y="1348"/>
                    <a:pt x="497" y="1348"/>
                    <a:pt x="497" y="1348"/>
                  </a:cubicBezTo>
                  <a:cubicBezTo>
                    <a:pt x="497" y="1348"/>
                    <a:pt x="498" y="1349"/>
                    <a:pt x="498" y="1349"/>
                  </a:cubicBezTo>
                  <a:cubicBezTo>
                    <a:pt x="497" y="1349"/>
                    <a:pt x="497" y="1349"/>
                    <a:pt x="497" y="1349"/>
                  </a:cubicBezTo>
                  <a:cubicBezTo>
                    <a:pt x="497" y="1349"/>
                    <a:pt x="497" y="1349"/>
                    <a:pt x="497" y="1349"/>
                  </a:cubicBezTo>
                  <a:cubicBezTo>
                    <a:pt x="497" y="1349"/>
                    <a:pt x="497" y="1349"/>
                    <a:pt x="497" y="1349"/>
                  </a:cubicBezTo>
                  <a:cubicBezTo>
                    <a:pt x="496" y="1350"/>
                    <a:pt x="496" y="1350"/>
                    <a:pt x="495" y="1351"/>
                  </a:cubicBezTo>
                  <a:cubicBezTo>
                    <a:pt x="495" y="1351"/>
                    <a:pt x="494" y="1352"/>
                    <a:pt x="494" y="1353"/>
                  </a:cubicBezTo>
                  <a:cubicBezTo>
                    <a:pt x="495" y="1352"/>
                    <a:pt x="496" y="1352"/>
                    <a:pt x="497" y="1352"/>
                  </a:cubicBezTo>
                  <a:cubicBezTo>
                    <a:pt x="497" y="1352"/>
                    <a:pt x="498" y="1352"/>
                    <a:pt x="498" y="1352"/>
                  </a:cubicBezTo>
                  <a:cubicBezTo>
                    <a:pt x="498" y="1352"/>
                    <a:pt x="499" y="1352"/>
                    <a:pt x="499" y="1351"/>
                  </a:cubicBezTo>
                  <a:cubicBezTo>
                    <a:pt x="500" y="1351"/>
                    <a:pt x="501" y="1351"/>
                    <a:pt x="502" y="1351"/>
                  </a:cubicBezTo>
                  <a:cubicBezTo>
                    <a:pt x="499" y="1350"/>
                    <a:pt x="500" y="1347"/>
                    <a:pt x="501" y="1345"/>
                  </a:cubicBezTo>
                  <a:cubicBezTo>
                    <a:pt x="500" y="1346"/>
                    <a:pt x="499" y="1346"/>
                    <a:pt x="498" y="1346"/>
                  </a:cubicBezTo>
                  <a:cubicBezTo>
                    <a:pt x="498" y="1346"/>
                    <a:pt x="497" y="1347"/>
                    <a:pt x="497" y="1347"/>
                  </a:cubicBezTo>
                  <a:cubicBezTo>
                    <a:pt x="497" y="1347"/>
                    <a:pt x="497" y="1347"/>
                    <a:pt x="496" y="1347"/>
                  </a:cubicBezTo>
                  <a:cubicBezTo>
                    <a:pt x="496" y="1347"/>
                    <a:pt x="495" y="1346"/>
                    <a:pt x="495" y="1346"/>
                  </a:cubicBezTo>
                  <a:cubicBezTo>
                    <a:pt x="493" y="1346"/>
                    <a:pt x="493" y="1345"/>
                    <a:pt x="492" y="1345"/>
                  </a:cubicBezTo>
                  <a:cubicBezTo>
                    <a:pt x="492" y="1345"/>
                    <a:pt x="492" y="1345"/>
                    <a:pt x="491" y="1346"/>
                  </a:cubicBezTo>
                  <a:cubicBezTo>
                    <a:pt x="491" y="1347"/>
                    <a:pt x="491" y="1348"/>
                    <a:pt x="491" y="1348"/>
                  </a:cubicBezTo>
                  <a:cubicBezTo>
                    <a:pt x="489" y="1349"/>
                    <a:pt x="489" y="1348"/>
                    <a:pt x="490" y="1347"/>
                  </a:cubicBezTo>
                  <a:cubicBezTo>
                    <a:pt x="491" y="1346"/>
                    <a:pt x="492" y="1345"/>
                    <a:pt x="492" y="1345"/>
                  </a:cubicBezTo>
                  <a:cubicBezTo>
                    <a:pt x="492" y="1345"/>
                    <a:pt x="491" y="1345"/>
                    <a:pt x="490" y="1346"/>
                  </a:cubicBezTo>
                  <a:cubicBezTo>
                    <a:pt x="490" y="1347"/>
                    <a:pt x="489" y="1347"/>
                    <a:pt x="489" y="1347"/>
                  </a:cubicBezTo>
                  <a:cubicBezTo>
                    <a:pt x="489" y="1347"/>
                    <a:pt x="489" y="1347"/>
                    <a:pt x="489" y="1347"/>
                  </a:cubicBezTo>
                  <a:cubicBezTo>
                    <a:pt x="489" y="1347"/>
                    <a:pt x="488" y="1348"/>
                    <a:pt x="488" y="1348"/>
                  </a:cubicBezTo>
                  <a:cubicBezTo>
                    <a:pt x="487" y="1349"/>
                    <a:pt x="486" y="1349"/>
                    <a:pt x="486" y="1349"/>
                  </a:cubicBezTo>
                  <a:cubicBezTo>
                    <a:pt x="486" y="1350"/>
                    <a:pt x="487" y="1349"/>
                    <a:pt x="487" y="1349"/>
                  </a:cubicBezTo>
                  <a:cubicBezTo>
                    <a:pt x="488" y="1348"/>
                    <a:pt x="488" y="1348"/>
                    <a:pt x="488" y="1349"/>
                  </a:cubicBezTo>
                  <a:cubicBezTo>
                    <a:pt x="488" y="1350"/>
                    <a:pt x="486" y="1351"/>
                    <a:pt x="484" y="1353"/>
                  </a:cubicBezTo>
                  <a:cubicBezTo>
                    <a:pt x="484" y="1353"/>
                    <a:pt x="484" y="1353"/>
                    <a:pt x="484" y="1353"/>
                  </a:cubicBezTo>
                  <a:cubicBezTo>
                    <a:pt x="484" y="1352"/>
                    <a:pt x="484" y="1352"/>
                    <a:pt x="484" y="1351"/>
                  </a:cubicBezTo>
                  <a:cubicBezTo>
                    <a:pt x="484" y="1350"/>
                    <a:pt x="485" y="1350"/>
                    <a:pt x="486" y="1350"/>
                  </a:cubicBezTo>
                  <a:cubicBezTo>
                    <a:pt x="486" y="1350"/>
                    <a:pt x="485" y="1350"/>
                    <a:pt x="484" y="1349"/>
                  </a:cubicBezTo>
                  <a:cubicBezTo>
                    <a:pt x="483" y="1349"/>
                    <a:pt x="483" y="1349"/>
                    <a:pt x="483" y="1349"/>
                  </a:cubicBezTo>
                  <a:cubicBezTo>
                    <a:pt x="484" y="1348"/>
                    <a:pt x="484" y="1348"/>
                    <a:pt x="485" y="1348"/>
                  </a:cubicBezTo>
                  <a:cubicBezTo>
                    <a:pt x="484" y="1346"/>
                    <a:pt x="484" y="1346"/>
                    <a:pt x="484" y="1346"/>
                  </a:cubicBezTo>
                  <a:cubicBezTo>
                    <a:pt x="485" y="1346"/>
                    <a:pt x="485" y="1346"/>
                    <a:pt x="485" y="1346"/>
                  </a:cubicBezTo>
                  <a:cubicBezTo>
                    <a:pt x="484" y="1345"/>
                    <a:pt x="483" y="1342"/>
                    <a:pt x="481" y="1341"/>
                  </a:cubicBezTo>
                  <a:cubicBezTo>
                    <a:pt x="479" y="1345"/>
                    <a:pt x="479" y="1339"/>
                    <a:pt x="478" y="1338"/>
                  </a:cubicBezTo>
                  <a:cubicBezTo>
                    <a:pt x="478" y="1337"/>
                    <a:pt x="479" y="1335"/>
                    <a:pt x="481" y="1336"/>
                  </a:cubicBezTo>
                  <a:cubicBezTo>
                    <a:pt x="481" y="1336"/>
                    <a:pt x="482" y="1336"/>
                    <a:pt x="483" y="1337"/>
                  </a:cubicBezTo>
                  <a:cubicBezTo>
                    <a:pt x="484" y="1338"/>
                    <a:pt x="484" y="1340"/>
                    <a:pt x="485" y="1340"/>
                  </a:cubicBezTo>
                  <a:cubicBezTo>
                    <a:pt x="483" y="1341"/>
                    <a:pt x="485" y="1342"/>
                    <a:pt x="485" y="1343"/>
                  </a:cubicBezTo>
                  <a:cubicBezTo>
                    <a:pt x="486" y="1342"/>
                    <a:pt x="485" y="1342"/>
                    <a:pt x="485" y="1340"/>
                  </a:cubicBezTo>
                  <a:cubicBezTo>
                    <a:pt x="486" y="1341"/>
                    <a:pt x="486" y="1340"/>
                    <a:pt x="486" y="1340"/>
                  </a:cubicBezTo>
                  <a:cubicBezTo>
                    <a:pt x="487" y="1340"/>
                    <a:pt x="487" y="1339"/>
                    <a:pt x="487" y="1338"/>
                  </a:cubicBezTo>
                  <a:cubicBezTo>
                    <a:pt x="487" y="1337"/>
                    <a:pt x="487" y="1337"/>
                    <a:pt x="488" y="1337"/>
                  </a:cubicBezTo>
                  <a:cubicBezTo>
                    <a:pt x="488" y="1337"/>
                    <a:pt x="489" y="1338"/>
                    <a:pt x="489" y="1339"/>
                  </a:cubicBezTo>
                  <a:cubicBezTo>
                    <a:pt x="490" y="1339"/>
                    <a:pt x="490" y="1340"/>
                    <a:pt x="490" y="1340"/>
                  </a:cubicBezTo>
                  <a:cubicBezTo>
                    <a:pt x="490" y="1340"/>
                    <a:pt x="490" y="1340"/>
                    <a:pt x="490" y="1340"/>
                  </a:cubicBezTo>
                  <a:cubicBezTo>
                    <a:pt x="490" y="1340"/>
                    <a:pt x="490" y="1340"/>
                    <a:pt x="490" y="1340"/>
                  </a:cubicBezTo>
                  <a:cubicBezTo>
                    <a:pt x="490" y="1342"/>
                    <a:pt x="487" y="1341"/>
                    <a:pt x="488" y="1341"/>
                  </a:cubicBezTo>
                  <a:cubicBezTo>
                    <a:pt x="486" y="1342"/>
                    <a:pt x="486" y="1343"/>
                    <a:pt x="487" y="1343"/>
                  </a:cubicBezTo>
                  <a:cubicBezTo>
                    <a:pt x="487" y="1344"/>
                    <a:pt x="488" y="1344"/>
                    <a:pt x="487" y="1345"/>
                  </a:cubicBezTo>
                  <a:cubicBezTo>
                    <a:pt x="487" y="1345"/>
                    <a:pt x="487" y="1345"/>
                    <a:pt x="487" y="1345"/>
                  </a:cubicBezTo>
                  <a:cubicBezTo>
                    <a:pt x="487" y="1346"/>
                    <a:pt x="487" y="1348"/>
                    <a:pt x="489" y="1346"/>
                  </a:cubicBezTo>
                  <a:cubicBezTo>
                    <a:pt x="489" y="1346"/>
                    <a:pt x="487" y="1345"/>
                    <a:pt x="487" y="1345"/>
                  </a:cubicBezTo>
                  <a:cubicBezTo>
                    <a:pt x="488" y="1344"/>
                    <a:pt x="489" y="1345"/>
                    <a:pt x="490" y="1343"/>
                  </a:cubicBezTo>
                  <a:cubicBezTo>
                    <a:pt x="490" y="1343"/>
                    <a:pt x="489" y="1343"/>
                    <a:pt x="490" y="1342"/>
                  </a:cubicBezTo>
                  <a:cubicBezTo>
                    <a:pt x="491" y="1342"/>
                    <a:pt x="491" y="1342"/>
                    <a:pt x="491" y="1342"/>
                  </a:cubicBezTo>
                  <a:cubicBezTo>
                    <a:pt x="491" y="1341"/>
                    <a:pt x="492" y="1341"/>
                    <a:pt x="492" y="1340"/>
                  </a:cubicBezTo>
                  <a:cubicBezTo>
                    <a:pt x="492" y="1340"/>
                    <a:pt x="491" y="1340"/>
                    <a:pt x="491" y="1339"/>
                  </a:cubicBezTo>
                  <a:cubicBezTo>
                    <a:pt x="491" y="1338"/>
                    <a:pt x="491" y="1336"/>
                    <a:pt x="491" y="1334"/>
                  </a:cubicBezTo>
                  <a:cubicBezTo>
                    <a:pt x="487" y="1333"/>
                    <a:pt x="484" y="1329"/>
                    <a:pt x="480" y="1326"/>
                  </a:cubicBezTo>
                  <a:cubicBezTo>
                    <a:pt x="480" y="1316"/>
                    <a:pt x="480" y="1306"/>
                    <a:pt x="481" y="1295"/>
                  </a:cubicBezTo>
                  <a:cubicBezTo>
                    <a:pt x="480" y="1296"/>
                    <a:pt x="479" y="1296"/>
                    <a:pt x="478" y="1295"/>
                  </a:cubicBezTo>
                  <a:cubicBezTo>
                    <a:pt x="479" y="1292"/>
                    <a:pt x="478" y="1287"/>
                    <a:pt x="481" y="1287"/>
                  </a:cubicBezTo>
                  <a:cubicBezTo>
                    <a:pt x="478" y="1284"/>
                    <a:pt x="477" y="1274"/>
                    <a:pt x="475" y="1276"/>
                  </a:cubicBezTo>
                  <a:cubicBezTo>
                    <a:pt x="475" y="1276"/>
                    <a:pt x="475" y="1275"/>
                    <a:pt x="475" y="1275"/>
                  </a:cubicBezTo>
                  <a:cubicBezTo>
                    <a:pt x="477" y="1271"/>
                    <a:pt x="479" y="1265"/>
                    <a:pt x="479" y="1255"/>
                  </a:cubicBezTo>
                  <a:cubicBezTo>
                    <a:pt x="479" y="1253"/>
                    <a:pt x="478" y="1253"/>
                    <a:pt x="476" y="1253"/>
                  </a:cubicBezTo>
                  <a:cubicBezTo>
                    <a:pt x="476" y="1251"/>
                    <a:pt x="477" y="1249"/>
                    <a:pt x="477" y="1247"/>
                  </a:cubicBezTo>
                  <a:cubicBezTo>
                    <a:pt x="478" y="1249"/>
                    <a:pt x="479" y="1250"/>
                    <a:pt x="479" y="1253"/>
                  </a:cubicBezTo>
                  <a:cubicBezTo>
                    <a:pt x="480" y="1237"/>
                    <a:pt x="480" y="1237"/>
                    <a:pt x="480" y="1237"/>
                  </a:cubicBezTo>
                  <a:cubicBezTo>
                    <a:pt x="481" y="1238"/>
                    <a:pt x="481" y="1238"/>
                    <a:pt x="481" y="1238"/>
                  </a:cubicBezTo>
                  <a:cubicBezTo>
                    <a:pt x="480" y="1231"/>
                    <a:pt x="480" y="1231"/>
                    <a:pt x="480" y="1231"/>
                  </a:cubicBezTo>
                  <a:cubicBezTo>
                    <a:pt x="480" y="1235"/>
                    <a:pt x="480" y="1241"/>
                    <a:pt x="477" y="1239"/>
                  </a:cubicBezTo>
                  <a:cubicBezTo>
                    <a:pt x="476" y="1232"/>
                    <a:pt x="478" y="1228"/>
                    <a:pt x="475" y="1222"/>
                  </a:cubicBezTo>
                  <a:cubicBezTo>
                    <a:pt x="479" y="1222"/>
                    <a:pt x="480" y="1220"/>
                    <a:pt x="482" y="1222"/>
                  </a:cubicBezTo>
                  <a:cubicBezTo>
                    <a:pt x="482" y="1222"/>
                    <a:pt x="482" y="1222"/>
                    <a:pt x="482" y="1223"/>
                  </a:cubicBezTo>
                  <a:cubicBezTo>
                    <a:pt x="484" y="1225"/>
                    <a:pt x="486" y="1230"/>
                    <a:pt x="487" y="1234"/>
                  </a:cubicBezTo>
                  <a:cubicBezTo>
                    <a:pt x="488" y="1220"/>
                    <a:pt x="486" y="1224"/>
                    <a:pt x="487" y="1212"/>
                  </a:cubicBezTo>
                  <a:cubicBezTo>
                    <a:pt x="490" y="1211"/>
                    <a:pt x="490" y="1223"/>
                    <a:pt x="491" y="1220"/>
                  </a:cubicBezTo>
                  <a:cubicBezTo>
                    <a:pt x="490" y="1231"/>
                    <a:pt x="490" y="1231"/>
                    <a:pt x="490" y="1231"/>
                  </a:cubicBezTo>
                  <a:cubicBezTo>
                    <a:pt x="490" y="1229"/>
                    <a:pt x="490" y="1229"/>
                    <a:pt x="489" y="1228"/>
                  </a:cubicBezTo>
                  <a:cubicBezTo>
                    <a:pt x="491" y="1236"/>
                    <a:pt x="489" y="1238"/>
                    <a:pt x="491" y="1244"/>
                  </a:cubicBezTo>
                  <a:cubicBezTo>
                    <a:pt x="490" y="1248"/>
                    <a:pt x="490" y="1238"/>
                    <a:pt x="489" y="1242"/>
                  </a:cubicBezTo>
                  <a:cubicBezTo>
                    <a:pt x="489" y="1239"/>
                    <a:pt x="486" y="1236"/>
                    <a:pt x="485" y="1234"/>
                  </a:cubicBezTo>
                  <a:cubicBezTo>
                    <a:pt x="484" y="1243"/>
                    <a:pt x="487" y="1239"/>
                    <a:pt x="488" y="1246"/>
                  </a:cubicBezTo>
                  <a:cubicBezTo>
                    <a:pt x="486" y="1252"/>
                    <a:pt x="486" y="1252"/>
                    <a:pt x="486" y="1252"/>
                  </a:cubicBezTo>
                  <a:cubicBezTo>
                    <a:pt x="487" y="1255"/>
                    <a:pt x="488" y="1251"/>
                    <a:pt x="488" y="1251"/>
                  </a:cubicBezTo>
                  <a:cubicBezTo>
                    <a:pt x="489" y="1255"/>
                    <a:pt x="487" y="1256"/>
                    <a:pt x="487" y="1259"/>
                  </a:cubicBezTo>
                  <a:cubicBezTo>
                    <a:pt x="488" y="1258"/>
                    <a:pt x="488" y="1256"/>
                    <a:pt x="489" y="1257"/>
                  </a:cubicBezTo>
                  <a:cubicBezTo>
                    <a:pt x="488" y="1262"/>
                    <a:pt x="489" y="1267"/>
                    <a:pt x="486" y="1272"/>
                  </a:cubicBezTo>
                  <a:cubicBezTo>
                    <a:pt x="487" y="1269"/>
                    <a:pt x="489" y="1275"/>
                    <a:pt x="490" y="1277"/>
                  </a:cubicBezTo>
                  <a:cubicBezTo>
                    <a:pt x="493" y="1267"/>
                    <a:pt x="493" y="1267"/>
                    <a:pt x="493" y="1267"/>
                  </a:cubicBezTo>
                  <a:cubicBezTo>
                    <a:pt x="492" y="1255"/>
                    <a:pt x="493" y="1247"/>
                    <a:pt x="492" y="1234"/>
                  </a:cubicBezTo>
                  <a:cubicBezTo>
                    <a:pt x="493" y="1235"/>
                    <a:pt x="493" y="1235"/>
                    <a:pt x="493" y="1235"/>
                  </a:cubicBezTo>
                  <a:cubicBezTo>
                    <a:pt x="497" y="1214"/>
                    <a:pt x="487" y="1217"/>
                    <a:pt x="487" y="1199"/>
                  </a:cubicBezTo>
                  <a:cubicBezTo>
                    <a:pt x="490" y="1199"/>
                    <a:pt x="487" y="1191"/>
                    <a:pt x="490" y="1192"/>
                  </a:cubicBezTo>
                  <a:cubicBezTo>
                    <a:pt x="489" y="1197"/>
                    <a:pt x="491" y="1196"/>
                    <a:pt x="492" y="1195"/>
                  </a:cubicBezTo>
                  <a:cubicBezTo>
                    <a:pt x="491" y="1191"/>
                    <a:pt x="489" y="1189"/>
                    <a:pt x="490" y="1183"/>
                  </a:cubicBezTo>
                  <a:cubicBezTo>
                    <a:pt x="491" y="1186"/>
                    <a:pt x="493" y="1180"/>
                    <a:pt x="493" y="1186"/>
                  </a:cubicBezTo>
                  <a:cubicBezTo>
                    <a:pt x="494" y="1178"/>
                    <a:pt x="494" y="1173"/>
                    <a:pt x="491" y="1169"/>
                  </a:cubicBezTo>
                  <a:cubicBezTo>
                    <a:pt x="488" y="1156"/>
                    <a:pt x="494" y="1165"/>
                    <a:pt x="493" y="1152"/>
                  </a:cubicBezTo>
                  <a:cubicBezTo>
                    <a:pt x="494" y="1154"/>
                    <a:pt x="494" y="1154"/>
                    <a:pt x="494" y="1154"/>
                  </a:cubicBezTo>
                  <a:cubicBezTo>
                    <a:pt x="493" y="1146"/>
                    <a:pt x="493" y="1146"/>
                    <a:pt x="493" y="1146"/>
                  </a:cubicBezTo>
                  <a:cubicBezTo>
                    <a:pt x="492" y="1148"/>
                    <a:pt x="492" y="1148"/>
                    <a:pt x="492" y="1148"/>
                  </a:cubicBezTo>
                  <a:cubicBezTo>
                    <a:pt x="490" y="1139"/>
                    <a:pt x="490" y="1139"/>
                    <a:pt x="490" y="1139"/>
                  </a:cubicBezTo>
                  <a:cubicBezTo>
                    <a:pt x="488" y="1133"/>
                    <a:pt x="488" y="1141"/>
                    <a:pt x="487" y="1140"/>
                  </a:cubicBezTo>
                  <a:cubicBezTo>
                    <a:pt x="489" y="1142"/>
                    <a:pt x="489" y="1142"/>
                    <a:pt x="489" y="1142"/>
                  </a:cubicBezTo>
                  <a:cubicBezTo>
                    <a:pt x="489" y="1146"/>
                    <a:pt x="491" y="1152"/>
                    <a:pt x="489" y="1153"/>
                  </a:cubicBezTo>
                  <a:cubicBezTo>
                    <a:pt x="489" y="1146"/>
                    <a:pt x="487" y="1148"/>
                    <a:pt x="486" y="1145"/>
                  </a:cubicBezTo>
                  <a:cubicBezTo>
                    <a:pt x="487" y="1151"/>
                    <a:pt x="487" y="1151"/>
                    <a:pt x="487" y="1151"/>
                  </a:cubicBezTo>
                  <a:cubicBezTo>
                    <a:pt x="485" y="1153"/>
                    <a:pt x="485" y="1153"/>
                    <a:pt x="485" y="1153"/>
                  </a:cubicBezTo>
                  <a:cubicBezTo>
                    <a:pt x="485" y="1159"/>
                    <a:pt x="485" y="1164"/>
                    <a:pt x="487" y="1168"/>
                  </a:cubicBezTo>
                  <a:cubicBezTo>
                    <a:pt x="488" y="1165"/>
                    <a:pt x="485" y="1164"/>
                    <a:pt x="486" y="1161"/>
                  </a:cubicBezTo>
                  <a:cubicBezTo>
                    <a:pt x="489" y="1164"/>
                    <a:pt x="489" y="1172"/>
                    <a:pt x="490" y="1179"/>
                  </a:cubicBezTo>
                  <a:cubicBezTo>
                    <a:pt x="490" y="1180"/>
                    <a:pt x="490" y="1182"/>
                    <a:pt x="489" y="1181"/>
                  </a:cubicBezTo>
                  <a:cubicBezTo>
                    <a:pt x="489" y="1181"/>
                    <a:pt x="489" y="1179"/>
                    <a:pt x="489" y="1179"/>
                  </a:cubicBezTo>
                  <a:cubicBezTo>
                    <a:pt x="488" y="1179"/>
                    <a:pt x="487" y="1175"/>
                    <a:pt x="486" y="1182"/>
                  </a:cubicBezTo>
                  <a:cubicBezTo>
                    <a:pt x="484" y="1180"/>
                    <a:pt x="481" y="1174"/>
                    <a:pt x="480" y="1175"/>
                  </a:cubicBezTo>
                  <a:cubicBezTo>
                    <a:pt x="480" y="1171"/>
                    <a:pt x="480" y="1165"/>
                    <a:pt x="480" y="1162"/>
                  </a:cubicBezTo>
                  <a:cubicBezTo>
                    <a:pt x="481" y="1162"/>
                    <a:pt x="481" y="1162"/>
                    <a:pt x="481" y="1162"/>
                  </a:cubicBezTo>
                  <a:cubicBezTo>
                    <a:pt x="481" y="1158"/>
                    <a:pt x="479" y="1151"/>
                    <a:pt x="481" y="1150"/>
                  </a:cubicBezTo>
                  <a:cubicBezTo>
                    <a:pt x="480" y="1148"/>
                    <a:pt x="480" y="1142"/>
                    <a:pt x="479" y="1148"/>
                  </a:cubicBezTo>
                  <a:cubicBezTo>
                    <a:pt x="478" y="1138"/>
                    <a:pt x="478" y="1138"/>
                    <a:pt x="478" y="1138"/>
                  </a:cubicBezTo>
                  <a:cubicBezTo>
                    <a:pt x="481" y="1140"/>
                    <a:pt x="482" y="1131"/>
                    <a:pt x="485" y="1141"/>
                  </a:cubicBezTo>
                  <a:cubicBezTo>
                    <a:pt x="485" y="1140"/>
                    <a:pt x="484" y="1137"/>
                    <a:pt x="484" y="1131"/>
                  </a:cubicBezTo>
                  <a:cubicBezTo>
                    <a:pt x="484" y="1131"/>
                    <a:pt x="484" y="1131"/>
                    <a:pt x="484" y="1131"/>
                  </a:cubicBezTo>
                  <a:cubicBezTo>
                    <a:pt x="484" y="1131"/>
                    <a:pt x="484" y="1132"/>
                    <a:pt x="485" y="1132"/>
                  </a:cubicBezTo>
                  <a:cubicBezTo>
                    <a:pt x="484" y="1133"/>
                    <a:pt x="485" y="1134"/>
                    <a:pt x="484" y="1134"/>
                  </a:cubicBezTo>
                  <a:cubicBezTo>
                    <a:pt x="486" y="1137"/>
                    <a:pt x="487" y="1132"/>
                    <a:pt x="487" y="1127"/>
                  </a:cubicBezTo>
                  <a:cubicBezTo>
                    <a:pt x="485" y="1126"/>
                    <a:pt x="485" y="1126"/>
                    <a:pt x="485" y="1126"/>
                  </a:cubicBezTo>
                  <a:cubicBezTo>
                    <a:pt x="486" y="1121"/>
                    <a:pt x="488" y="1118"/>
                    <a:pt x="487" y="1112"/>
                  </a:cubicBezTo>
                  <a:cubicBezTo>
                    <a:pt x="480" y="1097"/>
                    <a:pt x="480" y="1097"/>
                    <a:pt x="480" y="1097"/>
                  </a:cubicBezTo>
                  <a:cubicBezTo>
                    <a:pt x="480" y="1096"/>
                    <a:pt x="480" y="1094"/>
                    <a:pt x="479" y="1093"/>
                  </a:cubicBezTo>
                  <a:cubicBezTo>
                    <a:pt x="481" y="1091"/>
                    <a:pt x="480" y="1085"/>
                    <a:pt x="482" y="1087"/>
                  </a:cubicBezTo>
                  <a:cubicBezTo>
                    <a:pt x="483" y="1086"/>
                    <a:pt x="483" y="1089"/>
                    <a:pt x="483" y="1091"/>
                  </a:cubicBezTo>
                  <a:cubicBezTo>
                    <a:pt x="483" y="1092"/>
                    <a:pt x="483" y="1091"/>
                    <a:pt x="482" y="1092"/>
                  </a:cubicBezTo>
                  <a:cubicBezTo>
                    <a:pt x="484" y="1092"/>
                    <a:pt x="485" y="1093"/>
                    <a:pt x="486" y="1089"/>
                  </a:cubicBezTo>
                  <a:cubicBezTo>
                    <a:pt x="486" y="1093"/>
                    <a:pt x="486" y="1093"/>
                    <a:pt x="487" y="1096"/>
                  </a:cubicBezTo>
                  <a:cubicBezTo>
                    <a:pt x="487" y="1092"/>
                    <a:pt x="487" y="1092"/>
                    <a:pt x="487" y="1092"/>
                  </a:cubicBezTo>
                  <a:cubicBezTo>
                    <a:pt x="487" y="1097"/>
                    <a:pt x="490" y="1105"/>
                    <a:pt x="492" y="1105"/>
                  </a:cubicBezTo>
                  <a:cubicBezTo>
                    <a:pt x="489" y="1104"/>
                    <a:pt x="492" y="1100"/>
                    <a:pt x="492" y="1098"/>
                  </a:cubicBezTo>
                  <a:cubicBezTo>
                    <a:pt x="493" y="1100"/>
                    <a:pt x="494" y="1104"/>
                    <a:pt x="494" y="1101"/>
                  </a:cubicBezTo>
                  <a:cubicBezTo>
                    <a:pt x="493" y="1099"/>
                    <a:pt x="492" y="1090"/>
                    <a:pt x="491" y="1097"/>
                  </a:cubicBezTo>
                  <a:cubicBezTo>
                    <a:pt x="490" y="1094"/>
                    <a:pt x="489" y="1090"/>
                    <a:pt x="490" y="1087"/>
                  </a:cubicBezTo>
                  <a:cubicBezTo>
                    <a:pt x="491" y="1091"/>
                    <a:pt x="492" y="1088"/>
                    <a:pt x="494" y="1089"/>
                  </a:cubicBezTo>
                  <a:cubicBezTo>
                    <a:pt x="492" y="1086"/>
                    <a:pt x="490" y="1086"/>
                    <a:pt x="490" y="1085"/>
                  </a:cubicBezTo>
                  <a:cubicBezTo>
                    <a:pt x="492" y="1076"/>
                    <a:pt x="496" y="1072"/>
                    <a:pt x="494" y="1061"/>
                  </a:cubicBezTo>
                  <a:cubicBezTo>
                    <a:pt x="494" y="1059"/>
                    <a:pt x="495" y="1067"/>
                    <a:pt x="493" y="1066"/>
                  </a:cubicBezTo>
                  <a:cubicBezTo>
                    <a:pt x="491" y="1058"/>
                    <a:pt x="496" y="1056"/>
                    <a:pt x="495" y="1049"/>
                  </a:cubicBezTo>
                  <a:cubicBezTo>
                    <a:pt x="493" y="1051"/>
                    <a:pt x="493" y="1051"/>
                    <a:pt x="493" y="1051"/>
                  </a:cubicBezTo>
                  <a:cubicBezTo>
                    <a:pt x="492" y="1049"/>
                    <a:pt x="492" y="1044"/>
                    <a:pt x="491" y="1041"/>
                  </a:cubicBezTo>
                  <a:cubicBezTo>
                    <a:pt x="492" y="1040"/>
                    <a:pt x="494" y="1033"/>
                    <a:pt x="495" y="1038"/>
                  </a:cubicBezTo>
                  <a:cubicBezTo>
                    <a:pt x="497" y="1026"/>
                    <a:pt x="489" y="1028"/>
                    <a:pt x="490" y="1014"/>
                  </a:cubicBezTo>
                  <a:cubicBezTo>
                    <a:pt x="489" y="1021"/>
                    <a:pt x="490" y="1021"/>
                    <a:pt x="490" y="1026"/>
                  </a:cubicBezTo>
                  <a:cubicBezTo>
                    <a:pt x="488" y="1021"/>
                    <a:pt x="488" y="1025"/>
                    <a:pt x="486" y="1025"/>
                  </a:cubicBezTo>
                  <a:cubicBezTo>
                    <a:pt x="488" y="1022"/>
                    <a:pt x="487" y="1011"/>
                    <a:pt x="489" y="1018"/>
                  </a:cubicBezTo>
                  <a:cubicBezTo>
                    <a:pt x="489" y="1014"/>
                    <a:pt x="489" y="1006"/>
                    <a:pt x="488" y="1004"/>
                  </a:cubicBezTo>
                  <a:cubicBezTo>
                    <a:pt x="487" y="1007"/>
                    <a:pt x="487" y="1007"/>
                    <a:pt x="487" y="1007"/>
                  </a:cubicBezTo>
                  <a:cubicBezTo>
                    <a:pt x="487" y="1001"/>
                    <a:pt x="486" y="995"/>
                    <a:pt x="484" y="993"/>
                  </a:cubicBezTo>
                  <a:cubicBezTo>
                    <a:pt x="484" y="1000"/>
                    <a:pt x="487" y="1000"/>
                    <a:pt x="487" y="1010"/>
                  </a:cubicBezTo>
                  <a:cubicBezTo>
                    <a:pt x="485" y="1020"/>
                    <a:pt x="485" y="1007"/>
                    <a:pt x="482" y="1014"/>
                  </a:cubicBezTo>
                  <a:cubicBezTo>
                    <a:pt x="484" y="1022"/>
                    <a:pt x="484" y="1022"/>
                    <a:pt x="484" y="1022"/>
                  </a:cubicBezTo>
                  <a:cubicBezTo>
                    <a:pt x="485" y="1018"/>
                    <a:pt x="485" y="1018"/>
                    <a:pt x="485" y="1018"/>
                  </a:cubicBezTo>
                  <a:cubicBezTo>
                    <a:pt x="487" y="1019"/>
                    <a:pt x="484" y="1030"/>
                    <a:pt x="488" y="1029"/>
                  </a:cubicBezTo>
                  <a:cubicBezTo>
                    <a:pt x="485" y="1036"/>
                    <a:pt x="487" y="1038"/>
                    <a:pt x="484" y="1047"/>
                  </a:cubicBezTo>
                  <a:cubicBezTo>
                    <a:pt x="485" y="1049"/>
                    <a:pt x="485" y="1046"/>
                    <a:pt x="486" y="1043"/>
                  </a:cubicBezTo>
                  <a:cubicBezTo>
                    <a:pt x="486" y="1048"/>
                    <a:pt x="489" y="1048"/>
                    <a:pt x="487" y="1053"/>
                  </a:cubicBezTo>
                  <a:cubicBezTo>
                    <a:pt x="486" y="1056"/>
                    <a:pt x="489" y="1054"/>
                    <a:pt x="489" y="1049"/>
                  </a:cubicBezTo>
                  <a:cubicBezTo>
                    <a:pt x="489" y="1053"/>
                    <a:pt x="489" y="1058"/>
                    <a:pt x="489" y="1062"/>
                  </a:cubicBezTo>
                  <a:cubicBezTo>
                    <a:pt x="491" y="1057"/>
                    <a:pt x="491" y="1057"/>
                    <a:pt x="491" y="1057"/>
                  </a:cubicBezTo>
                  <a:cubicBezTo>
                    <a:pt x="491" y="1062"/>
                    <a:pt x="491" y="1062"/>
                    <a:pt x="491" y="1062"/>
                  </a:cubicBezTo>
                  <a:cubicBezTo>
                    <a:pt x="492" y="1058"/>
                    <a:pt x="492" y="1058"/>
                    <a:pt x="492" y="1058"/>
                  </a:cubicBezTo>
                  <a:cubicBezTo>
                    <a:pt x="493" y="1068"/>
                    <a:pt x="492" y="1078"/>
                    <a:pt x="490" y="1083"/>
                  </a:cubicBezTo>
                  <a:cubicBezTo>
                    <a:pt x="487" y="1075"/>
                    <a:pt x="488" y="1062"/>
                    <a:pt x="485" y="1057"/>
                  </a:cubicBezTo>
                  <a:cubicBezTo>
                    <a:pt x="484" y="1059"/>
                    <a:pt x="487" y="1063"/>
                    <a:pt x="484" y="1066"/>
                  </a:cubicBezTo>
                  <a:cubicBezTo>
                    <a:pt x="486" y="1068"/>
                    <a:pt x="486" y="1068"/>
                    <a:pt x="486" y="1068"/>
                  </a:cubicBezTo>
                  <a:cubicBezTo>
                    <a:pt x="487" y="1071"/>
                    <a:pt x="488" y="1078"/>
                    <a:pt x="486" y="1078"/>
                  </a:cubicBezTo>
                  <a:cubicBezTo>
                    <a:pt x="484" y="1071"/>
                    <a:pt x="483" y="1069"/>
                    <a:pt x="481" y="1065"/>
                  </a:cubicBezTo>
                  <a:cubicBezTo>
                    <a:pt x="480" y="1064"/>
                    <a:pt x="480" y="1064"/>
                    <a:pt x="480" y="1063"/>
                  </a:cubicBezTo>
                  <a:cubicBezTo>
                    <a:pt x="480" y="1063"/>
                    <a:pt x="480" y="1063"/>
                    <a:pt x="480" y="1062"/>
                  </a:cubicBezTo>
                  <a:cubicBezTo>
                    <a:pt x="480" y="1063"/>
                    <a:pt x="480" y="1063"/>
                    <a:pt x="480" y="1063"/>
                  </a:cubicBezTo>
                  <a:cubicBezTo>
                    <a:pt x="480" y="1060"/>
                    <a:pt x="480" y="1056"/>
                    <a:pt x="480" y="1054"/>
                  </a:cubicBezTo>
                  <a:cubicBezTo>
                    <a:pt x="480" y="1051"/>
                    <a:pt x="481" y="1053"/>
                    <a:pt x="482" y="1054"/>
                  </a:cubicBezTo>
                  <a:cubicBezTo>
                    <a:pt x="484" y="1044"/>
                    <a:pt x="478" y="1038"/>
                    <a:pt x="479" y="1028"/>
                  </a:cubicBezTo>
                  <a:cubicBezTo>
                    <a:pt x="481" y="1027"/>
                    <a:pt x="482" y="1020"/>
                    <a:pt x="482" y="1022"/>
                  </a:cubicBezTo>
                  <a:cubicBezTo>
                    <a:pt x="483" y="1016"/>
                    <a:pt x="481" y="1013"/>
                    <a:pt x="480" y="1009"/>
                  </a:cubicBezTo>
                  <a:cubicBezTo>
                    <a:pt x="481" y="1008"/>
                    <a:pt x="480" y="1000"/>
                    <a:pt x="482" y="1003"/>
                  </a:cubicBezTo>
                  <a:cubicBezTo>
                    <a:pt x="479" y="998"/>
                    <a:pt x="479" y="998"/>
                    <a:pt x="479" y="998"/>
                  </a:cubicBezTo>
                  <a:cubicBezTo>
                    <a:pt x="480" y="994"/>
                    <a:pt x="479" y="987"/>
                    <a:pt x="481" y="985"/>
                  </a:cubicBezTo>
                  <a:cubicBezTo>
                    <a:pt x="480" y="981"/>
                    <a:pt x="478" y="984"/>
                    <a:pt x="479" y="979"/>
                  </a:cubicBezTo>
                  <a:cubicBezTo>
                    <a:pt x="479" y="979"/>
                    <a:pt x="479" y="978"/>
                    <a:pt x="479" y="980"/>
                  </a:cubicBezTo>
                  <a:cubicBezTo>
                    <a:pt x="480" y="977"/>
                    <a:pt x="480" y="971"/>
                    <a:pt x="479" y="968"/>
                  </a:cubicBezTo>
                  <a:cubicBezTo>
                    <a:pt x="478" y="972"/>
                    <a:pt x="479" y="969"/>
                    <a:pt x="478" y="974"/>
                  </a:cubicBezTo>
                  <a:cubicBezTo>
                    <a:pt x="478" y="974"/>
                    <a:pt x="477" y="972"/>
                    <a:pt x="477" y="970"/>
                  </a:cubicBezTo>
                  <a:cubicBezTo>
                    <a:pt x="476" y="969"/>
                    <a:pt x="476" y="968"/>
                    <a:pt x="476" y="967"/>
                  </a:cubicBezTo>
                  <a:cubicBezTo>
                    <a:pt x="476" y="966"/>
                    <a:pt x="476" y="966"/>
                    <a:pt x="477" y="965"/>
                  </a:cubicBezTo>
                  <a:cubicBezTo>
                    <a:pt x="477" y="964"/>
                    <a:pt x="477" y="964"/>
                    <a:pt x="477" y="963"/>
                  </a:cubicBezTo>
                  <a:cubicBezTo>
                    <a:pt x="477" y="964"/>
                    <a:pt x="477" y="965"/>
                    <a:pt x="478" y="965"/>
                  </a:cubicBezTo>
                  <a:cubicBezTo>
                    <a:pt x="478" y="965"/>
                    <a:pt x="478" y="965"/>
                    <a:pt x="478" y="965"/>
                  </a:cubicBezTo>
                  <a:cubicBezTo>
                    <a:pt x="479" y="965"/>
                    <a:pt x="479" y="964"/>
                    <a:pt x="479" y="964"/>
                  </a:cubicBezTo>
                  <a:cubicBezTo>
                    <a:pt x="480" y="963"/>
                    <a:pt x="480" y="962"/>
                    <a:pt x="481" y="962"/>
                  </a:cubicBezTo>
                  <a:cubicBezTo>
                    <a:pt x="481" y="960"/>
                    <a:pt x="480" y="958"/>
                    <a:pt x="479" y="955"/>
                  </a:cubicBezTo>
                  <a:cubicBezTo>
                    <a:pt x="478" y="952"/>
                    <a:pt x="476" y="949"/>
                    <a:pt x="475" y="945"/>
                  </a:cubicBezTo>
                  <a:cubicBezTo>
                    <a:pt x="475" y="941"/>
                    <a:pt x="475" y="938"/>
                    <a:pt x="475" y="934"/>
                  </a:cubicBezTo>
                  <a:cubicBezTo>
                    <a:pt x="475" y="933"/>
                    <a:pt x="475" y="932"/>
                    <a:pt x="475" y="931"/>
                  </a:cubicBezTo>
                  <a:cubicBezTo>
                    <a:pt x="476" y="931"/>
                    <a:pt x="476" y="931"/>
                    <a:pt x="477" y="932"/>
                  </a:cubicBezTo>
                  <a:cubicBezTo>
                    <a:pt x="478" y="932"/>
                    <a:pt x="480" y="932"/>
                    <a:pt x="481" y="932"/>
                  </a:cubicBezTo>
                  <a:cubicBezTo>
                    <a:pt x="480" y="932"/>
                    <a:pt x="480" y="932"/>
                    <a:pt x="480" y="932"/>
                  </a:cubicBezTo>
                  <a:cubicBezTo>
                    <a:pt x="480" y="932"/>
                    <a:pt x="482" y="931"/>
                    <a:pt x="482" y="931"/>
                  </a:cubicBezTo>
                  <a:cubicBezTo>
                    <a:pt x="484" y="932"/>
                    <a:pt x="484" y="935"/>
                    <a:pt x="486" y="935"/>
                  </a:cubicBezTo>
                  <a:cubicBezTo>
                    <a:pt x="486" y="937"/>
                    <a:pt x="485" y="936"/>
                    <a:pt x="484" y="936"/>
                  </a:cubicBezTo>
                  <a:cubicBezTo>
                    <a:pt x="482" y="935"/>
                    <a:pt x="481" y="934"/>
                    <a:pt x="480" y="935"/>
                  </a:cubicBezTo>
                  <a:cubicBezTo>
                    <a:pt x="483" y="938"/>
                    <a:pt x="483" y="938"/>
                    <a:pt x="482" y="938"/>
                  </a:cubicBezTo>
                  <a:cubicBezTo>
                    <a:pt x="481" y="939"/>
                    <a:pt x="481" y="939"/>
                    <a:pt x="483" y="941"/>
                  </a:cubicBezTo>
                  <a:cubicBezTo>
                    <a:pt x="481" y="937"/>
                    <a:pt x="483" y="938"/>
                    <a:pt x="486" y="940"/>
                  </a:cubicBezTo>
                  <a:cubicBezTo>
                    <a:pt x="488" y="941"/>
                    <a:pt x="491" y="943"/>
                    <a:pt x="492" y="942"/>
                  </a:cubicBezTo>
                  <a:cubicBezTo>
                    <a:pt x="494" y="943"/>
                    <a:pt x="494" y="943"/>
                    <a:pt x="493" y="944"/>
                  </a:cubicBezTo>
                  <a:cubicBezTo>
                    <a:pt x="493" y="944"/>
                    <a:pt x="492" y="944"/>
                    <a:pt x="493" y="945"/>
                  </a:cubicBezTo>
                  <a:cubicBezTo>
                    <a:pt x="493" y="945"/>
                    <a:pt x="493" y="944"/>
                    <a:pt x="493" y="944"/>
                  </a:cubicBezTo>
                  <a:cubicBezTo>
                    <a:pt x="493" y="944"/>
                    <a:pt x="494" y="943"/>
                    <a:pt x="494" y="943"/>
                  </a:cubicBezTo>
                  <a:cubicBezTo>
                    <a:pt x="495" y="945"/>
                    <a:pt x="495" y="945"/>
                    <a:pt x="495" y="947"/>
                  </a:cubicBezTo>
                  <a:cubicBezTo>
                    <a:pt x="497" y="948"/>
                    <a:pt x="498" y="948"/>
                    <a:pt x="500" y="949"/>
                  </a:cubicBezTo>
                  <a:cubicBezTo>
                    <a:pt x="501" y="949"/>
                    <a:pt x="502" y="950"/>
                    <a:pt x="503" y="950"/>
                  </a:cubicBezTo>
                  <a:cubicBezTo>
                    <a:pt x="503" y="950"/>
                    <a:pt x="503" y="950"/>
                    <a:pt x="503" y="950"/>
                  </a:cubicBezTo>
                  <a:cubicBezTo>
                    <a:pt x="504" y="950"/>
                    <a:pt x="504" y="950"/>
                    <a:pt x="504" y="950"/>
                  </a:cubicBezTo>
                  <a:cubicBezTo>
                    <a:pt x="505" y="950"/>
                    <a:pt x="505" y="950"/>
                    <a:pt x="505" y="950"/>
                  </a:cubicBezTo>
                  <a:cubicBezTo>
                    <a:pt x="506" y="950"/>
                    <a:pt x="507" y="951"/>
                    <a:pt x="508" y="951"/>
                  </a:cubicBezTo>
                  <a:cubicBezTo>
                    <a:pt x="504" y="949"/>
                    <a:pt x="505" y="949"/>
                    <a:pt x="506" y="949"/>
                  </a:cubicBezTo>
                  <a:cubicBezTo>
                    <a:pt x="506" y="949"/>
                    <a:pt x="507" y="948"/>
                    <a:pt x="507" y="948"/>
                  </a:cubicBezTo>
                  <a:cubicBezTo>
                    <a:pt x="507" y="948"/>
                    <a:pt x="506" y="948"/>
                    <a:pt x="506" y="947"/>
                  </a:cubicBezTo>
                  <a:cubicBezTo>
                    <a:pt x="506" y="947"/>
                    <a:pt x="505" y="947"/>
                    <a:pt x="504" y="946"/>
                  </a:cubicBezTo>
                  <a:cubicBezTo>
                    <a:pt x="505" y="946"/>
                    <a:pt x="506" y="946"/>
                    <a:pt x="506" y="947"/>
                  </a:cubicBezTo>
                  <a:cubicBezTo>
                    <a:pt x="507" y="947"/>
                    <a:pt x="508" y="947"/>
                    <a:pt x="509" y="948"/>
                  </a:cubicBezTo>
                  <a:cubicBezTo>
                    <a:pt x="511" y="949"/>
                    <a:pt x="514" y="950"/>
                    <a:pt x="516" y="951"/>
                  </a:cubicBezTo>
                  <a:cubicBezTo>
                    <a:pt x="511" y="949"/>
                    <a:pt x="519" y="957"/>
                    <a:pt x="511" y="951"/>
                  </a:cubicBezTo>
                  <a:cubicBezTo>
                    <a:pt x="511" y="954"/>
                    <a:pt x="515" y="953"/>
                    <a:pt x="519" y="956"/>
                  </a:cubicBezTo>
                  <a:cubicBezTo>
                    <a:pt x="517" y="956"/>
                    <a:pt x="512" y="954"/>
                    <a:pt x="512" y="955"/>
                  </a:cubicBezTo>
                  <a:cubicBezTo>
                    <a:pt x="519" y="955"/>
                    <a:pt x="531" y="967"/>
                    <a:pt x="534" y="967"/>
                  </a:cubicBezTo>
                  <a:cubicBezTo>
                    <a:pt x="539" y="967"/>
                    <a:pt x="546" y="970"/>
                    <a:pt x="553" y="971"/>
                  </a:cubicBezTo>
                  <a:cubicBezTo>
                    <a:pt x="557" y="976"/>
                    <a:pt x="563" y="979"/>
                    <a:pt x="568" y="984"/>
                  </a:cubicBezTo>
                  <a:cubicBezTo>
                    <a:pt x="566" y="984"/>
                    <a:pt x="566" y="984"/>
                    <a:pt x="566" y="984"/>
                  </a:cubicBezTo>
                  <a:cubicBezTo>
                    <a:pt x="569" y="987"/>
                    <a:pt x="574" y="989"/>
                    <a:pt x="578" y="993"/>
                  </a:cubicBezTo>
                  <a:cubicBezTo>
                    <a:pt x="578" y="995"/>
                    <a:pt x="578" y="995"/>
                    <a:pt x="578" y="995"/>
                  </a:cubicBezTo>
                  <a:cubicBezTo>
                    <a:pt x="581" y="998"/>
                    <a:pt x="587" y="1002"/>
                    <a:pt x="591" y="1006"/>
                  </a:cubicBezTo>
                  <a:cubicBezTo>
                    <a:pt x="592" y="1006"/>
                    <a:pt x="588" y="1002"/>
                    <a:pt x="590" y="1003"/>
                  </a:cubicBezTo>
                  <a:cubicBezTo>
                    <a:pt x="588" y="1001"/>
                    <a:pt x="586" y="999"/>
                    <a:pt x="586" y="1001"/>
                  </a:cubicBezTo>
                  <a:cubicBezTo>
                    <a:pt x="584" y="999"/>
                    <a:pt x="585" y="997"/>
                    <a:pt x="584" y="995"/>
                  </a:cubicBezTo>
                  <a:cubicBezTo>
                    <a:pt x="593" y="1002"/>
                    <a:pt x="593" y="1002"/>
                    <a:pt x="593" y="1002"/>
                  </a:cubicBezTo>
                  <a:cubicBezTo>
                    <a:pt x="594" y="1003"/>
                    <a:pt x="594" y="1003"/>
                    <a:pt x="594" y="1003"/>
                  </a:cubicBezTo>
                  <a:cubicBezTo>
                    <a:pt x="596" y="1002"/>
                    <a:pt x="596" y="1002"/>
                    <a:pt x="596" y="1002"/>
                  </a:cubicBezTo>
                  <a:cubicBezTo>
                    <a:pt x="598" y="1004"/>
                    <a:pt x="598" y="1006"/>
                    <a:pt x="597" y="1006"/>
                  </a:cubicBezTo>
                  <a:cubicBezTo>
                    <a:pt x="602" y="1010"/>
                    <a:pt x="606" y="1010"/>
                    <a:pt x="610" y="1015"/>
                  </a:cubicBezTo>
                  <a:cubicBezTo>
                    <a:pt x="607" y="1014"/>
                    <a:pt x="605" y="1013"/>
                    <a:pt x="601" y="1010"/>
                  </a:cubicBezTo>
                  <a:cubicBezTo>
                    <a:pt x="607" y="1016"/>
                    <a:pt x="607" y="1016"/>
                    <a:pt x="607" y="1016"/>
                  </a:cubicBezTo>
                  <a:cubicBezTo>
                    <a:pt x="603" y="1014"/>
                    <a:pt x="594" y="1004"/>
                    <a:pt x="594" y="1008"/>
                  </a:cubicBezTo>
                  <a:cubicBezTo>
                    <a:pt x="597" y="1011"/>
                    <a:pt x="601" y="1014"/>
                    <a:pt x="605" y="1017"/>
                  </a:cubicBezTo>
                  <a:cubicBezTo>
                    <a:pt x="607" y="1018"/>
                    <a:pt x="609" y="1020"/>
                    <a:pt x="611" y="1022"/>
                  </a:cubicBezTo>
                  <a:cubicBezTo>
                    <a:pt x="612" y="1023"/>
                    <a:pt x="614" y="1024"/>
                    <a:pt x="616" y="1026"/>
                  </a:cubicBezTo>
                  <a:cubicBezTo>
                    <a:pt x="616" y="1028"/>
                    <a:pt x="618" y="1030"/>
                    <a:pt x="620" y="1032"/>
                  </a:cubicBezTo>
                  <a:cubicBezTo>
                    <a:pt x="621" y="1034"/>
                    <a:pt x="623" y="1036"/>
                    <a:pt x="625" y="1039"/>
                  </a:cubicBezTo>
                  <a:cubicBezTo>
                    <a:pt x="625" y="1040"/>
                    <a:pt x="625" y="1042"/>
                    <a:pt x="624" y="1042"/>
                  </a:cubicBezTo>
                  <a:cubicBezTo>
                    <a:pt x="623" y="1040"/>
                    <a:pt x="623" y="1040"/>
                    <a:pt x="623" y="1040"/>
                  </a:cubicBezTo>
                  <a:cubicBezTo>
                    <a:pt x="627" y="1047"/>
                    <a:pt x="633" y="1055"/>
                    <a:pt x="638" y="1061"/>
                  </a:cubicBezTo>
                  <a:cubicBezTo>
                    <a:pt x="638" y="1061"/>
                    <a:pt x="638" y="1063"/>
                    <a:pt x="638" y="1064"/>
                  </a:cubicBezTo>
                  <a:cubicBezTo>
                    <a:pt x="637" y="1065"/>
                    <a:pt x="637" y="1066"/>
                    <a:pt x="637" y="1066"/>
                  </a:cubicBezTo>
                  <a:cubicBezTo>
                    <a:pt x="639" y="1072"/>
                    <a:pt x="640" y="1071"/>
                    <a:pt x="641" y="1070"/>
                  </a:cubicBezTo>
                  <a:cubicBezTo>
                    <a:pt x="641" y="1069"/>
                    <a:pt x="643" y="1068"/>
                    <a:pt x="645" y="1074"/>
                  </a:cubicBezTo>
                  <a:cubicBezTo>
                    <a:pt x="644" y="1078"/>
                    <a:pt x="649" y="1090"/>
                    <a:pt x="647" y="1091"/>
                  </a:cubicBezTo>
                  <a:cubicBezTo>
                    <a:pt x="648" y="1094"/>
                    <a:pt x="648" y="1095"/>
                    <a:pt x="649" y="1095"/>
                  </a:cubicBezTo>
                  <a:cubicBezTo>
                    <a:pt x="649" y="1093"/>
                    <a:pt x="648" y="1088"/>
                    <a:pt x="650" y="1090"/>
                  </a:cubicBezTo>
                  <a:cubicBezTo>
                    <a:pt x="652" y="1095"/>
                    <a:pt x="651" y="1097"/>
                    <a:pt x="652" y="1101"/>
                  </a:cubicBezTo>
                  <a:cubicBezTo>
                    <a:pt x="651" y="1100"/>
                    <a:pt x="650" y="1098"/>
                    <a:pt x="650" y="1099"/>
                  </a:cubicBezTo>
                  <a:cubicBezTo>
                    <a:pt x="651" y="1102"/>
                    <a:pt x="651" y="1104"/>
                    <a:pt x="652" y="1107"/>
                  </a:cubicBezTo>
                  <a:cubicBezTo>
                    <a:pt x="653" y="1110"/>
                    <a:pt x="653" y="1113"/>
                    <a:pt x="654" y="1116"/>
                  </a:cubicBezTo>
                  <a:cubicBezTo>
                    <a:pt x="655" y="1122"/>
                    <a:pt x="656" y="1129"/>
                    <a:pt x="658" y="1133"/>
                  </a:cubicBezTo>
                  <a:cubicBezTo>
                    <a:pt x="658" y="1130"/>
                    <a:pt x="657" y="1129"/>
                    <a:pt x="657" y="1125"/>
                  </a:cubicBezTo>
                  <a:cubicBezTo>
                    <a:pt x="658" y="1125"/>
                    <a:pt x="658" y="1127"/>
                    <a:pt x="659" y="1128"/>
                  </a:cubicBezTo>
                  <a:cubicBezTo>
                    <a:pt x="661" y="1128"/>
                    <a:pt x="657" y="1124"/>
                    <a:pt x="658" y="1119"/>
                  </a:cubicBezTo>
                  <a:cubicBezTo>
                    <a:pt x="661" y="1127"/>
                    <a:pt x="661" y="1127"/>
                    <a:pt x="661" y="1127"/>
                  </a:cubicBezTo>
                  <a:cubicBezTo>
                    <a:pt x="661" y="1127"/>
                    <a:pt x="661" y="1127"/>
                    <a:pt x="661" y="1127"/>
                  </a:cubicBezTo>
                  <a:cubicBezTo>
                    <a:pt x="661" y="1131"/>
                    <a:pt x="661" y="1135"/>
                    <a:pt x="661" y="1140"/>
                  </a:cubicBezTo>
                  <a:cubicBezTo>
                    <a:pt x="661" y="1172"/>
                    <a:pt x="660" y="1200"/>
                    <a:pt x="656" y="1222"/>
                  </a:cubicBezTo>
                  <a:cubicBezTo>
                    <a:pt x="655" y="1234"/>
                    <a:pt x="653" y="1244"/>
                    <a:pt x="650" y="1254"/>
                  </a:cubicBezTo>
                  <a:cubicBezTo>
                    <a:pt x="649" y="1247"/>
                    <a:pt x="653" y="1242"/>
                    <a:pt x="652" y="1236"/>
                  </a:cubicBezTo>
                  <a:cubicBezTo>
                    <a:pt x="653" y="1236"/>
                    <a:pt x="653" y="1237"/>
                    <a:pt x="653" y="1236"/>
                  </a:cubicBezTo>
                  <a:cubicBezTo>
                    <a:pt x="655" y="1228"/>
                    <a:pt x="652" y="1225"/>
                    <a:pt x="654" y="1219"/>
                  </a:cubicBezTo>
                  <a:cubicBezTo>
                    <a:pt x="655" y="1220"/>
                    <a:pt x="655" y="1220"/>
                    <a:pt x="655" y="1220"/>
                  </a:cubicBezTo>
                  <a:cubicBezTo>
                    <a:pt x="655" y="1219"/>
                    <a:pt x="655" y="1215"/>
                    <a:pt x="653" y="1216"/>
                  </a:cubicBezTo>
                  <a:cubicBezTo>
                    <a:pt x="653" y="1221"/>
                    <a:pt x="653" y="1222"/>
                    <a:pt x="652" y="1227"/>
                  </a:cubicBezTo>
                  <a:cubicBezTo>
                    <a:pt x="652" y="1225"/>
                    <a:pt x="651" y="1220"/>
                    <a:pt x="652" y="1217"/>
                  </a:cubicBezTo>
                  <a:cubicBezTo>
                    <a:pt x="650" y="1217"/>
                    <a:pt x="650" y="1217"/>
                    <a:pt x="650" y="1217"/>
                  </a:cubicBezTo>
                  <a:cubicBezTo>
                    <a:pt x="648" y="1213"/>
                    <a:pt x="652" y="1209"/>
                    <a:pt x="650" y="1205"/>
                  </a:cubicBezTo>
                  <a:cubicBezTo>
                    <a:pt x="648" y="1209"/>
                    <a:pt x="648" y="1209"/>
                    <a:pt x="648" y="1209"/>
                  </a:cubicBezTo>
                  <a:cubicBezTo>
                    <a:pt x="648" y="1209"/>
                    <a:pt x="648" y="1209"/>
                    <a:pt x="648" y="1209"/>
                  </a:cubicBezTo>
                  <a:cubicBezTo>
                    <a:pt x="648" y="1211"/>
                    <a:pt x="648" y="1212"/>
                    <a:pt x="648" y="1213"/>
                  </a:cubicBezTo>
                  <a:cubicBezTo>
                    <a:pt x="649" y="1220"/>
                    <a:pt x="645" y="1223"/>
                    <a:pt x="644" y="1224"/>
                  </a:cubicBezTo>
                  <a:cubicBezTo>
                    <a:pt x="642" y="1227"/>
                    <a:pt x="641" y="1222"/>
                    <a:pt x="640" y="1222"/>
                  </a:cubicBezTo>
                  <a:cubicBezTo>
                    <a:pt x="639" y="1227"/>
                    <a:pt x="642" y="1227"/>
                    <a:pt x="641" y="1232"/>
                  </a:cubicBezTo>
                  <a:cubicBezTo>
                    <a:pt x="641" y="1234"/>
                    <a:pt x="641" y="1233"/>
                    <a:pt x="640" y="1233"/>
                  </a:cubicBezTo>
                  <a:cubicBezTo>
                    <a:pt x="641" y="1236"/>
                    <a:pt x="641" y="1236"/>
                    <a:pt x="641" y="1236"/>
                  </a:cubicBezTo>
                  <a:cubicBezTo>
                    <a:pt x="640" y="1236"/>
                    <a:pt x="638" y="1244"/>
                    <a:pt x="638" y="1239"/>
                  </a:cubicBezTo>
                  <a:cubicBezTo>
                    <a:pt x="638" y="1238"/>
                    <a:pt x="638" y="1237"/>
                    <a:pt x="638" y="1236"/>
                  </a:cubicBezTo>
                  <a:cubicBezTo>
                    <a:pt x="637" y="1239"/>
                    <a:pt x="635" y="1244"/>
                    <a:pt x="633" y="1247"/>
                  </a:cubicBezTo>
                  <a:cubicBezTo>
                    <a:pt x="632" y="1251"/>
                    <a:pt x="630" y="1253"/>
                    <a:pt x="629" y="1252"/>
                  </a:cubicBezTo>
                  <a:cubicBezTo>
                    <a:pt x="627" y="1256"/>
                    <a:pt x="629" y="1255"/>
                    <a:pt x="626" y="1260"/>
                  </a:cubicBezTo>
                  <a:cubicBezTo>
                    <a:pt x="627" y="1263"/>
                    <a:pt x="630" y="1261"/>
                    <a:pt x="629" y="1267"/>
                  </a:cubicBezTo>
                  <a:cubicBezTo>
                    <a:pt x="631" y="1263"/>
                    <a:pt x="631" y="1263"/>
                    <a:pt x="631" y="1263"/>
                  </a:cubicBezTo>
                  <a:cubicBezTo>
                    <a:pt x="631" y="1262"/>
                    <a:pt x="631" y="1261"/>
                    <a:pt x="631" y="1260"/>
                  </a:cubicBezTo>
                  <a:cubicBezTo>
                    <a:pt x="631" y="1260"/>
                    <a:pt x="631" y="1261"/>
                    <a:pt x="630" y="1262"/>
                  </a:cubicBezTo>
                  <a:cubicBezTo>
                    <a:pt x="630" y="1264"/>
                    <a:pt x="630" y="1265"/>
                    <a:pt x="630" y="1265"/>
                  </a:cubicBezTo>
                  <a:cubicBezTo>
                    <a:pt x="630" y="1262"/>
                    <a:pt x="629" y="1262"/>
                    <a:pt x="628" y="1260"/>
                  </a:cubicBezTo>
                  <a:cubicBezTo>
                    <a:pt x="630" y="1253"/>
                    <a:pt x="633" y="1251"/>
                    <a:pt x="635" y="1248"/>
                  </a:cubicBezTo>
                  <a:cubicBezTo>
                    <a:pt x="636" y="1250"/>
                    <a:pt x="634" y="1254"/>
                    <a:pt x="636" y="1253"/>
                  </a:cubicBezTo>
                  <a:cubicBezTo>
                    <a:pt x="634" y="1257"/>
                    <a:pt x="637" y="1258"/>
                    <a:pt x="634" y="1262"/>
                  </a:cubicBezTo>
                  <a:cubicBezTo>
                    <a:pt x="634" y="1261"/>
                    <a:pt x="634" y="1261"/>
                    <a:pt x="634" y="1261"/>
                  </a:cubicBezTo>
                  <a:cubicBezTo>
                    <a:pt x="634" y="1266"/>
                    <a:pt x="632" y="1265"/>
                    <a:pt x="632" y="1269"/>
                  </a:cubicBezTo>
                  <a:cubicBezTo>
                    <a:pt x="632" y="1268"/>
                    <a:pt x="632" y="1269"/>
                    <a:pt x="631" y="1269"/>
                  </a:cubicBezTo>
                  <a:cubicBezTo>
                    <a:pt x="630" y="1276"/>
                    <a:pt x="633" y="1267"/>
                    <a:pt x="633" y="1275"/>
                  </a:cubicBezTo>
                  <a:cubicBezTo>
                    <a:pt x="630" y="1280"/>
                    <a:pt x="629" y="1275"/>
                    <a:pt x="627" y="1276"/>
                  </a:cubicBezTo>
                  <a:cubicBezTo>
                    <a:pt x="628" y="1266"/>
                    <a:pt x="624" y="1275"/>
                    <a:pt x="626" y="1265"/>
                  </a:cubicBezTo>
                  <a:cubicBezTo>
                    <a:pt x="623" y="1264"/>
                    <a:pt x="621" y="1267"/>
                    <a:pt x="620" y="1273"/>
                  </a:cubicBezTo>
                  <a:cubicBezTo>
                    <a:pt x="622" y="1270"/>
                    <a:pt x="622" y="1276"/>
                    <a:pt x="626" y="1273"/>
                  </a:cubicBezTo>
                  <a:cubicBezTo>
                    <a:pt x="625" y="1277"/>
                    <a:pt x="626" y="1279"/>
                    <a:pt x="626" y="1282"/>
                  </a:cubicBezTo>
                  <a:cubicBezTo>
                    <a:pt x="626" y="1283"/>
                    <a:pt x="626" y="1284"/>
                    <a:pt x="626" y="1286"/>
                  </a:cubicBezTo>
                  <a:cubicBezTo>
                    <a:pt x="625" y="1287"/>
                    <a:pt x="624" y="1288"/>
                    <a:pt x="623" y="1290"/>
                  </a:cubicBezTo>
                  <a:cubicBezTo>
                    <a:pt x="622" y="1290"/>
                    <a:pt x="622" y="1290"/>
                    <a:pt x="622" y="1290"/>
                  </a:cubicBezTo>
                  <a:cubicBezTo>
                    <a:pt x="622" y="1294"/>
                    <a:pt x="622" y="1294"/>
                    <a:pt x="622" y="1294"/>
                  </a:cubicBezTo>
                  <a:cubicBezTo>
                    <a:pt x="622" y="1294"/>
                    <a:pt x="618" y="1298"/>
                    <a:pt x="618" y="1298"/>
                  </a:cubicBezTo>
                  <a:cubicBezTo>
                    <a:pt x="618" y="1296"/>
                    <a:pt x="619" y="1295"/>
                    <a:pt x="619" y="1293"/>
                  </a:cubicBezTo>
                  <a:cubicBezTo>
                    <a:pt x="620" y="1291"/>
                    <a:pt x="621" y="1290"/>
                    <a:pt x="621" y="1288"/>
                  </a:cubicBezTo>
                  <a:cubicBezTo>
                    <a:pt x="618" y="1290"/>
                    <a:pt x="618" y="1293"/>
                    <a:pt x="617" y="1295"/>
                  </a:cubicBezTo>
                  <a:cubicBezTo>
                    <a:pt x="617" y="1297"/>
                    <a:pt x="617" y="1300"/>
                    <a:pt x="614" y="1303"/>
                  </a:cubicBezTo>
                  <a:cubicBezTo>
                    <a:pt x="611" y="1304"/>
                    <a:pt x="612" y="1303"/>
                    <a:pt x="613" y="1301"/>
                  </a:cubicBezTo>
                  <a:cubicBezTo>
                    <a:pt x="614" y="1298"/>
                    <a:pt x="616" y="1295"/>
                    <a:pt x="615" y="1294"/>
                  </a:cubicBezTo>
                  <a:cubicBezTo>
                    <a:pt x="614" y="1296"/>
                    <a:pt x="611" y="1298"/>
                    <a:pt x="611" y="1298"/>
                  </a:cubicBezTo>
                  <a:cubicBezTo>
                    <a:pt x="613" y="1295"/>
                    <a:pt x="613" y="1294"/>
                    <a:pt x="613" y="1293"/>
                  </a:cubicBezTo>
                  <a:cubicBezTo>
                    <a:pt x="614" y="1292"/>
                    <a:pt x="614" y="1291"/>
                    <a:pt x="617" y="1288"/>
                  </a:cubicBezTo>
                  <a:cubicBezTo>
                    <a:pt x="616" y="1291"/>
                    <a:pt x="618" y="1288"/>
                    <a:pt x="618" y="1289"/>
                  </a:cubicBezTo>
                  <a:cubicBezTo>
                    <a:pt x="618" y="1288"/>
                    <a:pt x="619" y="1286"/>
                    <a:pt x="620" y="1284"/>
                  </a:cubicBezTo>
                  <a:cubicBezTo>
                    <a:pt x="621" y="1281"/>
                    <a:pt x="622" y="1278"/>
                    <a:pt x="623" y="1276"/>
                  </a:cubicBezTo>
                  <a:cubicBezTo>
                    <a:pt x="622" y="1274"/>
                    <a:pt x="620" y="1280"/>
                    <a:pt x="618" y="1282"/>
                  </a:cubicBezTo>
                  <a:cubicBezTo>
                    <a:pt x="618" y="1285"/>
                    <a:pt x="616" y="1288"/>
                    <a:pt x="614" y="1290"/>
                  </a:cubicBezTo>
                  <a:cubicBezTo>
                    <a:pt x="612" y="1292"/>
                    <a:pt x="610" y="1294"/>
                    <a:pt x="610" y="1297"/>
                  </a:cubicBezTo>
                  <a:cubicBezTo>
                    <a:pt x="609" y="1299"/>
                    <a:pt x="608" y="1299"/>
                    <a:pt x="608" y="1298"/>
                  </a:cubicBezTo>
                  <a:cubicBezTo>
                    <a:pt x="608" y="1298"/>
                    <a:pt x="608" y="1296"/>
                    <a:pt x="608" y="1296"/>
                  </a:cubicBezTo>
                  <a:cubicBezTo>
                    <a:pt x="604" y="1300"/>
                    <a:pt x="608" y="1299"/>
                    <a:pt x="607" y="1301"/>
                  </a:cubicBezTo>
                  <a:cubicBezTo>
                    <a:pt x="606" y="1302"/>
                    <a:pt x="606" y="1304"/>
                    <a:pt x="604" y="1305"/>
                  </a:cubicBezTo>
                  <a:cubicBezTo>
                    <a:pt x="603" y="1305"/>
                    <a:pt x="602" y="1306"/>
                    <a:pt x="601" y="1306"/>
                  </a:cubicBezTo>
                  <a:cubicBezTo>
                    <a:pt x="599" y="1307"/>
                    <a:pt x="597" y="1308"/>
                    <a:pt x="595" y="1310"/>
                  </a:cubicBezTo>
                  <a:cubicBezTo>
                    <a:pt x="595" y="1311"/>
                    <a:pt x="594" y="1313"/>
                    <a:pt x="592" y="1314"/>
                  </a:cubicBezTo>
                  <a:cubicBezTo>
                    <a:pt x="591" y="1315"/>
                    <a:pt x="589" y="1317"/>
                    <a:pt x="587" y="1318"/>
                  </a:cubicBezTo>
                  <a:cubicBezTo>
                    <a:pt x="586" y="1320"/>
                    <a:pt x="584" y="1321"/>
                    <a:pt x="582" y="1322"/>
                  </a:cubicBezTo>
                  <a:cubicBezTo>
                    <a:pt x="579" y="1323"/>
                    <a:pt x="577" y="1324"/>
                    <a:pt x="575" y="1325"/>
                  </a:cubicBezTo>
                  <a:cubicBezTo>
                    <a:pt x="575" y="1324"/>
                    <a:pt x="574" y="1324"/>
                    <a:pt x="573" y="1323"/>
                  </a:cubicBezTo>
                  <a:cubicBezTo>
                    <a:pt x="570" y="1329"/>
                    <a:pt x="571" y="1327"/>
                    <a:pt x="565" y="1332"/>
                  </a:cubicBezTo>
                  <a:cubicBezTo>
                    <a:pt x="565" y="1332"/>
                    <a:pt x="567" y="1332"/>
                    <a:pt x="568" y="1331"/>
                  </a:cubicBezTo>
                  <a:cubicBezTo>
                    <a:pt x="570" y="1331"/>
                    <a:pt x="572" y="1331"/>
                    <a:pt x="572" y="1331"/>
                  </a:cubicBezTo>
                  <a:cubicBezTo>
                    <a:pt x="567" y="1333"/>
                    <a:pt x="565" y="1337"/>
                    <a:pt x="560" y="1337"/>
                  </a:cubicBezTo>
                  <a:cubicBezTo>
                    <a:pt x="563" y="1337"/>
                    <a:pt x="562" y="1339"/>
                    <a:pt x="559" y="1340"/>
                  </a:cubicBezTo>
                  <a:cubicBezTo>
                    <a:pt x="556" y="1342"/>
                    <a:pt x="552" y="1344"/>
                    <a:pt x="550" y="1345"/>
                  </a:cubicBezTo>
                  <a:cubicBezTo>
                    <a:pt x="545" y="1346"/>
                    <a:pt x="541" y="1349"/>
                    <a:pt x="538" y="1348"/>
                  </a:cubicBezTo>
                  <a:cubicBezTo>
                    <a:pt x="538" y="1348"/>
                    <a:pt x="538" y="1348"/>
                    <a:pt x="538" y="1348"/>
                  </a:cubicBezTo>
                  <a:cubicBezTo>
                    <a:pt x="531" y="1350"/>
                    <a:pt x="531" y="1350"/>
                    <a:pt x="531" y="1350"/>
                  </a:cubicBezTo>
                  <a:cubicBezTo>
                    <a:pt x="531" y="1347"/>
                    <a:pt x="531" y="1347"/>
                    <a:pt x="531" y="1347"/>
                  </a:cubicBezTo>
                  <a:cubicBezTo>
                    <a:pt x="526" y="1347"/>
                    <a:pt x="521" y="1351"/>
                    <a:pt x="522" y="1351"/>
                  </a:cubicBezTo>
                  <a:close/>
                  <a:moveTo>
                    <a:pt x="592" y="1340"/>
                  </a:moveTo>
                  <a:cubicBezTo>
                    <a:pt x="582" y="1346"/>
                    <a:pt x="571" y="1351"/>
                    <a:pt x="560" y="1355"/>
                  </a:cubicBezTo>
                  <a:cubicBezTo>
                    <a:pt x="564" y="1352"/>
                    <a:pt x="568" y="1350"/>
                    <a:pt x="572" y="1346"/>
                  </a:cubicBezTo>
                  <a:cubicBezTo>
                    <a:pt x="572" y="1346"/>
                    <a:pt x="572" y="1347"/>
                    <a:pt x="571" y="1347"/>
                  </a:cubicBezTo>
                  <a:cubicBezTo>
                    <a:pt x="579" y="1344"/>
                    <a:pt x="579" y="1343"/>
                    <a:pt x="585" y="1340"/>
                  </a:cubicBezTo>
                  <a:cubicBezTo>
                    <a:pt x="583" y="1342"/>
                    <a:pt x="583" y="1342"/>
                    <a:pt x="583" y="1342"/>
                  </a:cubicBezTo>
                  <a:cubicBezTo>
                    <a:pt x="584" y="1342"/>
                    <a:pt x="586" y="1342"/>
                    <a:pt x="587" y="1340"/>
                  </a:cubicBezTo>
                  <a:cubicBezTo>
                    <a:pt x="589" y="1339"/>
                    <a:pt x="591" y="1338"/>
                    <a:pt x="593" y="1336"/>
                  </a:cubicBezTo>
                  <a:cubicBezTo>
                    <a:pt x="594" y="1335"/>
                    <a:pt x="596" y="1332"/>
                    <a:pt x="598" y="1332"/>
                  </a:cubicBezTo>
                  <a:cubicBezTo>
                    <a:pt x="599" y="1333"/>
                    <a:pt x="599" y="1333"/>
                    <a:pt x="599" y="1333"/>
                  </a:cubicBezTo>
                  <a:cubicBezTo>
                    <a:pt x="599" y="1334"/>
                    <a:pt x="601" y="1333"/>
                    <a:pt x="602" y="1332"/>
                  </a:cubicBezTo>
                  <a:cubicBezTo>
                    <a:pt x="604" y="1331"/>
                    <a:pt x="606" y="1329"/>
                    <a:pt x="608" y="1327"/>
                  </a:cubicBezTo>
                  <a:cubicBezTo>
                    <a:pt x="608" y="1328"/>
                    <a:pt x="608" y="1328"/>
                    <a:pt x="608" y="1329"/>
                  </a:cubicBezTo>
                  <a:cubicBezTo>
                    <a:pt x="603" y="1333"/>
                    <a:pt x="597" y="1337"/>
                    <a:pt x="592" y="1340"/>
                  </a:cubicBezTo>
                  <a:close/>
                  <a:moveTo>
                    <a:pt x="650" y="1252"/>
                  </a:moveTo>
                  <a:cubicBezTo>
                    <a:pt x="650" y="1254"/>
                    <a:pt x="650" y="1254"/>
                    <a:pt x="650" y="1254"/>
                  </a:cubicBezTo>
                  <a:cubicBezTo>
                    <a:pt x="650" y="1255"/>
                    <a:pt x="650" y="1255"/>
                    <a:pt x="650" y="1256"/>
                  </a:cubicBezTo>
                  <a:cubicBezTo>
                    <a:pt x="650" y="1254"/>
                    <a:pt x="650" y="1253"/>
                    <a:pt x="650" y="1252"/>
                  </a:cubicBezTo>
                  <a:close/>
                  <a:moveTo>
                    <a:pt x="536" y="949"/>
                  </a:moveTo>
                  <a:cubicBezTo>
                    <a:pt x="535" y="949"/>
                    <a:pt x="535" y="948"/>
                    <a:pt x="535" y="948"/>
                  </a:cubicBezTo>
                  <a:cubicBezTo>
                    <a:pt x="536" y="949"/>
                    <a:pt x="537" y="949"/>
                    <a:pt x="538" y="950"/>
                  </a:cubicBezTo>
                  <a:cubicBezTo>
                    <a:pt x="537" y="950"/>
                    <a:pt x="537" y="950"/>
                    <a:pt x="536" y="949"/>
                  </a:cubicBezTo>
                  <a:close/>
                  <a:moveTo>
                    <a:pt x="533" y="947"/>
                  </a:moveTo>
                  <a:cubicBezTo>
                    <a:pt x="532" y="948"/>
                    <a:pt x="532" y="949"/>
                    <a:pt x="527" y="945"/>
                  </a:cubicBezTo>
                  <a:cubicBezTo>
                    <a:pt x="528" y="945"/>
                    <a:pt x="529" y="945"/>
                    <a:pt x="530" y="945"/>
                  </a:cubicBezTo>
                  <a:cubicBezTo>
                    <a:pt x="531" y="946"/>
                    <a:pt x="532" y="946"/>
                    <a:pt x="533" y="947"/>
                  </a:cubicBezTo>
                  <a:close/>
                  <a:moveTo>
                    <a:pt x="469" y="1340"/>
                  </a:moveTo>
                  <a:cubicBezTo>
                    <a:pt x="469" y="1343"/>
                    <a:pt x="469" y="1345"/>
                    <a:pt x="469" y="1348"/>
                  </a:cubicBezTo>
                  <a:cubicBezTo>
                    <a:pt x="468" y="1353"/>
                    <a:pt x="467" y="1359"/>
                    <a:pt x="467" y="1363"/>
                  </a:cubicBezTo>
                  <a:cubicBezTo>
                    <a:pt x="469" y="1360"/>
                    <a:pt x="469" y="1364"/>
                    <a:pt x="470" y="1364"/>
                  </a:cubicBezTo>
                  <a:cubicBezTo>
                    <a:pt x="470" y="1366"/>
                    <a:pt x="468" y="1367"/>
                    <a:pt x="468" y="1365"/>
                  </a:cubicBezTo>
                  <a:cubicBezTo>
                    <a:pt x="467" y="1370"/>
                    <a:pt x="466" y="1373"/>
                    <a:pt x="464" y="1373"/>
                  </a:cubicBezTo>
                  <a:cubicBezTo>
                    <a:pt x="464" y="1365"/>
                    <a:pt x="464" y="1365"/>
                    <a:pt x="464" y="1365"/>
                  </a:cubicBezTo>
                  <a:cubicBezTo>
                    <a:pt x="463" y="1366"/>
                    <a:pt x="463" y="1368"/>
                    <a:pt x="462" y="1370"/>
                  </a:cubicBezTo>
                  <a:cubicBezTo>
                    <a:pt x="462" y="1355"/>
                    <a:pt x="462" y="1355"/>
                    <a:pt x="462" y="1355"/>
                  </a:cubicBezTo>
                  <a:cubicBezTo>
                    <a:pt x="463" y="1354"/>
                    <a:pt x="463" y="1353"/>
                    <a:pt x="464" y="1354"/>
                  </a:cubicBezTo>
                  <a:cubicBezTo>
                    <a:pt x="463" y="1351"/>
                    <a:pt x="465" y="1346"/>
                    <a:pt x="464" y="1344"/>
                  </a:cubicBezTo>
                  <a:cubicBezTo>
                    <a:pt x="464" y="1348"/>
                    <a:pt x="463" y="1347"/>
                    <a:pt x="462" y="1345"/>
                  </a:cubicBezTo>
                  <a:cubicBezTo>
                    <a:pt x="462" y="1340"/>
                    <a:pt x="462" y="1340"/>
                    <a:pt x="462" y="1340"/>
                  </a:cubicBezTo>
                  <a:cubicBezTo>
                    <a:pt x="463" y="1340"/>
                    <a:pt x="464" y="1341"/>
                    <a:pt x="464" y="1339"/>
                  </a:cubicBezTo>
                  <a:cubicBezTo>
                    <a:pt x="464" y="1332"/>
                    <a:pt x="464" y="1332"/>
                    <a:pt x="464" y="1332"/>
                  </a:cubicBezTo>
                  <a:cubicBezTo>
                    <a:pt x="463" y="1338"/>
                    <a:pt x="463" y="1338"/>
                    <a:pt x="463" y="1338"/>
                  </a:cubicBezTo>
                  <a:cubicBezTo>
                    <a:pt x="462" y="1338"/>
                    <a:pt x="462" y="1338"/>
                    <a:pt x="462" y="1338"/>
                  </a:cubicBezTo>
                  <a:cubicBezTo>
                    <a:pt x="462" y="1290"/>
                    <a:pt x="462" y="1290"/>
                    <a:pt x="462" y="1290"/>
                  </a:cubicBezTo>
                  <a:cubicBezTo>
                    <a:pt x="464" y="1286"/>
                    <a:pt x="466" y="1284"/>
                    <a:pt x="468" y="1282"/>
                  </a:cubicBezTo>
                  <a:cubicBezTo>
                    <a:pt x="469" y="1285"/>
                    <a:pt x="469" y="1287"/>
                    <a:pt x="469" y="1290"/>
                  </a:cubicBezTo>
                  <a:cubicBezTo>
                    <a:pt x="467" y="1290"/>
                    <a:pt x="467" y="1290"/>
                    <a:pt x="467" y="1290"/>
                  </a:cubicBezTo>
                  <a:cubicBezTo>
                    <a:pt x="466" y="1303"/>
                    <a:pt x="471" y="1312"/>
                    <a:pt x="470" y="1324"/>
                  </a:cubicBezTo>
                  <a:cubicBezTo>
                    <a:pt x="469" y="1323"/>
                    <a:pt x="470" y="1318"/>
                    <a:pt x="469" y="1318"/>
                  </a:cubicBezTo>
                  <a:cubicBezTo>
                    <a:pt x="468" y="1326"/>
                    <a:pt x="473" y="1325"/>
                    <a:pt x="471" y="1333"/>
                  </a:cubicBezTo>
                  <a:cubicBezTo>
                    <a:pt x="470" y="1322"/>
                    <a:pt x="470" y="1339"/>
                    <a:pt x="468" y="1330"/>
                  </a:cubicBezTo>
                  <a:cubicBezTo>
                    <a:pt x="469" y="1333"/>
                    <a:pt x="469" y="1337"/>
                    <a:pt x="469" y="1340"/>
                  </a:cubicBezTo>
                  <a:close/>
                  <a:moveTo>
                    <a:pt x="464" y="1066"/>
                  </a:moveTo>
                  <a:cubicBezTo>
                    <a:pt x="465" y="1068"/>
                    <a:pt x="465" y="1068"/>
                    <a:pt x="465" y="1068"/>
                  </a:cubicBezTo>
                  <a:cubicBezTo>
                    <a:pt x="465" y="1075"/>
                    <a:pt x="464" y="1082"/>
                    <a:pt x="464" y="1089"/>
                  </a:cubicBezTo>
                  <a:cubicBezTo>
                    <a:pt x="463" y="1086"/>
                    <a:pt x="463" y="1084"/>
                    <a:pt x="463" y="1081"/>
                  </a:cubicBezTo>
                  <a:cubicBezTo>
                    <a:pt x="463" y="1081"/>
                    <a:pt x="463" y="1082"/>
                    <a:pt x="462" y="1083"/>
                  </a:cubicBezTo>
                  <a:cubicBezTo>
                    <a:pt x="462" y="1066"/>
                    <a:pt x="462" y="1066"/>
                    <a:pt x="462" y="1066"/>
                  </a:cubicBezTo>
                  <a:cubicBezTo>
                    <a:pt x="463" y="1069"/>
                    <a:pt x="464" y="1072"/>
                    <a:pt x="463" y="1075"/>
                  </a:cubicBezTo>
                  <a:cubicBezTo>
                    <a:pt x="464" y="1075"/>
                    <a:pt x="464" y="1071"/>
                    <a:pt x="464" y="1066"/>
                  </a:cubicBezTo>
                  <a:close/>
                  <a:moveTo>
                    <a:pt x="469" y="1184"/>
                  </a:moveTo>
                  <a:cubicBezTo>
                    <a:pt x="468" y="1187"/>
                    <a:pt x="470" y="1189"/>
                    <a:pt x="468" y="1191"/>
                  </a:cubicBezTo>
                  <a:cubicBezTo>
                    <a:pt x="468" y="1191"/>
                    <a:pt x="465" y="1185"/>
                    <a:pt x="462" y="1179"/>
                  </a:cubicBezTo>
                  <a:cubicBezTo>
                    <a:pt x="462" y="1175"/>
                    <a:pt x="462" y="1175"/>
                    <a:pt x="462" y="1175"/>
                  </a:cubicBezTo>
                  <a:cubicBezTo>
                    <a:pt x="464" y="1173"/>
                    <a:pt x="466" y="1167"/>
                    <a:pt x="469" y="1159"/>
                  </a:cubicBezTo>
                  <a:cubicBezTo>
                    <a:pt x="468" y="1168"/>
                    <a:pt x="468" y="1176"/>
                    <a:pt x="467" y="1185"/>
                  </a:cubicBezTo>
                  <a:lnTo>
                    <a:pt x="469" y="1184"/>
                  </a:lnTo>
                  <a:close/>
                  <a:moveTo>
                    <a:pt x="462" y="1235"/>
                  </a:moveTo>
                  <a:cubicBezTo>
                    <a:pt x="463" y="1235"/>
                    <a:pt x="463" y="1240"/>
                    <a:pt x="462" y="1243"/>
                  </a:cubicBezTo>
                  <a:lnTo>
                    <a:pt x="462" y="1235"/>
                  </a:lnTo>
                  <a:close/>
                  <a:moveTo>
                    <a:pt x="462" y="1257"/>
                  </a:moveTo>
                  <a:cubicBezTo>
                    <a:pt x="462" y="1257"/>
                    <a:pt x="462" y="1257"/>
                    <a:pt x="462" y="1256"/>
                  </a:cubicBezTo>
                  <a:cubicBezTo>
                    <a:pt x="462" y="1257"/>
                    <a:pt x="462" y="1257"/>
                    <a:pt x="462" y="1257"/>
                  </a:cubicBezTo>
                  <a:cubicBezTo>
                    <a:pt x="462" y="1247"/>
                    <a:pt x="462" y="1247"/>
                    <a:pt x="462" y="1247"/>
                  </a:cubicBezTo>
                  <a:cubicBezTo>
                    <a:pt x="463" y="1246"/>
                    <a:pt x="463" y="1245"/>
                    <a:pt x="463" y="1244"/>
                  </a:cubicBezTo>
                  <a:cubicBezTo>
                    <a:pt x="465" y="1251"/>
                    <a:pt x="465" y="1251"/>
                    <a:pt x="465" y="1251"/>
                  </a:cubicBezTo>
                  <a:cubicBezTo>
                    <a:pt x="465" y="1251"/>
                    <a:pt x="465" y="1250"/>
                    <a:pt x="465" y="1250"/>
                  </a:cubicBezTo>
                  <a:cubicBezTo>
                    <a:pt x="465" y="1253"/>
                    <a:pt x="466" y="1255"/>
                    <a:pt x="466" y="1257"/>
                  </a:cubicBezTo>
                  <a:cubicBezTo>
                    <a:pt x="464" y="1258"/>
                    <a:pt x="463" y="1258"/>
                    <a:pt x="462" y="1258"/>
                  </a:cubicBezTo>
                  <a:lnTo>
                    <a:pt x="462" y="1257"/>
                  </a:lnTo>
                  <a:close/>
                  <a:moveTo>
                    <a:pt x="463" y="1099"/>
                  </a:moveTo>
                  <a:cubicBezTo>
                    <a:pt x="463" y="1098"/>
                    <a:pt x="463" y="1097"/>
                    <a:pt x="463" y="1096"/>
                  </a:cubicBezTo>
                  <a:cubicBezTo>
                    <a:pt x="463" y="1097"/>
                    <a:pt x="463" y="1099"/>
                    <a:pt x="463" y="1100"/>
                  </a:cubicBezTo>
                  <a:cubicBezTo>
                    <a:pt x="463" y="1099"/>
                    <a:pt x="463" y="1099"/>
                    <a:pt x="463" y="1099"/>
                  </a:cubicBezTo>
                  <a:close/>
                  <a:moveTo>
                    <a:pt x="318" y="171"/>
                  </a:moveTo>
                  <a:cubicBezTo>
                    <a:pt x="321" y="169"/>
                    <a:pt x="325" y="168"/>
                    <a:pt x="328" y="167"/>
                  </a:cubicBezTo>
                  <a:cubicBezTo>
                    <a:pt x="325" y="168"/>
                    <a:pt x="321" y="170"/>
                    <a:pt x="318" y="171"/>
                  </a:cubicBezTo>
                  <a:close/>
                  <a:moveTo>
                    <a:pt x="387" y="1097"/>
                  </a:moveTo>
                  <a:cubicBezTo>
                    <a:pt x="387" y="1099"/>
                    <a:pt x="387" y="1102"/>
                    <a:pt x="388" y="1104"/>
                  </a:cubicBezTo>
                  <a:cubicBezTo>
                    <a:pt x="388" y="1123"/>
                    <a:pt x="388" y="1123"/>
                    <a:pt x="388" y="1123"/>
                  </a:cubicBezTo>
                  <a:cubicBezTo>
                    <a:pt x="387" y="1122"/>
                    <a:pt x="386" y="1121"/>
                    <a:pt x="387" y="1097"/>
                  </a:cubicBezTo>
                  <a:close/>
                  <a:moveTo>
                    <a:pt x="480" y="706"/>
                  </a:moveTo>
                  <a:cubicBezTo>
                    <a:pt x="487" y="709"/>
                    <a:pt x="487" y="709"/>
                    <a:pt x="487" y="709"/>
                  </a:cubicBezTo>
                  <a:cubicBezTo>
                    <a:pt x="493" y="712"/>
                    <a:pt x="493" y="712"/>
                    <a:pt x="493" y="712"/>
                  </a:cubicBezTo>
                  <a:cubicBezTo>
                    <a:pt x="498" y="714"/>
                    <a:pt x="502" y="716"/>
                    <a:pt x="506" y="718"/>
                  </a:cubicBezTo>
                  <a:cubicBezTo>
                    <a:pt x="501" y="717"/>
                    <a:pt x="501" y="717"/>
                    <a:pt x="501" y="717"/>
                  </a:cubicBezTo>
                  <a:cubicBezTo>
                    <a:pt x="520" y="723"/>
                    <a:pt x="566" y="748"/>
                    <a:pt x="595" y="763"/>
                  </a:cubicBezTo>
                  <a:cubicBezTo>
                    <a:pt x="594" y="763"/>
                    <a:pt x="594" y="763"/>
                    <a:pt x="594" y="763"/>
                  </a:cubicBezTo>
                  <a:cubicBezTo>
                    <a:pt x="579" y="757"/>
                    <a:pt x="574" y="755"/>
                    <a:pt x="576" y="757"/>
                  </a:cubicBezTo>
                  <a:cubicBezTo>
                    <a:pt x="561" y="750"/>
                    <a:pt x="547" y="743"/>
                    <a:pt x="533" y="736"/>
                  </a:cubicBezTo>
                  <a:cubicBezTo>
                    <a:pt x="533" y="735"/>
                    <a:pt x="530" y="734"/>
                    <a:pt x="527" y="732"/>
                  </a:cubicBezTo>
                  <a:cubicBezTo>
                    <a:pt x="520" y="729"/>
                    <a:pt x="512" y="725"/>
                    <a:pt x="504" y="722"/>
                  </a:cubicBezTo>
                  <a:cubicBezTo>
                    <a:pt x="490" y="715"/>
                    <a:pt x="476" y="709"/>
                    <a:pt x="462" y="703"/>
                  </a:cubicBezTo>
                  <a:cubicBezTo>
                    <a:pt x="462" y="679"/>
                    <a:pt x="462" y="679"/>
                    <a:pt x="462" y="679"/>
                  </a:cubicBezTo>
                  <a:cubicBezTo>
                    <a:pt x="463" y="681"/>
                    <a:pt x="463" y="686"/>
                    <a:pt x="464" y="690"/>
                  </a:cubicBezTo>
                  <a:cubicBezTo>
                    <a:pt x="463" y="597"/>
                    <a:pt x="463" y="597"/>
                    <a:pt x="463" y="597"/>
                  </a:cubicBezTo>
                  <a:cubicBezTo>
                    <a:pt x="463" y="597"/>
                    <a:pt x="462" y="597"/>
                    <a:pt x="462" y="597"/>
                  </a:cubicBezTo>
                  <a:cubicBezTo>
                    <a:pt x="462" y="515"/>
                    <a:pt x="462" y="515"/>
                    <a:pt x="462" y="515"/>
                  </a:cubicBezTo>
                  <a:cubicBezTo>
                    <a:pt x="463" y="518"/>
                    <a:pt x="463" y="518"/>
                    <a:pt x="464" y="518"/>
                  </a:cubicBezTo>
                  <a:cubicBezTo>
                    <a:pt x="465" y="532"/>
                    <a:pt x="467" y="550"/>
                    <a:pt x="469" y="572"/>
                  </a:cubicBezTo>
                  <a:cubicBezTo>
                    <a:pt x="468" y="571"/>
                    <a:pt x="468" y="571"/>
                    <a:pt x="468" y="571"/>
                  </a:cubicBezTo>
                  <a:cubicBezTo>
                    <a:pt x="469" y="619"/>
                    <a:pt x="469" y="619"/>
                    <a:pt x="469" y="619"/>
                  </a:cubicBezTo>
                  <a:cubicBezTo>
                    <a:pt x="468" y="613"/>
                    <a:pt x="468" y="613"/>
                    <a:pt x="468" y="613"/>
                  </a:cubicBezTo>
                  <a:cubicBezTo>
                    <a:pt x="469" y="641"/>
                    <a:pt x="469" y="641"/>
                    <a:pt x="469" y="641"/>
                  </a:cubicBezTo>
                  <a:cubicBezTo>
                    <a:pt x="467" y="641"/>
                    <a:pt x="468" y="650"/>
                    <a:pt x="467" y="648"/>
                  </a:cubicBezTo>
                  <a:cubicBezTo>
                    <a:pt x="466" y="653"/>
                    <a:pt x="466" y="659"/>
                    <a:pt x="466" y="666"/>
                  </a:cubicBezTo>
                  <a:cubicBezTo>
                    <a:pt x="466" y="673"/>
                    <a:pt x="466" y="682"/>
                    <a:pt x="466" y="690"/>
                  </a:cubicBezTo>
                  <a:cubicBezTo>
                    <a:pt x="466" y="692"/>
                    <a:pt x="466" y="694"/>
                    <a:pt x="466" y="696"/>
                  </a:cubicBezTo>
                  <a:cubicBezTo>
                    <a:pt x="467" y="699"/>
                    <a:pt x="467" y="699"/>
                    <a:pt x="467" y="699"/>
                  </a:cubicBezTo>
                  <a:cubicBezTo>
                    <a:pt x="467" y="700"/>
                    <a:pt x="467" y="700"/>
                    <a:pt x="467" y="700"/>
                  </a:cubicBezTo>
                  <a:cubicBezTo>
                    <a:pt x="467" y="700"/>
                    <a:pt x="467" y="700"/>
                    <a:pt x="467" y="700"/>
                  </a:cubicBezTo>
                  <a:cubicBezTo>
                    <a:pt x="467" y="700"/>
                    <a:pt x="467" y="700"/>
                    <a:pt x="467" y="700"/>
                  </a:cubicBezTo>
                  <a:cubicBezTo>
                    <a:pt x="468" y="701"/>
                    <a:pt x="468" y="701"/>
                    <a:pt x="468" y="701"/>
                  </a:cubicBezTo>
                  <a:cubicBezTo>
                    <a:pt x="472" y="702"/>
                    <a:pt x="476" y="704"/>
                    <a:pt x="480" y="706"/>
                  </a:cubicBezTo>
                  <a:close/>
                  <a:moveTo>
                    <a:pt x="630" y="315"/>
                  </a:moveTo>
                  <a:cubicBezTo>
                    <a:pt x="628" y="312"/>
                    <a:pt x="628" y="312"/>
                    <a:pt x="628" y="312"/>
                  </a:cubicBezTo>
                  <a:cubicBezTo>
                    <a:pt x="600" y="304"/>
                    <a:pt x="575" y="299"/>
                    <a:pt x="551" y="295"/>
                  </a:cubicBezTo>
                  <a:cubicBezTo>
                    <a:pt x="538" y="293"/>
                    <a:pt x="526" y="291"/>
                    <a:pt x="513" y="289"/>
                  </a:cubicBezTo>
                  <a:cubicBezTo>
                    <a:pt x="502" y="287"/>
                    <a:pt x="490" y="286"/>
                    <a:pt x="478" y="284"/>
                  </a:cubicBezTo>
                  <a:cubicBezTo>
                    <a:pt x="483" y="283"/>
                    <a:pt x="502" y="286"/>
                    <a:pt x="499" y="285"/>
                  </a:cubicBezTo>
                  <a:cubicBezTo>
                    <a:pt x="484" y="283"/>
                    <a:pt x="478" y="283"/>
                    <a:pt x="473" y="284"/>
                  </a:cubicBezTo>
                  <a:cubicBezTo>
                    <a:pt x="473" y="284"/>
                    <a:pt x="472" y="284"/>
                    <a:pt x="472" y="284"/>
                  </a:cubicBezTo>
                  <a:cubicBezTo>
                    <a:pt x="471" y="284"/>
                    <a:pt x="471" y="284"/>
                    <a:pt x="471" y="284"/>
                  </a:cubicBezTo>
                  <a:cubicBezTo>
                    <a:pt x="471" y="284"/>
                    <a:pt x="471" y="284"/>
                    <a:pt x="471" y="284"/>
                  </a:cubicBezTo>
                  <a:cubicBezTo>
                    <a:pt x="471" y="285"/>
                    <a:pt x="471" y="285"/>
                    <a:pt x="471" y="286"/>
                  </a:cubicBezTo>
                  <a:cubicBezTo>
                    <a:pt x="471" y="287"/>
                    <a:pt x="471" y="289"/>
                    <a:pt x="471" y="291"/>
                  </a:cubicBezTo>
                  <a:cubicBezTo>
                    <a:pt x="472" y="295"/>
                    <a:pt x="471" y="299"/>
                    <a:pt x="471" y="306"/>
                  </a:cubicBezTo>
                  <a:cubicBezTo>
                    <a:pt x="470" y="286"/>
                    <a:pt x="470" y="292"/>
                    <a:pt x="470" y="299"/>
                  </a:cubicBezTo>
                  <a:cubicBezTo>
                    <a:pt x="470" y="302"/>
                    <a:pt x="469" y="305"/>
                    <a:pt x="469" y="306"/>
                  </a:cubicBezTo>
                  <a:cubicBezTo>
                    <a:pt x="469" y="306"/>
                    <a:pt x="468" y="303"/>
                    <a:pt x="468" y="293"/>
                  </a:cubicBezTo>
                  <a:cubicBezTo>
                    <a:pt x="468" y="297"/>
                    <a:pt x="468" y="300"/>
                    <a:pt x="469" y="303"/>
                  </a:cubicBezTo>
                  <a:cubicBezTo>
                    <a:pt x="469" y="314"/>
                    <a:pt x="469" y="314"/>
                    <a:pt x="469" y="314"/>
                  </a:cubicBezTo>
                  <a:cubicBezTo>
                    <a:pt x="469" y="322"/>
                    <a:pt x="469" y="330"/>
                    <a:pt x="469" y="338"/>
                  </a:cubicBezTo>
                  <a:cubicBezTo>
                    <a:pt x="469" y="354"/>
                    <a:pt x="469" y="370"/>
                    <a:pt x="469" y="385"/>
                  </a:cubicBezTo>
                  <a:cubicBezTo>
                    <a:pt x="468" y="416"/>
                    <a:pt x="467" y="443"/>
                    <a:pt x="467" y="464"/>
                  </a:cubicBezTo>
                  <a:cubicBezTo>
                    <a:pt x="469" y="454"/>
                    <a:pt x="469" y="482"/>
                    <a:pt x="470" y="483"/>
                  </a:cubicBezTo>
                  <a:cubicBezTo>
                    <a:pt x="470" y="494"/>
                    <a:pt x="468" y="490"/>
                    <a:pt x="468" y="481"/>
                  </a:cubicBezTo>
                  <a:cubicBezTo>
                    <a:pt x="467" y="503"/>
                    <a:pt x="466" y="507"/>
                    <a:pt x="464" y="503"/>
                  </a:cubicBezTo>
                  <a:cubicBezTo>
                    <a:pt x="464" y="459"/>
                    <a:pt x="464" y="459"/>
                    <a:pt x="464" y="459"/>
                  </a:cubicBezTo>
                  <a:cubicBezTo>
                    <a:pt x="463" y="467"/>
                    <a:pt x="463" y="473"/>
                    <a:pt x="462" y="478"/>
                  </a:cubicBezTo>
                  <a:cubicBezTo>
                    <a:pt x="462" y="410"/>
                    <a:pt x="462" y="410"/>
                    <a:pt x="462" y="410"/>
                  </a:cubicBezTo>
                  <a:cubicBezTo>
                    <a:pt x="463" y="405"/>
                    <a:pt x="463" y="403"/>
                    <a:pt x="464" y="405"/>
                  </a:cubicBezTo>
                  <a:cubicBezTo>
                    <a:pt x="463" y="390"/>
                    <a:pt x="465" y="367"/>
                    <a:pt x="464" y="359"/>
                  </a:cubicBezTo>
                  <a:cubicBezTo>
                    <a:pt x="464" y="375"/>
                    <a:pt x="463" y="372"/>
                    <a:pt x="462" y="363"/>
                  </a:cubicBezTo>
                  <a:cubicBezTo>
                    <a:pt x="462" y="339"/>
                    <a:pt x="462" y="339"/>
                    <a:pt x="462" y="339"/>
                  </a:cubicBezTo>
                  <a:cubicBezTo>
                    <a:pt x="463" y="339"/>
                    <a:pt x="464" y="343"/>
                    <a:pt x="464" y="335"/>
                  </a:cubicBezTo>
                  <a:cubicBezTo>
                    <a:pt x="464" y="300"/>
                    <a:pt x="464" y="300"/>
                    <a:pt x="464" y="300"/>
                  </a:cubicBezTo>
                  <a:cubicBezTo>
                    <a:pt x="463" y="330"/>
                    <a:pt x="463" y="330"/>
                    <a:pt x="463" y="330"/>
                  </a:cubicBezTo>
                  <a:cubicBezTo>
                    <a:pt x="462" y="326"/>
                    <a:pt x="462" y="326"/>
                    <a:pt x="462" y="326"/>
                  </a:cubicBezTo>
                  <a:cubicBezTo>
                    <a:pt x="462" y="274"/>
                    <a:pt x="462" y="274"/>
                    <a:pt x="462" y="274"/>
                  </a:cubicBezTo>
                  <a:cubicBezTo>
                    <a:pt x="503" y="279"/>
                    <a:pt x="545" y="286"/>
                    <a:pt x="587" y="296"/>
                  </a:cubicBezTo>
                  <a:cubicBezTo>
                    <a:pt x="603" y="300"/>
                    <a:pt x="618" y="304"/>
                    <a:pt x="633" y="309"/>
                  </a:cubicBezTo>
                  <a:cubicBezTo>
                    <a:pt x="649" y="315"/>
                    <a:pt x="657" y="320"/>
                    <a:pt x="665" y="324"/>
                  </a:cubicBezTo>
                  <a:cubicBezTo>
                    <a:pt x="652" y="321"/>
                    <a:pt x="641" y="317"/>
                    <a:pt x="630" y="315"/>
                  </a:cubicBezTo>
                  <a:close/>
                  <a:moveTo>
                    <a:pt x="738" y="238"/>
                  </a:moveTo>
                  <a:cubicBezTo>
                    <a:pt x="738" y="237"/>
                    <a:pt x="739" y="236"/>
                    <a:pt x="739" y="235"/>
                  </a:cubicBezTo>
                  <a:cubicBezTo>
                    <a:pt x="736" y="246"/>
                    <a:pt x="734" y="257"/>
                    <a:pt x="731" y="268"/>
                  </a:cubicBezTo>
                  <a:cubicBezTo>
                    <a:pt x="729" y="271"/>
                    <a:pt x="727" y="272"/>
                    <a:pt x="728" y="268"/>
                  </a:cubicBezTo>
                  <a:cubicBezTo>
                    <a:pt x="729" y="264"/>
                    <a:pt x="729" y="264"/>
                    <a:pt x="729" y="264"/>
                  </a:cubicBezTo>
                  <a:cubicBezTo>
                    <a:pt x="729" y="264"/>
                    <a:pt x="729" y="263"/>
                    <a:pt x="729" y="263"/>
                  </a:cubicBezTo>
                  <a:cubicBezTo>
                    <a:pt x="729" y="263"/>
                    <a:pt x="729" y="263"/>
                    <a:pt x="729" y="263"/>
                  </a:cubicBezTo>
                  <a:cubicBezTo>
                    <a:pt x="740" y="220"/>
                    <a:pt x="740" y="220"/>
                    <a:pt x="740" y="220"/>
                  </a:cubicBezTo>
                  <a:cubicBezTo>
                    <a:pt x="741" y="216"/>
                    <a:pt x="743" y="211"/>
                    <a:pt x="745" y="204"/>
                  </a:cubicBezTo>
                  <a:lnTo>
                    <a:pt x="738" y="238"/>
                  </a:lnTo>
                  <a:close/>
                  <a:moveTo>
                    <a:pt x="748" y="179"/>
                  </a:moveTo>
                  <a:cubicBezTo>
                    <a:pt x="753" y="179"/>
                    <a:pt x="750" y="183"/>
                    <a:pt x="749" y="186"/>
                  </a:cubicBezTo>
                  <a:cubicBezTo>
                    <a:pt x="748" y="190"/>
                    <a:pt x="747" y="193"/>
                    <a:pt x="746" y="196"/>
                  </a:cubicBezTo>
                  <a:cubicBezTo>
                    <a:pt x="746" y="198"/>
                    <a:pt x="745" y="200"/>
                    <a:pt x="745" y="201"/>
                  </a:cubicBezTo>
                  <a:cubicBezTo>
                    <a:pt x="750" y="180"/>
                    <a:pt x="750" y="180"/>
                    <a:pt x="750" y="180"/>
                  </a:cubicBezTo>
                  <a:cubicBezTo>
                    <a:pt x="744" y="179"/>
                    <a:pt x="738" y="178"/>
                    <a:pt x="732" y="177"/>
                  </a:cubicBezTo>
                  <a:cubicBezTo>
                    <a:pt x="734" y="177"/>
                    <a:pt x="740" y="178"/>
                    <a:pt x="748" y="179"/>
                  </a:cubicBezTo>
                  <a:close/>
                  <a:moveTo>
                    <a:pt x="464" y="137"/>
                  </a:moveTo>
                  <a:cubicBezTo>
                    <a:pt x="465" y="135"/>
                    <a:pt x="465" y="132"/>
                    <a:pt x="465" y="128"/>
                  </a:cubicBezTo>
                  <a:cubicBezTo>
                    <a:pt x="466" y="126"/>
                    <a:pt x="466" y="123"/>
                    <a:pt x="466" y="121"/>
                  </a:cubicBezTo>
                  <a:cubicBezTo>
                    <a:pt x="466" y="118"/>
                    <a:pt x="466" y="115"/>
                    <a:pt x="467" y="112"/>
                  </a:cubicBezTo>
                  <a:cubicBezTo>
                    <a:pt x="467" y="99"/>
                    <a:pt x="468" y="82"/>
                    <a:pt x="469" y="64"/>
                  </a:cubicBezTo>
                  <a:cubicBezTo>
                    <a:pt x="469" y="90"/>
                    <a:pt x="470" y="116"/>
                    <a:pt x="470" y="144"/>
                  </a:cubicBezTo>
                  <a:cubicBezTo>
                    <a:pt x="475" y="144"/>
                    <a:pt x="480" y="144"/>
                    <a:pt x="485" y="144"/>
                  </a:cubicBezTo>
                  <a:cubicBezTo>
                    <a:pt x="491" y="144"/>
                    <a:pt x="497" y="144"/>
                    <a:pt x="503" y="144"/>
                  </a:cubicBezTo>
                  <a:cubicBezTo>
                    <a:pt x="497" y="143"/>
                    <a:pt x="497" y="143"/>
                    <a:pt x="497" y="143"/>
                  </a:cubicBezTo>
                  <a:cubicBezTo>
                    <a:pt x="511" y="144"/>
                    <a:pt x="521" y="143"/>
                    <a:pt x="529" y="145"/>
                  </a:cubicBezTo>
                  <a:cubicBezTo>
                    <a:pt x="529" y="145"/>
                    <a:pt x="526" y="145"/>
                    <a:pt x="523" y="145"/>
                  </a:cubicBezTo>
                  <a:cubicBezTo>
                    <a:pt x="519" y="145"/>
                    <a:pt x="513" y="146"/>
                    <a:pt x="507" y="146"/>
                  </a:cubicBezTo>
                  <a:cubicBezTo>
                    <a:pt x="501" y="147"/>
                    <a:pt x="494" y="147"/>
                    <a:pt x="486" y="148"/>
                  </a:cubicBezTo>
                  <a:cubicBezTo>
                    <a:pt x="483" y="148"/>
                    <a:pt x="479" y="149"/>
                    <a:pt x="475" y="149"/>
                  </a:cubicBezTo>
                  <a:cubicBezTo>
                    <a:pt x="472" y="149"/>
                    <a:pt x="469" y="149"/>
                    <a:pt x="466" y="149"/>
                  </a:cubicBezTo>
                  <a:cubicBezTo>
                    <a:pt x="463" y="149"/>
                    <a:pt x="463" y="149"/>
                    <a:pt x="463" y="149"/>
                  </a:cubicBezTo>
                  <a:cubicBezTo>
                    <a:pt x="463" y="147"/>
                    <a:pt x="463" y="144"/>
                    <a:pt x="462" y="142"/>
                  </a:cubicBezTo>
                  <a:cubicBezTo>
                    <a:pt x="462" y="131"/>
                    <a:pt x="462" y="131"/>
                    <a:pt x="462" y="131"/>
                  </a:cubicBezTo>
                  <a:cubicBezTo>
                    <a:pt x="463" y="139"/>
                    <a:pt x="464" y="141"/>
                    <a:pt x="464" y="137"/>
                  </a:cubicBezTo>
                  <a:close/>
                  <a:moveTo>
                    <a:pt x="379" y="157"/>
                  </a:moveTo>
                  <a:cubicBezTo>
                    <a:pt x="378" y="157"/>
                    <a:pt x="377" y="157"/>
                    <a:pt x="375" y="157"/>
                  </a:cubicBezTo>
                  <a:cubicBezTo>
                    <a:pt x="375" y="157"/>
                    <a:pt x="375" y="157"/>
                    <a:pt x="375" y="157"/>
                  </a:cubicBezTo>
                  <a:cubicBezTo>
                    <a:pt x="376" y="157"/>
                    <a:pt x="378" y="157"/>
                    <a:pt x="379" y="157"/>
                  </a:cubicBezTo>
                  <a:close/>
                  <a:moveTo>
                    <a:pt x="341" y="164"/>
                  </a:moveTo>
                  <a:cubicBezTo>
                    <a:pt x="340" y="164"/>
                    <a:pt x="340" y="164"/>
                    <a:pt x="339" y="164"/>
                  </a:cubicBezTo>
                  <a:cubicBezTo>
                    <a:pt x="331" y="166"/>
                    <a:pt x="327" y="167"/>
                    <a:pt x="325" y="168"/>
                  </a:cubicBezTo>
                  <a:cubicBezTo>
                    <a:pt x="330" y="166"/>
                    <a:pt x="336" y="165"/>
                    <a:pt x="341" y="164"/>
                  </a:cubicBezTo>
                  <a:close/>
                  <a:moveTo>
                    <a:pt x="204" y="223"/>
                  </a:moveTo>
                  <a:cubicBezTo>
                    <a:pt x="232" y="204"/>
                    <a:pt x="262" y="189"/>
                    <a:pt x="290" y="179"/>
                  </a:cubicBezTo>
                  <a:cubicBezTo>
                    <a:pt x="280" y="183"/>
                    <a:pt x="270" y="188"/>
                    <a:pt x="257" y="194"/>
                  </a:cubicBezTo>
                  <a:cubicBezTo>
                    <a:pt x="261" y="192"/>
                    <a:pt x="264" y="191"/>
                    <a:pt x="268" y="189"/>
                  </a:cubicBezTo>
                  <a:cubicBezTo>
                    <a:pt x="261" y="193"/>
                    <a:pt x="253" y="196"/>
                    <a:pt x="246" y="200"/>
                  </a:cubicBezTo>
                  <a:cubicBezTo>
                    <a:pt x="230" y="209"/>
                    <a:pt x="214" y="219"/>
                    <a:pt x="199" y="230"/>
                  </a:cubicBezTo>
                  <a:cubicBezTo>
                    <a:pt x="208" y="223"/>
                    <a:pt x="219" y="214"/>
                    <a:pt x="233" y="207"/>
                  </a:cubicBezTo>
                  <a:cubicBezTo>
                    <a:pt x="231" y="208"/>
                    <a:pt x="217" y="215"/>
                    <a:pt x="198" y="229"/>
                  </a:cubicBezTo>
                  <a:lnTo>
                    <a:pt x="204" y="223"/>
                  </a:lnTo>
                  <a:close/>
                  <a:moveTo>
                    <a:pt x="627" y="1429"/>
                  </a:moveTo>
                  <a:cubicBezTo>
                    <a:pt x="633" y="1424"/>
                    <a:pt x="633" y="1424"/>
                    <a:pt x="633" y="1424"/>
                  </a:cubicBezTo>
                  <a:cubicBezTo>
                    <a:pt x="636" y="1422"/>
                    <a:pt x="639" y="1420"/>
                    <a:pt x="641" y="1418"/>
                  </a:cubicBezTo>
                  <a:cubicBezTo>
                    <a:pt x="636" y="1422"/>
                    <a:pt x="631" y="1426"/>
                    <a:pt x="627" y="1429"/>
                  </a:cubicBezTo>
                  <a:close/>
                </a:path>
              </a:pathLst>
            </a:custGeom>
            <a:solidFill>
              <a:srgbClr val="C3E6F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3" name="Google Shape;1763;p92"/>
            <p:cNvSpPr/>
            <p:nvPr/>
          </p:nvSpPr>
          <p:spPr>
            <a:xfrm>
              <a:off x="9963150" y="5270500"/>
              <a:ext cx="6350" cy="3175"/>
            </a:xfrm>
            <a:custGeom>
              <a:rect b="b" l="l" r="r" t="t"/>
              <a:pathLst>
                <a:path extrusionOk="0" h="1" w="2">
                  <a:moveTo>
                    <a:pt x="2" y="0"/>
                  </a:moveTo>
                  <a:cubicBezTo>
                    <a:pt x="1" y="0"/>
                    <a:pt x="0" y="1"/>
                    <a:pt x="0" y="1"/>
                  </a:cubicBezTo>
                  <a:cubicBezTo>
                    <a:pt x="0" y="1"/>
                    <a:pt x="1" y="0"/>
                    <a:pt x="2"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4" name="Google Shape;1764;p92"/>
            <p:cNvSpPr/>
            <p:nvPr/>
          </p:nvSpPr>
          <p:spPr>
            <a:xfrm>
              <a:off x="9774238" y="2092325"/>
              <a:ext cx="684212" cy="176213"/>
            </a:xfrm>
            <a:custGeom>
              <a:rect b="b" l="l" r="r" t="t"/>
              <a:pathLst>
                <a:path extrusionOk="0" h="65" w="253">
                  <a:moveTo>
                    <a:pt x="56" y="8"/>
                  </a:moveTo>
                  <a:cubicBezTo>
                    <a:pt x="42" y="5"/>
                    <a:pt x="33" y="4"/>
                    <a:pt x="26" y="3"/>
                  </a:cubicBezTo>
                  <a:cubicBezTo>
                    <a:pt x="22" y="3"/>
                    <a:pt x="19" y="3"/>
                    <a:pt x="16" y="2"/>
                  </a:cubicBezTo>
                  <a:cubicBezTo>
                    <a:pt x="15" y="2"/>
                    <a:pt x="15" y="2"/>
                    <a:pt x="14" y="2"/>
                  </a:cubicBezTo>
                  <a:cubicBezTo>
                    <a:pt x="13" y="2"/>
                    <a:pt x="12" y="2"/>
                    <a:pt x="12" y="2"/>
                  </a:cubicBezTo>
                  <a:cubicBezTo>
                    <a:pt x="11" y="2"/>
                    <a:pt x="11" y="2"/>
                    <a:pt x="11" y="2"/>
                  </a:cubicBezTo>
                  <a:cubicBezTo>
                    <a:pt x="11" y="2"/>
                    <a:pt x="10" y="2"/>
                    <a:pt x="9" y="1"/>
                  </a:cubicBezTo>
                  <a:cubicBezTo>
                    <a:pt x="4" y="0"/>
                    <a:pt x="1" y="1"/>
                    <a:pt x="0" y="2"/>
                  </a:cubicBezTo>
                  <a:cubicBezTo>
                    <a:pt x="0" y="2"/>
                    <a:pt x="1" y="3"/>
                    <a:pt x="1" y="3"/>
                  </a:cubicBezTo>
                  <a:cubicBezTo>
                    <a:pt x="1" y="4"/>
                    <a:pt x="1" y="4"/>
                    <a:pt x="2" y="4"/>
                  </a:cubicBezTo>
                  <a:cubicBezTo>
                    <a:pt x="2" y="4"/>
                    <a:pt x="3" y="4"/>
                    <a:pt x="3" y="5"/>
                  </a:cubicBezTo>
                  <a:cubicBezTo>
                    <a:pt x="3" y="4"/>
                    <a:pt x="5" y="4"/>
                    <a:pt x="5" y="4"/>
                  </a:cubicBezTo>
                  <a:cubicBezTo>
                    <a:pt x="5" y="4"/>
                    <a:pt x="6" y="5"/>
                    <a:pt x="7" y="5"/>
                  </a:cubicBezTo>
                  <a:cubicBezTo>
                    <a:pt x="8" y="6"/>
                    <a:pt x="9" y="7"/>
                    <a:pt x="9" y="7"/>
                  </a:cubicBezTo>
                  <a:cubicBezTo>
                    <a:pt x="9" y="6"/>
                    <a:pt x="10" y="6"/>
                    <a:pt x="10" y="6"/>
                  </a:cubicBezTo>
                  <a:cubicBezTo>
                    <a:pt x="11" y="5"/>
                    <a:pt x="11" y="5"/>
                    <a:pt x="12" y="5"/>
                  </a:cubicBezTo>
                  <a:cubicBezTo>
                    <a:pt x="12" y="5"/>
                    <a:pt x="12" y="5"/>
                    <a:pt x="12" y="5"/>
                  </a:cubicBezTo>
                  <a:cubicBezTo>
                    <a:pt x="13" y="5"/>
                    <a:pt x="14" y="5"/>
                    <a:pt x="14" y="5"/>
                  </a:cubicBezTo>
                  <a:cubicBezTo>
                    <a:pt x="20" y="6"/>
                    <a:pt x="28" y="7"/>
                    <a:pt x="36" y="8"/>
                  </a:cubicBezTo>
                  <a:cubicBezTo>
                    <a:pt x="52" y="11"/>
                    <a:pt x="70" y="15"/>
                    <a:pt x="83" y="17"/>
                  </a:cubicBezTo>
                  <a:cubicBezTo>
                    <a:pt x="65" y="15"/>
                    <a:pt x="49" y="15"/>
                    <a:pt x="26" y="9"/>
                  </a:cubicBezTo>
                  <a:cubicBezTo>
                    <a:pt x="28" y="11"/>
                    <a:pt x="28" y="11"/>
                    <a:pt x="28" y="11"/>
                  </a:cubicBezTo>
                  <a:cubicBezTo>
                    <a:pt x="23" y="10"/>
                    <a:pt x="18" y="9"/>
                    <a:pt x="14" y="9"/>
                  </a:cubicBezTo>
                  <a:cubicBezTo>
                    <a:pt x="11" y="8"/>
                    <a:pt x="11" y="8"/>
                    <a:pt x="11" y="8"/>
                  </a:cubicBezTo>
                  <a:cubicBezTo>
                    <a:pt x="10" y="8"/>
                    <a:pt x="10" y="8"/>
                    <a:pt x="9" y="8"/>
                  </a:cubicBezTo>
                  <a:cubicBezTo>
                    <a:pt x="8" y="7"/>
                    <a:pt x="6" y="7"/>
                    <a:pt x="6" y="8"/>
                  </a:cubicBezTo>
                  <a:cubicBezTo>
                    <a:pt x="6" y="8"/>
                    <a:pt x="10" y="8"/>
                    <a:pt x="10" y="8"/>
                  </a:cubicBezTo>
                  <a:cubicBezTo>
                    <a:pt x="10" y="9"/>
                    <a:pt x="10" y="9"/>
                    <a:pt x="10" y="9"/>
                  </a:cubicBezTo>
                  <a:cubicBezTo>
                    <a:pt x="10" y="9"/>
                    <a:pt x="11" y="9"/>
                    <a:pt x="11" y="9"/>
                  </a:cubicBezTo>
                  <a:cubicBezTo>
                    <a:pt x="12" y="9"/>
                    <a:pt x="12" y="9"/>
                    <a:pt x="12" y="9"/>
                  </a:cubicBezTo>
                  <a:cubicBezTo>
                    <a:pt x="13" y="9"/>
                    <a:pt x="13" y="9"/>
                    <a:pt x="13" y="9"/>
                  </a:cubicBezTo>
                  <a:cubicBezTo>
                    <a:pt x="14" y="9"/>
                    <a:pt x="16" y="10"/>
                    <a:pt x="17" y="10"/>
                  </a:cubicBezTo>
                  <a:cubicBezTo>
                    <a:pt x="21" y="10"/>
                    <a:pt x="26" y="11"/>
                    <a:pt x="31" y="12"/>
                  </a:cubicBezTo>
                  <a:cubicBezTo>
                    <a:pt x="40" y="13"/>
                    <a:pt x="49" y="15"/>
                    <a:pt x="57" y="17"/>
                  </a:cubicBezTo>
                  <a:cubicBezTo>
                    <a:pt x="71" y="18"/>
                    <a:pt x="84" y="19"/>
                    <a:pt x="119" y="29"/>
                  </a:cubicBezTo>
                  <a:cubicBezTo>
                    <a:pt x="118" y="29"/>
                    <a:pt x="118" y="29"/>
                    <a:pt x="118" y="29"/>
                  </a:cubicBezTo>
                  <a:cubicBezTo>
                    <a:pt x="131" y="30"/>
                    <a:pt x="147" y="35"/>
                    <a:pt x="163" y="41"/>
                  </a:cubicBezTo>
                  <a:cubicBezTo>
                    <a:pt x="171" y="44"/>
                    <a:pt x="179" y="47"/>
                    <a:pt x="186" y="50"/>
                  </a:cubicBezTo>
                  <a:cubicBezTo>
                    <a:pt x="199" y="54"/>
                    <a:pt x="210" y="58"/>
                    <a:pt x="218" y="61"/>
                  </a:cubicBezTo>
                  <a:cubicBezTo>
                    <a:pt x="227" y="62"/>
                    <a:pt x="209" y="55"/>
                    <a:pt x="188" y="48"/>
                  </a:cubicBezTo>
                  <a:cubicBezTo>
                    <a:pt x="184" y="46"/>
                    <a:pt x="181" y="45"/>
                    <a:pt x="177" y="44"/>
                  </a:cubicBezTo>
                  <a:cubicBezTo>
                    <a:pt x="174" y="43"/>
                    <a:pt x="170" y="42"/>
                    <a:pt x="167" y="41"/>
                  </a:cubicBezTo>
                  <a:cubicBezTo>
                    <a:pt x="161" y="39"/>
                    <a:pt x="156" y="37"/>
                    <a:pt x="153" y="36"/>
                  </a:cubicBezTo>
                  <a:cubicBezTo>
                    <a:pt x="168" y="39"/>
                    <a:pt x="184" y="46"/>
                    <a:pt x="172" y="40"/>
                  </a:cubicBezTo>
                  <a:cubicBezTo>
                    <a:pt x="176" y="41"/>
                    <a:pt x="179" y="42"/>
                    <a:pt x="182" y="43"/>
                  </a:cubicBezTo>
                  <a:cubicBezTo>
                    <a:pt x="184" y="44"/>
                    <a:pt x="185" y="44"/>
                    <a:pt x="187" y="44"/>
                  </a:cubicBezTo>
                  <a:cubicBezTo>
                    <a:pt x="189" y="45"/>
                    <a:pt x="190" y="46"/>
                    <a:pt x="192" y="46"/>
                  </a:cubicBezTo>
                  <a:cubicBezTo>
                    <a:pt x="199" y="49"/>
                    <a:pt x="203" y="51"/>
                    <a:pt x="207" y="52"/>
                  </a:cubicBezTo>
                  <a:cubicBezTo>
                    <a:pt x="214" y="56"/>
                    <a:pt x="220" y="58"/>
                    <a:pt x="241" y="65"/>
                  </a:cubicBezTo>
                  <a:cubicBezTo>
                    <a:pt x="242" y="64"/>
                    <a:pt x="242" y="62"/>
                    <a:pt x="242" y="60"/>
                  </a:cubicBezTo>
                  <a:cubicBezTo>
                    <a:pt x="242" y="62"/>
                    <a:pt x="241" y="63"/>
                    <a:pt x="241" y="64"/>
                  </a:cubicBezTo>
                  <a:cubicBezTo>
                    <a:pt x="233" y="61"/>
                    <a:pt x="225" y="58"/>
                    <a:pt x="217" y="55"/>
                  </a:cubicBezTo>
                  <a:cubicBezTo>
                    <a:pt x="224" y="57"/>
                    <a:pt x="232" y="59"/>
                    <a:pt x="240" y="62"/>
                  </a:cubicBezTo>
                  <a:cubicBezTo>
                    <a:pt x="245" y="43"/>
                    <a:pt x="250" y="21"/>
                    <a:pt x="253" y="6"/>
                  </a:cubicBezTo>
                  <a:cubicBezTo>
                    <a:pt x="251" y="3"/>
                    <a:pt x="247" y="28"/>
                    <a:pt x="238" y="60"/>
                  </a:cubicBezTo>
                  <a:cubicBezTo>
                    <a:pt x="232" y="57"/>
                    <a:pt x="225" y="55"/>
                    <a:pt x="218" y="52"/>
                  </a:cubicBezTo>
                  <a:cubicBezTo>
                    <a:pt x="234" y="56"/>
                    <a:pt x="234" y="56"/>
                    <a:pt x="234" y="56"/>
                  </a:cubicBezTo>
                  <a:cubicBezTo>
                    <a:pt x="234" y="56"/>
                    <a:pt x="230" y="54"/>
                    <a:pt x="223" y="52"/>
                  </a:cubicBezTo>
                  <a:cubicBezTo>
                    <a:pt x="216" y="50"/>
                    <a:pt x="206" y="47"/>
                    <a:pt x="197" y="44"/>
                  </a:cubicBezTo>
                  <a:cubicBezTo>
                    <a:pt x="186" y="40"/>
                    <a:pt x="181" y="39"/>
                    <a:pt x="176" y="38"/>
                  </a:cubicBezTo>
                  <a:cubicBezTo>
                    <a:pt x="172" y="36"/>
                    <a:pt x="168" y="36"/>
                    <a:pt x="168" y="36"/>
                  </a:cubicBezTo>
                  <a:cubicBezTo>
                    <a:pt x="153" y="34"/>
                    <a:pt x="167" y="38"/>
                    <a:pt x="135" y="31"/>
                  </a:cubicBezTo>
                  <a:cubicBezTo>
                    <a:pt x="124" y="27"/>
                    <a:pt x="117" y="23"/>
                    <a:pt x="116" y="21"/>
                  </a:cubicBezTo>
                  <a:cubicBezTo>
                    <a:pt x="104" y="20"/>
                    <a:pt x="74" y="13"/>
                    <a:pt x="41" y="6"/>
                  </a:cubicBezTo>
                  <a:lnTo>
                    <a:pt x="56" y="8"/>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5" name="Google Shape;1765;p92"/>
            <p:cNvSpPr/>
            <p:nvPr/>
          </p:nvSpPr>
          <p:spPr>
            <a:xfrm>
              <a:off x="9728200" y="5308600"/>
              <a:ext cx="6350" cy="69850"/>
            </a:xfrm>
            <a:custGeom>
              <a:rect b="b" l="l" r="r" t="t"/>
              <a:pathLst>
                <a:path extrusionOk="0" h="26" w="2">
                  <a:moveTo>
                    <a:pt x="2" y="25"/>
                  </a:moveTo>
                  <a:cubicBezTo>
                    <a:pt x="2" y="25"/>
                    <a:pt x="1" y="25"/>
                    <a:pt x="1" y="24"/>
                  </a:cubicBezTo>
                  <a:cubicBezTo>
                    <a:pt x="1" y="23"/>
                    <a:pt x="1" y="23"/>
                    <a:pt x="1" y="22"/>
                  </a:cubicBezTo>
                  <a:cubicBezTo>
                    <a:pt x="1" y="22"/>
                    <a:pt x="1" y="21"/>
                    <a:pt x="1" y="21"/>
                  </a:cubicBezTo>
                  <a:cubicBezTo>
                    <a:pt x="1" y="18"/>
                    <a:pt x="1" y="15"/>
                    <a:pt x="1" y="12"/>
                  </a:cubicBezTo>
                  <a:cubicBezTo>
                    <a:pt x="1" y="6"/>
                    <a:pt x="1" y="0"/>
                    <a:pt x="0" y="5"/>
                  </a:cubicBezTo>
                  <a:cubicBezTo>
                    <a:pt x="0" y="8"/>
                    <a:pt x="0" y="14"/>
                    <a:pt x="0" y="19"/>
                  </a:cubicBezTo>
                  <a:cubicBezTo>
                    <a:pt x="0" y="21"/>
                    <a:pt x="1" y="23"/>
                    <a:pt x="1" y="24"/>
                  </a:cubicBezTo>
                  <a:cubicBezTo>
                    <a:pt x="1" y="26"/>
                    <a:pt x="1" y="26"/>
                    <a:pt x="2" y="25"/>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6" name="Google Shape;1766;p92"/>
            <p:cNvSpPr/>
            <p:nvPr/>
          </p:nvSpPr>
          <p:spPr>
            <a:xfrm>
              <a:off x="9725025" y="5392738"/>
              <a:ext cx="0" cy="7938"/>
            </a:xfrm>
            <a:custGeom>
              <a:rect b="b" l="l" r="r" t="t"/>
              <a:pathLst>
                <a:path extrusionOk="0" h="3" w="120000">
                  <a:moveTo>
                    <a:pt x="0" y="0"/>
                  </a:moveTo>
                  <a:cubicBezTo>
                    <a:pt x="0" y="3"/>
                    <a:pt x="0" y="3"/>
                    <a:pt x="0" y="3"/>
                  </a:cubicBezTo>
                  <a:cubicBezTo>
                    <a:pt x="0" y="2"/>
                    <a:pt x="0" y="1"/>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7" name="Google Shape;1767;p92"/>
            <p:cNvSpPr/>
            <p:nvPr/>
          </p:nvSpPr>
          <p:spPr>
            <a:xfrm>
              <a:off x="9723438" y="5338763"/>
              <a:ext cx="1587" cy="53975"/>
            </a:xfrm>
            <a:custGeom>
              <a:rect b="b" l="l" r="r" t="t"/>
              <a:pathLst>
                <a:path extrusionOk="0" h="20" w="1">
                  <a:moveTo>
                    <a:pt x="0" y="14"/>
                  </a:moveTo>
                  <a:cubicBezTo>
                    <a:pt x="0" y="15"/>
                    <a:pt x="1" y="15"/>
                    <a:pt x="1" y="20"/>
                  </a:cubicBezTo>
                  <a:cubicBezTo>
                    <a:pt x="1" y="0"/>
                    <a:pt x="1" y="0"/>
                    <a:pt x="1" y="0"/>
                  </a:cubicBezTo>
                  <a:lnTo>
                    <a:pt x="0" y="14"/>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8" name="Google Shape;1768;p92"/>
            <p:cNvSpPr/>
            <p:nvPr/>
          </p:nvSpPr>
          <p:spPr>
            <a:xfrm>
              <a:off x="10617200" y="4668838"/>
              <a:ext cx="25400" cy="57150"/>
            </a:xfrm>
            <a:custGeom>
              <a:rect b="b" l="l" r="r" t="t"/>
              <a:pathLst>
                <a:path extrusionOk="0" h="21" w="9">
                  <a:moveTo>
                    <a:pt x="9" y="0"/>
                  </a:moveTo>
                  <a:cubicBezTo>
                    <a:pt x="6" y="6"/>
                    <a:pt x="3" y="13"/>
                    <a:pt x="0" y="21"/>
                  </a:cubicBezTo>
                  <a:cubicBezTo>
                    <a:pt x="2" y="20"/>
                    <a:pt x="6" y="7"/>
                    <a:pt x="9"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9" name="Google Shape;1769;p92"/>
            <p:cNvSpPr/>
            <p:nvPr/>
          </p:nvSpPr>
          <p:spPr>
            <a:xfrm>
              <a:off x="8570913" y="4575175"/>
              <a:ext cx="379412" cy="200025"/>
            </a:xfrm>
            <a:custGeom>
              <a:rect b="b" l="l" r="r" t="t"/>
              <a:pathLst>
                <a:path extrusionOk="0" h="74" w="140">
                  <a:moveTo>
                    <a:pt x="87" y="42"/>
                  </a:moveTo>
                  <a:cubicBezTo>
                    <a:pt x="81" y="38"/>
                    <a:pt x="75" y="34"/>
                    <a:pt x="69" y="29"/>
                  </a:cubicBezTo>
                  <a:cubicBezTo>
                    <a:pt x="58" y="20"/>
                    <a:pt x="46" y="10"/>
                    <a:pt x="34" y="0"/>
                  </a:cubicBezTo>
                  <a:cubicBezTo>
                    <a:pt x="33" y="1"/>
                    <a:pt x="32" y="3"/>
                    <a:pt x="32" y="5"/>
                  </a:cubicBezTo>
                  <a:cubicBezTo>
                    <a:pt x="29" y="10"/>
                    <a:pt x="29" y="10"/>
                    <a:pt x="29" y="10"/>
                  </a:cubicBezTo>
                  <a:cubicBezTo>
                    <a:pt x="25" y="20"/>
                    <a:pt x="25" y="20"/>
                    <a:pt x="25" y="20"/>
                  </a:cubicBezTo>
                  <a:cubicBezTo>
                    <a:pt x="15" y="40"/>
                    <a:pt x="15" y="40"/>
                    <a:pt x="15" y="40"/>
                  </a:cubicBezTo>
                  <a:cubicBezTo>
                    <a:pt x="0" y="74"/>
                    <a:pt x="0" y="74"/>
                    <a:pt x="0" y="74"/>
                  </a:cubicBezTo>
                  <a:cubicBezTo>
                    <a:pt x="5" y="64"/>
                    <a:pt x="9" y="55"/>
                    <a:pt x="14" y="45"/>
                  </a:cubicBezTo>
                  <a:cubicBezTo>
                    <a:pt x="17" y="38"/>
                    <a:pt x="20" y="31"/>
                    <a:pt x="23" y="24"/>
                  </a:cubicBezTo>
                  <a:cubicBezTo>
                    <a:pt x="25" y="20"/>
                    <a:pt x="26" y="17"/>
                    <a:pt x="28" y="13"/>
                  </a:cubicBezTo>
                  <a:cubicBezTo>
                    <a:pt x="29" y="11"/>
                    <a:pt x="30" y="9"/>
                    <a:pt x="31" y="6"/>
                  </a:cubicBezTo>
                  <a:cubicBezTo>
                    <a:pt x="32" y="5"/>
                    <a:pt x="32" y="4"/>
                    <a:pt x="33" y="3"/>
                  </a:cubicBezTo>
                  <a:cubicBezTo>
                    <a:pt x="33" y="2"/>
                    <a:pt x="33" y="2"/>
                    <a:pt x="33" y="2"/>
                  </a:cubicBezTo>
                  <a:cubicBezTo>
                    <a:pt x="34" y="1"/>
                    <a:pt x="34" y="1"/>
                    <a:pt x="34" y="1"/>
                  </a:cubicBezTo>
                  <a:cubicBezTo>
                    <a:pt x="42" y="7"/>
                    <a:pt x="51" y="14"/>
                    <a:pt x="61" y="22"/>
                  </a:cubicBezTo>
                  <a:cubicBezTo>
                    <a:pt x="66" y="26"/>
                    <a:pt x="71" y="30"/>
                    <a:pt x="76" y="34"/>
                  </a:cubicBezTo>
                  <a:cubicBezTo>
                    <a:pt x="79" y="36"/>
                    <a:pt x="82" y="38"/>
                    <a:pt x="84" y="40"/>
                  </a:cubicBezTo>
                  <a:cubicBezTo>
                    <a:pt x="86" y="42"/>
                    <a:pt x="88" y="43"/>
                    <a:pt x="90" y="44"/>
                  </a:cubicBezTo>
                  <a:cubicBezTo>
                    <a:pt x="97" y="49"/>
                    <a:pt x="105" y="54"/>
                    <a:pt x="113" y="59"/>
                  </a:cubicBezTo>
                  <a:cubicBezTo>
                    <a:pt x="121" y="64"/>
                    <a:pt x="130" y="69"/>
                    <a:pt x="140" y="74"/>
                  </a:cubicBezTo>
                  <a:cubicBezTo>
                    <a:pt x="125" y="66"/>
                    <a:pt x="111" y="58"/>
                    <a:pt x="97" y="49"/>
                  </a:cubicBezTo>
                  <a:lnTo>
                    <a:pt x="87" y="4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0" name="Google Shape;1770;p92"/>
            <p:cNvSpPr/>
            <p:nvPr/>
          </p:nvSpPr>
          <p:spPr>
            <a:xfrm>
              <a:off x="10228263" y="3398838"/>
              <a:ext cx="252412" cy="227013"/>
            </a:xfrm>
            <a:custGeom>
              <a:rect b="b" l="l" r="r" t="t"/>
              <a:pathLst>
                <a:path extrusionOk="0" h="84" w="93">
                  <a:moveTo>
                    <a:pt x="6" y="7"/>
                  </a:moveTo>
                  <a:cubicBezTo>
                    <a:pt x="10" y="10"/>
                    <a:pt x="13" y="13"/>
                    <a:pt x="13" y="13"/>
                  </a:cubicBezTo>
                  <a:cubicBezTo>
                    <a:pt x="31" y="26"/>
                    <a:pt x="43" y="35"/>
                    <a:pt x="55" y="45"/>
                  </a:cubicBezTo>
                  <a:cubicBezTo>
                    <a:pt x="61" y="50"/>
                    <a:pt x="67" y="56"/>
                    <a:pt x="73" y="62"/>
                  </a:cubicBezTo>
                  <a:cubicBezTo>
                    <a:pt x="79" y="68"/>
                    <a:pt x="85" y="75"/>
                    <a:pt x="93" y="84"/>
                  </a:cubicBezTo>
                  <a:cubicBezTo>
                    <a:pt x="75" y="60"/>
                    <a:pt x="60" y="47"/>
                    <a:pt x="46" y="36"/>
                  </a:cubicBezTo>
                  <a:cubicBezTo>
                    <a:pt x="32" y="25"/>
                    <a:pt x="19" y="15"/>
                    <a:pt x="0" y="0"/>
                  </a:cubicBezTo>
                  <a:cubicBezTo>
                    <a:pt x="0" y="0"/>
                    <a:pt x="3" y="3"/>
                    <a:pt x="6" y="7"/>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1" name="Google Shape;1771;p92"/>
            <p:cNvSpPr/>
            <p:nvPr/>
          </p:nvSpPr>
          <p:spPr>
            <a:xfrm>
              <a:off x="10242550" y="3395663"/>
              <a:ext cx="93662" cy="69850"/>
            </a:xfrm>
            <a:custGeom>
              <a:rect b="b" l="l" r="r" t="t"/>
              <a:pathLst>
                <a:path extrusionOk="0" h="26" w="35">
                  <a:moveTo>
                    <a:pt x="2" y="3"/>
                  </a:moveTo>
                  <a:cubicBezTo>
                    <a:pt x="14" y="11"/>
                    <a:pt x="17" y="13"/>
                    <a:pt x="20" y="14"/>
                  </a:cubicBezTo>
                  <a:cubicBezTo>
                    <a:pt x="22" y="16"/>
                    <a:pt x="25" y="17"/>
                    <a:pt x="35" y="26"/>
                  </a:cubicBezTo>
                  <a:cubicBezTo>
                    <a:pt x="35" y="26"/>
                    <a:pt x="33" y="23"/>
                    <a:pt x="31" y="20"/>
                  </a:cubicBezTo>
                  <a:cubicBezTo>
                    <a:pt x="29" y="18"/>
                    <a:pt x="26" y="15"/>
                    <a:pt x="26" y="15"/>
                  </a:cubicBezTo>
                  <a:cubicBezTo>
                    <a:pt x="29" y="19"/>
                    <a:pt x="22" y="14"/>
                    <a:pt x="14" y="9"/>
                  </a:cubicBezTo>
                  <a:cubicBezTo>
                    <a:pt x="7" y="5"/>
                    <a:pt x="0" y="0"/>
                    <a:pt x="2" y="3"/>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2" name="Google Shape;1772;p92"/>
            <p:cNvSpPr/>
            <p:nvPr/>
          </p:nvSpPr>
          <p:spPr>
            <a:xfrm>
              <a:off x="9815513" y="3160713"/>
              <a:ext cx="50800" cy="26988"/>
            </a:xfrm>
            <a:custGeom>
              <a:rect b="b" l="l" r="r" t="t"/>
              <a:pathLst>
                <a:path extrusionOk="0" h="17" w="32">
                  <a:moveTo>
                    <a:pt x="25" y="14"/>
                  </a:moveTo>
                  <a:lnTo>
                    <a:pt x="32" y="17"/>
                  </a:lnTo>
                  <a:lnTo>
                    <a:pt x="0" y="0"/>
                  </a:lnTo>
                  <a:lnTo>
                    <a:pt x="25" y="14"/>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3" name="Google Shape;1773;p92"/>
            <p:cNvSpPr/>
            <p:nvPr/>
          </p:nvSpPr>
          <p:spPr>
            <a:xfrm>
              <a:off x="9774238" y="2913063"/>
              <a:ext cx="3175" cy="61913"/>
            </a:xfrm>
            <a:custGeom>
              <a:rect b="b" l="l" r="r" t="t"/>
              <a:pathLst>
                <a:path extrusionOk="0" h="39" w="2">
                  <a:moveTo>
                    <a:pt x="2" y="36"/>
                  </a:moveTo>
                  <a:lnTo>
                    <a:pt x="0" y="0"/>
                  </a:lnTo>
                  <a:lnTo>
                    <a:pt x="0" y="3"/>
                  </a:lnTo>
                  <a:lnTo>
                    <a:pt x="2" y="39"/>
                  </a:lnTo>
                  <a:lnTo>
                    <a:pt x="2" y="36"/>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4" name="Google Shape;1774;p92"/>
            <p:cNvSpPr/>
            <p:nvPr/>
          </p:nvSpPr>
          <p:spPr>
            <a:xfrm>
              <a:off x="9982200" y="2152650"/>
              <a:ext cx="195262" cy="50800"/>
            </a:xfrm>
            <a:custGeom>
              <a:rect b="b" l="l" r="r" t="t"/>
              <a:pathLst>
                <a:path extrusionOk="0" h="19" w="72">
                  <a:moveTo>
                    <a:pt x="39" y="8"/>
                  </a:moveTo>
                  <a:cubicBezTo>
                    <a:pt x="13" y="0"/>
                    <a:pt x="16" y="4"/>
                    <a:pt x="0" y="1"/>
                  </a:cubicBezTo>
                  <a:cubicBezTo>
                    <a:pt x="15" y="4"/>
                    <a:pt x="24" y="6"/>
                    <a:pt x="34" y="9"/>
                  </a:cubicBezTo>
                  <a:cubicBezTo>
                    <a:pt x="44" y="12"/>
                    <a:pt x="54" y="15"/>
                    <a:pt x="72" y="19"/>
                  </a:cubicBezTo>
                  <a:cubicBezTo>
                    <a:pt x="45" y="11"/>
                    <a:pt x="37" y="9"/>
                    <a:pt x="39" y="8"/>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5" name="Google Shape;1775;p92"/>
            <p:cNvSpPr/>
            <p:nvPr/>
          </p:nvSpPr>
          <p:spPr>
            <a:xfrm>
              <a:off x="9953625" y="2146300"/>
              <a:ext cx="28575" cy="9525"/>
            </a:xfrm>
            <a:custGeom>
              <a:rect b="b" l="l" r="r" t="t"/>
              <a:pathLst>
                <a:path extrusionOk="0" h="3" w="11">
                  <a:moveTo>
                    <a:pt x="11" y="3"/>
                  </a:moveTo>
                  <a:cubicBezTo>
                    <a:pt x="8" y="2"/>
                    <a:pt x="4" y="1"/>
                    <a:pt x="0" y="0"/>
                  </a:cubicBezTo>
                  <a:cubicBezTo>
                    <a:pt x="5" y="1"/>
                    <a:pt x="8" y="2"/>
                    <a:pt x="11" y="3"/>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6" name="Google Shape;1776;p92"/>
            <p:cNvSpPr/>
            <p:nvPr/>
          </p:nvSpPr>
          <p:spPr>
            <a:xfrm>
              <a:off x="10239375" y="2225675"/>
              <a:ext cx="73025" cy="23813"/>
            </a:xfrm>
            <a:custGeom>
              <a:rect b="b" l="l" r="r" t="t"/>
              <a:pathLst>
                <a:path extrusionOk="0" h="9" w="27">
                  <a:moveTo>
                    <a:pt x="24" y="8"/>
                  </a:moveTo>
                  <a:cubicBezTo>
                    <a:pt x="20" y="7"/>
                    <a:pt x="14" y="5"/>
                    <a:pt x="9" y="3"/>
                  </a:cubicBezTo>
                  <a:cubicBezTo>
                    <a:pt x="6" y="2"/>
                    <a:pt x="3" y="1"/>
                    <a:pt x="1" y="0"/>
                  </a:cubicBezTo>
                  <a:cubicBezTo>
                    <a:pt x="0" y="0"/>
                    <a:pt x="5" y="2"/>
                    <a:pt x="11" y="4"/>
                  </a:cubicBezTo>
                  <a:cubicBezTo>
                    <a:pt x="15" y="6"/>
                    <a:pt x="20" y="7"/>
                    <a:pt x="23" y="8"/>
                  </a:cubicBezTo>
                  <a:cubicBezTo>
                    <a:pt x="26" y="9"/>
                    <a:pt x="27" y="9"/>
                    <a:pt x="24" y="8"/>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7" name="Google Shape;1777;p92"/>
            <p:cNvSpPr/>
            <p:nvPr/>
          </p:nvSpPr>
          <p:spPr>
            <a:xfrm>
              <a:off x="9936163" y="2066925"/>
              <a:ext cx="79375" cy="17463"/>
            </a:xfrm>
            <a:custGeom>
              <a:rect b="b" l="l" r="r" t="t"/>
              <a:pathLst>
                <a:path extrusionOk="0" h="7" w="29">
                  <a:moveTo>
                    <a:pt x="29" y="7"/>
                  </a:moveTo>
                  <a:cubicBezTo>
                    <a:pt x="26" y="5"/>
                    <a:pt x="8" y="1"/>
                    <a:pt x="0" y="0"/>
                  </a:cubicBezTo>
                  <a:cubicBezTo>
                    <a:pt x="11" y="2"/>
                    <a:pt x="19" y="7"/>
                    <a:pt x="29" y="7"/>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8" name="Google Shape;1778;p92"/>
            <p:cNvSpPr/>
            <p:nvPr/>
          </p:nvSpPr>
          <p:spPr>
            <a:xfrm>
              <a:off x="10469563" y="2055813"/>
              <a:ext cx="15875" cy="77788"/>
            </a:xfrm>
            <a:custGeom>
              <a:rect b="b" l="l" r="r" t="t"/>
              <a:pathLst>
                <a:path extrusionOk="0" h="29" w="6">
                  <a:moveTo>
                    <a:pt x="6" y="0"/>
                  </a:moveTo>
                  <a:cubicBezTo>
                    <a:pt x="5" y="6"/>
                    <a:pt x="2" y="14"/>
                    <a:pt x="1" y="10"/>
                  </a:cubicBezTo>
                  <a:cubicBezTo>
                    <a:pt x="0" y="18"/>
                    <a:pt x="0" y="29"/>
                    <a:pt x="6"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9" name="Google Shape;1779;p92"/>
            <p:cNvSpPr/>
            <p:nvPr/>
          </p:nvSpPr>
          <p:spPr>
            <a:xfrm>
              <a:off x="10093325" y="2103438"/>
              <a:ext cx="61912" cy="15875"/>
            </a:xfrm>
            <a:custGeom>
              <a:rect b="b" l="l" r="r" t="t"/>
              <a:pathLst>
                <a:path extrusionOk="0" h="6" w="23">
                  <a:moveTo>
                    <a:pt x="0" y="0"/>
                  </a:moveTo>
                  <a:cubicBezTo>
                    <a:pt x="0" y="0"/>
                    <a:pt x="6" y="2"/>
                    <a:pt x="12" y="3"/>
                  </a:cubicBezTo>
                  <a:cubicBezTo>
                    <a:pt x="18" y="5"/>
                    <a:pt x="23" y="6"/>
                    <a:pt x="23" y="6"/>
                  </a:cubicBezTo>
                  <a:cubicBezTo>
                    <a:pt x="20" y="5"/>
                    <a:pt x="20" y="5"/>
                    <a:pt x="20" y="5"/>
                  </a:cubicBezTo>
                  <a:lnTo>
                    <a:pt x="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0" name="Google Shape;1780;p92"/>
            <p:cNvSpPr/>
            <p:nvPr/>
          </p:nvSpPr>
          <p:spPr>
            <a:xfrm>
              <a:off x="9874250" y="1612900"/>
              <a:ext cx="61912" cy="4763"/>
            </a:xfrm>
            <a:custGeom>
              <a:rect b="b" l="l" r="r" t="t"/>
              <a:pathLst>
                <a:path extrusionOk="0" h="2" w="23">
                  <a:moveTo>
                    <a:pt x="8" y="1"/>
                  </a:moveTo>
                  <a:cubicBezTo>
                    <a:pt x="23" y="1"/>
                    <a:pt x="23" y="1"/>
                    <a:pt x="23" y="1"/>
                  </a:cubicBezTo>
                  <a:cubicBezTo>
                    <a:pt x="4" y="0"/>
                    <a:pt x="4" y="0"/>
                    <a:pt x="4" y="0"/>
                  </a:cubicBezTo>
                  <a:cubicBezTo>
                    <a:pt x="10" y="0"/>
                    <a:pt x="0" y="2"/>
                    <a:pt x="8"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1" name="Google Shape;1781;p92"/>
            <p:cNvSpPr/>
            <p:nvPr/>
          </p:nvSpPr>
          <p:spPr>
            <a:xfrm>
              <a:off x="9874250" y="1609725"/>
              <a:ext cx="11112" cy="3175"/>
            </a:xfrm>
            <a:custGeom>
              <a:rect b="b" l="l" r="r" t="t"/>
              <a:pathLst>
                <a:path extrusionOk="0" h="1" w="4">
                  <a:moveTo>
                    <a:pt x="0" y="0"/>
                  </a:moveTo>
                  <a:cubicBezTo>
                    <a:pt x="4" y="1"/>
                    <a:pt x="4" y="1"/>
                    <a:pt x="4" y="1"/>
                  </a:cubicBezTo>
                  <a:cubicBezTo>
                    <a:pt x="3" y="0"/>
                    <a:pt x="2"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2" name="Google Shape;1782;p92"/>
            <p:cNvSpPr/>
            <p:nvPr/>
          </p:nvSpPr>
          <p:spPr>
            <a:xfrm>
              <a:off x="9785350" y="1574800"/>
              <a:ext cx="3175" cy="38100"/>
            </a:xfrm>
            <a:custGeom>
              <a:rect b="b" l="l" r="r" t="t"/>
              <a:pathLst>
                <a:path extrusionOk="0" h="14" w="1">
                  <a:moveTo>
                    <a:pt x="1" y="10"/>
                  </a:moveTo>
                  <a:cubicBezTo>
                    <a:pt x="1" y="11"/>
                    <a:pt x="1" y="11"/>
                    <a:pt x="1" y="11"/>
                  </a:cubicBezTo>
                  <a:cubicBezTo>
                    <a:pt x="1" y="11"/>
                    <a:pt x="1" y="11"/>
                    <a:pt x="1" y="11"/>
                  </a:cubicBezTo>
                  <a:cubicBezTo>
                    <a:pt x="1" y="11"/>
                    <a:pt x="1" y="11"/>
                    <a:pt x="1" y="11"/>
                  </a:cubicBezTo>
                  <a:cubicBezTo>
                    <a:pt x="1" y="13"/>
                    <a:pt x="1" y="14"/>
                    <a:pt x="1" y="14"/>
                  </a:cubicBezTo>
                  <a:cubicBezTo>
                    <a:pt x="1" y="14"/>
                    <a:pt x="1" y="12"/>
                    <a:pt x="1" y="11"/>
                  </a:cubicBezTo>
                  <a:cubicBezTo>
                    <a:pt x="1" y="6"/>
                    <a:pt x="0" y="0"/>
                    <a:pt x="0" y="0"/>
                  </a:cubicBezTo>
                  <a:cubicBezTo>
                    <a:pt x="0" y="2"/>
                    <a:pt x="0" y="2"/>
                    <a:pt x="0" y="2"/>
                  </a:cubicBezTo>
                  <a:cubicBezTo>
                    <a:pt x="0" y="2"/>
                    <a:pt x="0" y="4"/>
                    <a:pt x="0" y="6"/>
                  </a:cubicBezTo>
                  <a:cubicBezTo>
                    <a:pt x="0" y="7"/>
                    <a:pt x="0" y="9"/>
                    <a:pt x="1" y="1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3" name="Google Shape;1783;p92"/>
            <p:cNvSpPr/>
            <p:nvPr/>
          </p:nvSpPr>
          <p:spPr>
            <a:xfrm>
              <a:off x="9504363" y="1289050"/>
              <a:ext cx="111125" cy="4763"/>
            </a:xfrm>
            <a:custGeom>
              <a:rect b="b" l="l" r="r" t="t"/>
              <a:pathLst>
                <a:path extrusionOk="0" h="2" w="41">
                  <a:moveTo>
                    <a:pt x="27" y="1"/>
                  </a:moveTo>
                  <a:cubicBezTo>
                    <a:pt x="30" y="1"/>
                    <a:pt x="32" y="1"/>
                    <a:pt x="34" y="1"/>
                  </a:cubicBezTo>
                  <a:cubicBezTo>
                    <a:pt x="36" y="1"/>
                    <a:pt x="37" y="1"/>
                    <a:pt x="38" y="1"/>
                  </a:cubicBezTo>
                  <a:cubicBezTo>
                    <a:pt x="40" y="1"/>
                    <a:pt x="41" y="1"/>
                    <a:pt x="41" y="1"/>
                  </a:cubicBezTo>
                  <a:cubicBezTo>
                    <a:pt x="37" y="0"/>
                    <a:pt x="37" y="0"/>
                    <a:pt x="37" y="0"/>
                  </a:cubicBezTo>
                  <a:cubicBezTo>
                    <a:pt x="0" y="1"/>
                    <a:pt x="0" y="1"/>
                    <a:pt x="0" y="1"/>
                  </a:cubicBezTo>
                  <a:cubicBezTo>
                    <a:pt x="8" y="2"/>
                    <a:pt x="8" y="2"/>
                    <a:pt x="8" y="2"/>
                  </a:cubicBezTo>
                  <a:cubicBezTo>
                    <a:pt x="8" y="2"/>
                    <a:pt x="18" y="2"/>
                    <a:pt x="27"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4" name="Google Shape;1784;p92"/>
            <p:cNvSpPr/>
            <p:nvPr/>
          </p:nvSpPr>
          <p:spPr>
            <a:xfrm>
              <a:off x="8528050" y="2654300"/>
              <a:ext cx="927100" cy="1169988"/>
            </a:xfrm>
            <a:custGeom>
              <a:rect b="b" l="l" r="r" t="t"/>
              <a:pathLst>
                <a:path extrusionOk="0" h="434" w="343">
                  <a:moveTo>
                    <a:pt x="0" y="6"/>
                  </a:moveTo>
                  <a:cubicBezTo>
                    <a:pt x="2" y="30"/>
                    <a:pt x="2" y="48"/>
                    <a:pt x="4" y="64"/>
                  </a:cubicBezTo>
                  <a:cubicBezTo>
                    <a:pt x="5" y="56"/>
                    <a:pt x="7" y="69"/>
                    <a:pt x="11" y="86"/>
                  </a:cubicBezTo>
                  <a:cubicBezTo>
                    <a:pt x="13" y="95"/>
                    <a:pt x="15" y="105"/>
                    <a:pt x="18" y="113"/>
                  </a:cubicBezTo>
                  <a:cubicBezTo>
                    <a:pt x="20" y="122"/>
                    <a:pt x="23" y="130"/>
                    <a:pt x="25" y="134"/>
                  </a:cubicBezTo>
                  <a:cubicBezTo>
                    <a:pt x="25" y="134"/>
                    <a:pt x="28" y="140"/>
                    <a:pt x="30" y="145"/>
                  </a:cubicBezTo>
                  <a:cubicBezTo>
                    <a:pt x="31" y="148"/>
                    <a:pt x="33" y="150"/>
                    <a:pt x="34" y="152"/>
                  </a:cubicBezTo>
                  <a:cubicBezTo>
                    <a:pt x="34" y="154"/>
                    <a:pt x="35" y="155"/>
                    <a:pt x="35" y="155"/>
                  </a:cubicBezTo>
                  <a:cubicBezTo>
                    <a:pt x="35" y="155"/>
                    <a:pt x="36" y="157"/>
                    <a:pt x="37" y="159"/>
                  </a:cubicBezTo>
                  <a:cubicBezTo>
                    <a:pt x="38" y="161"/>
                    <a:pt x="39" y="163"/>
                    <a:pt x="39" y="163"/>
                  </a:cubicBezTo>
                  <a:cubicBezTo>
                    <a:pt x="39" y="164"/>
                    <a:pt x="37" y="163"/>
                    <a:pt x="31" y="151"/>
                  </a:cubicBezTo>
                  <a:cubicBezTo>
                    <a:pt x="34" y="156"/>
                    <a:pt x="39" y="166"/>
                    <a:pt x="44" y="175"/>
                  </a:cubicBezTo>
                  <a:cubicBezTo>
                    <a:pt x="49" y="184"/>
                    <a:pt x="54" y="191"/>
                    <a:pt x="53" y="189"/>
                  </a:cubicBezTo>
                  <a:cubicBezTo>
                    <a:pt x="53" y="189"/>
                    <a:pt x="64" y="207"/>
                    <a:pt x="76" y="223"/>
                  </a:cubicBezTo>
                  <a:cubicBezTo>
                    <a:pt x="89" y="239"/>
                    <a:pt x="104" y="254"/>
                    <a:pt x="104" y="254"/>
                  </a:cubicBezTo>
                  <a:cubicBezTo>
                    <a:pt x="105" y="256"/>
                    <a:pt x="107" y="258"/>
                    <a:pt x="108" y="260"/>
                  </a:cubicBezTo>
                  <a:cubicBezTo>
                    <a:pt x="110" y="261"/>
                    <a:pt x="111" y="262"/>
                    <a:pt x="111" y="261"/>
                  </a:cubicBezTo>
                  <a:cubicBezTo>
                    <a:pt x="111" y="261"/>
                    <a:pt x="112" y="262"/>
                    <a:pt x="114" y="264"/>
                  </a:cubicBezTo>
                  <a:cubicBezTo>
                    <a:pt x="116" y="266"/>
                    <a:pt x="119" y="268"/>
                    <a:pt x="122" y="272"/>
                  </a:cubicBezTo>
                  <a:cubicBezTo>
                    <a:pt x="129" y="278"/>
                    <a:pt x="140" y="287"/>
                    <a:pt x="153" y="297"/>
                  </a:cubicBezTo>
                  <a:cubicBezTo>
                    <a:pt x="166" y="307"/>
                    <a:pt x="182" y="317"/>
                    <a:pt x="200" y="328"/>
                  </a:cubicBezTo>
                  <a:cubicBezTo>
                    <a:pt x="209" y="333"/>
                    <a:pt x="218" y="338"/>
                    <a:pt x="228" y="343"/>
                  </a:cubicBezTo>
                  <a:cubicBezTo>
                    <a:pt x="237" y="348"/>
                    <a:pt x="246" y="352"/>
                    <a:pt x="256" y="357"/>
                  </a:cubicBezTo>
                  <a:cubicBezTo>
                    <a:pt x="275" y="366"/>
                    <a:pt x="294" y="375"/>
                    <a:pt x="312" y="383"/>
                  </a:cubicBezTo>
                  <a:cubicBezTo>
                    <a:pt x="319" y="386"/>
                    <a:pt x="326" y="389"/>
                    <a:pt x="333" y="392"/>
                  </a:cubicBezTo>
                  <a:cubicBezTo>
                    <a:pt x="333" y="392"/>
                    <a:pt x="334" y="392"/>
                    <a:pt x="334" y="392"/>
                  </a:cubicBezTo>
                  <a:cubicBezTo>
                    <a:pt x="334" y="392"/>
                    <a:pt x="334" y="392"/>
                    <a:pt x="334" y="392"/>
                  </a:cubicBezTo>
                  <a:cubicBezTo>
                    <a:pt x="334" y="393"/>
                    <a:pt x="334" y="393"/>
                    <a:pt x="334" y="393"/>
                  </a:cubicBezTo>
                  <a:cubicBezTo>
                    <a:pt x="334" y="393"/>
                    <a:pt x="334" y="393"/>
                    <a:pt x="334" y="393"/>
                  </a:cubicBezTo>
                  <a:cubicBezTo>
                    <a:pt x="334" y="418"/>
                    <a:pt x="334" y="434"/>
                    <a:pt x="334" y="434"/>
                  </a:cubicBezTo>
                  <a:cubicBezTo>
                    <a:pt x="334" y="425"/>
                    <a:pt x="335" y="418"/>
                    <a:pt x="335" y="410"/>
                  </a:cubicBezTo>
                  <a:cubicBezTo>
                    <a:pt x="335" y="406"/>
                    <a:pt x="335" y="403"/>
                    <a:pt x="335" y="399"/>
                  </a:cubicBezTo>
                  <a:cubicBezTo>
                    <a:pt x="336" y="393"/>
                    <a:pt x="336" y="394"/>
                    <a:pt x="336" y="393"/>
                  </a:cubicBezTo>
                  <a:cubicBezTo>
                    <a:pt x="337" y="395"/>
                    <a:pt x="337" y="394"/>
                    <a:pt x="337" y="392"/>
                  </a:cubicBezTo>
                  <a:cubicBezTo>
                    <a:pt x="337" y="392"/>
                    <a:pt x="337" y="391"/>
                    <a:pt x="337" y="391"/>
                  </a:cubicBezTo>
                  <a:cubicBezTo>
                    <a:pt x="337" y="391"/>
                    <a:pt x="337" y="390"/>
                    <a:pt x="337" y="390"/>
                  </a:cubicBezTo>
                  <a:cubicBezTo>
                    <a:pt x="337" y="390"/>
                    <a:pt x="337" y="390"/>
                    <a:pt x="337" y="390"/>
                  </a:cubicBezTo>
                  <a:cubicBezTo>
                    <a:pt x="337" y="389"/>
                    <a:pt x="336" y="389"/>
                    <a:pt x="337" y="389"/>
                  </a:cubicBezTo>
                  <a:cubicBezTo>
                    <a:pt x="338" y="389"/>
                    <a:pt x="338" y="389"/>
                    <a:pt x="339" y="389"/>
                  </a:cubicBezTo>
                  <a:cubicBezTo>
                    <a:pt x="339" y="389"/>
                    <a:pt x="339" y="389"/>
                    <a:pt x="339" y="389"/>
                  </a:cubicBezTo>
                  <a:cubicBezTo>
                    <a:pt x="339" y="390"/>
                    <a:pt x="339" y="390"/>
                    <a:pt x="339" y="390"/>
                  </a:cubicBezTo>
                  <a:cubicBezTo>
                    <a:pt x="339" y="391"/>
                    <a:pt x="339" y="391"/>
                    <a:pt x="339" y="392"/>
                  </a:cubicBezTo>
                  <a:cubicBezTo>
                    <a:pt x="339" y="397"/>
                    <a:pt x="339" y="401"/>
                    <a:pt x="339" y="404"/>
                  </a:cubicBezTo>
                  <a:cubicBezTo>
                    <a:pt x="340" y="408"/>
                    <a:pt x="341" y="394"/>
                    <a:pt x="342" y="395"/>
                  </a:cubicBezTo>
                  <a:cubicBezTo>
                    <a:pt x="343" y="394"/>
                    <a:pt x="343" y="393"/>
                    <a:pt x="343" y="392"/>
                  </a:cubicBezTo>
                  <a:cubicBezTo>
                    <a:pt x="343" y="391"/>
                    <a:pt x="343" y="391"/>
                    <a:pt x="343" y="390"/>
                  </a:cubicBezTo>
                  <a:cubicBezTo>
                    <a:pt x="343" y="389"/>
                    <a:pt x="343" y="388"/>
                    <a:pt x="343" y="388"/>
                  </a:cubicBezTo>
                  <a:cubicBezTo>
                    <a:pt x="343" y="387"/>
                    <a:pt x="343" y="387"/>
                    <a:pt x="342" y="387"/>
                  </a:cubicBezTo>
                  <a:cubicBezTo>
                    <a:pt x="342" y="387"/>
                    <a:pt x="342" y="387"/>
                    <a:pt x="341" y="386"/>
                  </a:cubicBezTo>
                  <a:cubicBezTo>
                    <a:pt x="340" y="386"/>
                    <a:pt x="339" y="386"/>
                    <a:pt x="338" y="386"/>
                  </a:cubicBezTo>
                  <a:cubicBezTo>
                    <a:pt x="337" y="386"/>
                    <a:pt x="337" y="385"/>
                    <a:pt x="336" y="385"/>
                  </a:cubicBezTo>
                  <a:cubicBezTo>
                    <a:pt x="335" y="385"/>
                    <a:pt x="335" y="385"/>
                    <a:pt x="335" y="385"/>
                  </a:cubicBezTo>
                  <a:cubicBezTo>
                    <a:pt x="335" y="385"/>
                    <a:pt x="335" y="385"/>
                    <a:pt x="334" y="385"/>
                  </a:cubicBezTo>
                  <a:cubicBezTo>
                    <a:pt x="323" y="381"/>
                    <a:pt x="311" y="378"/>
                    <a:pt x="293" y="369"/>
                  </a:cubicBezTo>
                  <a:cubicBezTo>
                    <a:pt x="295" y="368"/>
                    <a:pt x="307" y="372"/>
                    <a:pt x="282" y="361"/>
                  </a:cubicBezTo>
                  <a:cubicBezTo>
                    <a:pt x="289" y="364"/>
                    <a:pt x="289" y="364"/>
                    <a:pt x="289" y="364"/>
                  </a:cubicBezTo>
                  <a:cubicBezTo>
                    <a:pt x="269" y="355"/>
                    <a:pt x="262" y="351"/>
                    <a:pt x="256" y="348"/>
                  </a:cubicBezTo>
                  <a:cubicBezTo>
                    <a:pt x="251" y="344"/>
                    <a:pt x="247" y="342"/>
                    <a:pt x="234" y="338"/>
                  </a:cubicBezTo>
                  <a:cubicBezTo>
                    <a:pt x="235" y="336"/>
                    <a:pt x="235" y="336"/>
                    <a:pt x="235" y="336"/>
                  </a:cubicBezTo>
                  <a:cubicBezTo>
                    <a:pt x="226" y="333"/>
                    <a:pt x="212" y="326"/>
                    <a:pt x="199" y="318"/>
                  </a:cubicBezTo>
                  <a:cubicBezTo>
                    <a:pt x="186" y="311"/>
                    <a:pt x="173" y="302"/>
                    <a:pt x="164" y="296"/>
                  </a:cubicBezTo>
                  <a:cubicBezTo>
                    <a:pt x="166" y="296"/>
                    <a:pt x="166" y="296"/>
                    <a:pt x="166" y="296"/>
                  </a:cubicBezTo>
                  <a:cubicBezTo>
                    <a:pt x="153" y="288"/>
                    <a:pt x="145" y="282"/>
                    <a:pt x="139" y="277"/>
                  </a:cubicBezTo>
                  <a:cubicBezTo>
                    <a:pt x="133" y="273"/>
                    <a:pt x="130" y="270"/>
                    <a:pt x="126" y="266"/>
                  </a:cubicBezTo>
                  <a:cubicBezTo>
                    <a:pt x="123" y="263"/>
                    <a:pt x="119" y="260"/>
                    <a:pt x="113" y="254"/>
                  </a:cubicBezTo>
                  <a:cubicBezTo>
                    <a:pt x="107" y="248"/>
                    <a:pt x="98" y="239"/>
                    <a:pt x="87" y="226"/>
                  </a:cubicBezTo>
                  <a:cubicBezTo>
                    <a:pt x="87" y="226"/>
                    <a:pt x="92" y="232"/>
                    <a:pt x="98" y="237"/>
                  </a:cubicBezTo>
                  <a:cubicBezTo>
                    <a:pt x="104" y="243"/>
                    <a:pt x="111" y="249"/>
                    <a:pt x="111" y="249"/>
                  </a:cubicBezTo>
                  <a:cubicBezTo>
                    <a:pt x="102" y="239"/>
                    <a:pt x="97" y="234"/>
                    <a:pt x="92" y="229"/>
                  </a:cubicBezTo>
                  <a:cubicBezTo>
                    <a:pt x="88" y="224"/>
                    <a:pt x="84" y="220"/>
                    <a:pt x="78" y="213"/>
                  </a:cubicBezTo>
                  <a:cubicBezTo>
                    <a:pt x="79" y="214"/>
                    <a:pt x="79" y="211"/>
                    <a:pt x="84" y="217"/>
                  </a:cubicBezTo>
                  <a:cubicBezTo>
                    <a:pt x="79" y="211"/>
                    <a:pt x="70" y="200"/>
                    <a:pt x="62" y="188"/>
                  </a:cubicBezTo>
                  <a:cubicBezTo>
                    <a:pt x="56" y="180"/>
                    <a:pt x="51" y="170"/>
                    <a:pt x="47" y="163"/>
                  </a:cubicBezTo>
                  <a:cubicBezTo>
                    <a:pt x="43" y="156"/>
                    <a:pt x="40" y="152"/>
                    <a:pt x="40" y="152"/>
                  </a:cubicBezTo>
                  <a:cubicBezTo>
                    <a:pt x="35" y="143"/>
                    <a:pt x="35" y="143"/>
                    <a:pt x="37" y="147"/>
                  </a:cubicBezTo>
                  <a:cubicBezTo>
                    <a:pt x="38" y="151"/>
                    <a:pt x="41" y="158"/>
                    <a:pt x="41" y="159"/>
                  </a:cubicBezTo>
                  <a:cubicBezTo>
                    <a:pt x="40" y="158"/>
                    <a:pt x="38" y="154"/>
                    <a:pt x="36" y="150"/>
                  </a:cubicBezTo>
                  <a:cubicBezTo>
                    <a:pt x="34" y="146"/>
                    <a:pt x="32" y="141"/>
                    <a:pt x="30" y="136"/>
                  </a:cubicBezTo>
                  <a:cubicBezTo>
                    <a:pt x="26" y="126"/>
                    <a:pt x="23" y="116"/>
                    <a:pt x="24" y="115"/>
                  </a:cubicBezTo>
                  <a:cubicBezTo>
                    <a:pt x="25" y="119"/>
                    <a:pt x="33" y="139"/>
                    <a:pt x="30" y="126"/>
                  </a:cubicBezTo>
                  <a:cubicBezTo>
                    <a:pt x="30" y="126"/>
                    <a:pt x="26" y="119"/>
                    <a:pt x="23" y="112"/>
                  </a:cubicBezTo>
                  <a:cubicBezTo>
                    <a:pt x="20" y="106"/>
                    <a:pt x="17" y="98"/>
                    <a:pt x="17" y="98"/>
                  </a:cubicBezTo>
                  <a:cubicBezTo>
                    <a:pt x="15" y="89"/>
                    <a:pt x="15" y="86"/>
                    <a:pt x="16" y="87"/>
                  </a:cubicBezTo>
                  <a:cubicBezTo>
                    <a:pt x="17" y="88"/>
                    <a:pt x="19" y="93"/>
                    <a:pt x="21" y="100"/>
                  </a:cubicBezTo>
                  <a:cubicBezTo>
                    <a:pt x="23" y="107"/>
                    <a:pt x="27" y="116"/>
                    <a:pt x="30" y="124"/>
                  </a:cubicBezTo>
                  <a:cubicBezTo>
                    <a:pt x="33" y="132"/>
                    <a:pt x="37" y="140"/>
                    <a:pt x="39" y="144"/>
                  </a:cubicBezTo>
                  <a:cubicBezTo>
                    <a:pt x="31" y="125"/>
                    <a:pt x="27" y="113"/>
                    <a:pt x="23" y="100"/>
                  </a:cubicBezTo>
                  <a:cubicBezTo>
                    <a:pt x="19" y="87"/>
                    <a:pt x="15" y="74"/>
                    <a:pt x="12" y="53"/>
                  </a:cubicBezTo>
                  <a:cubicBezTo>
                    <a:pt x="14" y="66"/>
                    <a:pt x="14" y="74"/>
                    <a:pt x="15" y="80"/>
                  </a:cubicBezTo>
                  <a:cubicBezTo>
                    <a:pt x="14" y="81"/>
                    <a:pt x="11" y="72"/>
                    <a:pt x="9" y="59"/>
                  </a:cubicBezTo>
                  <a:cubicBezTo>
                    <a:pt x="7" y="45"/>
                    <a:pt x="6" y="29"/>
                    <a:pt x="5" y="15"/>
                  </a:cubicBezTo>
                  <a:cubicBezTo>
                    <a:pt x="5" y="32"/>
                    <a:pt x="3" y="22"/>
                    <a:pt x="2" y="9"/>
                  </a:cubicBezTo>
                  <a:cubicBezTo>
                    <a:pt x="2" y="7"/>
                    <a:pt x="1" y="5"/>
                    <a:pt x="1" y="4"/>
                  </a:cubicBezTo>
                  <a:cubicBezTo>
                    <a:pt x="1" y="3"/>
                    <a:pt x="1" y="1"/>
                    <a:pt x="1" y="0"/>
                  </a:cubicBezTo>
                  <a:cubicBezTo>
                    <a:pt x="1" y="3"/>
                    <a:pt x="1" y="3"/>
                    <a:pt x="1" y="3"/>
                  </a:cubicBezTo>
                  <a:cubicBezTo>
                    <a:pt x="1" y="3"/>
                    <a:pt x="0" y="4"/>
                    <a:pt x="0" y="6"/>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5" name="Google Shape;1785;p92"/>
            <p:cNvSpPr/>
            <p:nvPr/>
          </p:nvSpPr>
          <p:spPr>
            <a:xfrm>
              <a:off x="8755063" y="3240088"/>
              <a:ext cx="14287" cy="15875"/>
            </a:xfrm>
            <a:custGeom>
              <a:rect b="b" l="l" r="r" t="t"/>
              <a:pathLst>
                <a:path extrusionOk="0" h="6" w="5">
                  <a:moveTo>
                    <a:pt x="0" y="0"/>
                  </a:moveTo>
                  <a:cubicBezTo>
                    <a:pt x="3" y="3"/>
                    <a:pt x="5" y="6"/>
                    <a:pt x="5" y="6"/>
                  </a:cubicBezTo>
                  <a:cubicBezTo>
                    <a:pt x="3" y="3"/>
                    <a:pt x="1" y="1"/>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6" name="Google Shape;1786;p92"/>
            <p:cNvSpPr/>
            <p:nvPr/>
          </p:nvSpPr>
          <p:spPr>
            <a:xfrm>
              <a:off x="8555038" y="2757488"/>
              <a:ext cx="6350" cy="39688"/>
            </a:xfrm>
            <a:custGeom>
              <a:rect b="b" l="l" r="r" t="t"/>
              <a:pathLst>
                <a:path extrusionOk="0" h="15" w="2">
                  <a:moveTo>
                    <a:pt x="2" y="15"/>
                  </a:moveTo>
                  <a:cubicBezTo>
                    <a:pt x="2" y="11"/>
                    <a:pt x="1" y="6"/>
                    <a:pt x="0" y="0"/>
                  </a:cubicBezTo>
                  <a:cubicBezTo>
                    <a:pt x="1" y="5"/>
                    <a:pt x="1" y="10"/>
                    <a:pt x="2" y="15"/>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7" name="Google Shape;1787;p92"/>
            <p:cNvSpPr/>
            <p:nvPr/>
          </p:nvSpPr>
          <p:spPr>
            <a:xfrm>
              <a:off x="9431338" y="3824288"/>
              <a:ext cx="0" cy="63500"/>
            </a:xfrm>
            <a:custGeom>
              <a:rect b="b" l="l" r="r" t="t"/>
              <a:pathLst>
                <a:path extrusionOk="0" h="23" w="120000">
                  <a:moveTo>
                    <a:pt x="0" y="23"/>
                  </a:moveTo>
                  <a:cubicBezTo>
                    <a:pt x="0" y="0"/>
                    <a:pt x="0" y="0"/>
                    <a:pt x="0" y="0"/>
                  </a:cubicBezTo>
                  <a:cubicBezTo>
                    <a:pt x="0" y="7"/>
                    <a:pt x="0" y="14"/>
                    <a:pt x="0" y="23"/>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8" name="Google Shape;1788;p92"/>
            <p:cNvSpPr/>
            <p:nvPr/>
          </p:nvSpPr>
          <p:spPr>
            <a:xfrm>
              <a:off x="8531225" y="2425700"/>
              <a:ext cx="19050" cy="160338"/>
            </a:xfrm>
            <a:custGeom>
              <a:rect b="b" l="l" r="r" t="t"/>
              <a:pathLst>
                <a:path extrusionOk="0" h="60" w="7">
                  <a:moveTo>
                    <a:pt x="2" y="59"/>
                  </a:moveTo>
                  <a:cubicBezTo>
                    <a:pt x="2" y="59"/>
                    <a:pt x="2" y="48"/>
                    <a:pt x="3" y="37"/>
                  </a:cubicBezTo>
                  <a:cubicBezTo>
                    <a:pt x="5" y="25"/>
                    <a:pt x="7" y="14"/>
                    <a:pt x="7" y="14"/>
                  </a:cubicBezTo>
                  <a:cubicBezTo>
                    <a:pt x="5" y="22"/>
                    <a:pt x="5" y="19"/>
                    <a:pt x="6" y="14"/>
                  </a:cubicBezTo>
                  <a:cubicBezTo>
                    <a:pt x="6" y="8"/>
                    <a:pt x="7" y="1"/>
                    <a:pt x="7" y="0"/>
                  </a:cubicBezTo>
                  <a:cubicBezTo>
                    <a:pt x="7" y="0"/>
                    <a:pt x="4" y="13"/>
                    <a:pt x="2" y="27"/>
                  </a:cubicBezTo>
                  <a:cubicBezTo>
                    <a:pt x="0" y="41"/>
                    <a:pt x="0" y="55"/>
                    <a:pt x="0" y="55"/>
                  </a:cubicBezTo>
                  <a:cubicBezTo>
                    <a:pt x="1" y="55"/>
                    <a:pt x="1" y="60"/>
                    <a:pt x="2" y="59"/>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9" name="Google Shape;1789;p92"/>
            <p:cNvSpPr/>
            <p:nvPr/>
          </p:nvSpPr>
          <p:spPr>
            <a:xfrm>
              <a:off x="8524875" y="2573338"/>
              <a:ext cx="6350" cy="80963"/>
            </a:xfrm>
            <a:custGeom>
              <a:rect b="b" l="l" r="r" t="t"/>
              <a:pathLst>
                <a:path extrusionOk="0" h="30" w="2">
                  <a:moveTo>
                    <a:pt x="1" y="15"/>
                  </a:moveTo>
                  <a:cubicBezTo>
                    <a:pt x="1" y="12"/>
                    <a:pt x="1" y="8"/>
                    <a:pt x="2" y="5"/>
                  </a:cubicBezTo>
                  <a:cubicBezTo>
                    <a:pt x="2" y="2"/>
                    <a:pt x="2" y="0"/>
                    <a:pt x="2" y="0"/>
                  </a:cubicBezTo>
                  <a:cubicBezTo>
                    <a:pt x="1" y="0"/>
                    <a:pt x="0" y="4"/>
                    <a:pt x="0" y="16"/>
                  </a:cubicBezTo>
                  <a:cubicBezTo>
                    <a:pt x="0" y="18"/>
                    <a:pt x="1" y="23"/>
                    <a:pt x="2" y="30"/>
                  </a:cubicBezTo>
                  <a:cubicBezTo>
                    <a:pt x="2" y="30"/>
                    <a:pt x="1" y="22"/>
                    <a:pt x="1" y="15"/>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0" name="Google Shape;1790;p92"/>
            <p:cNvSpPr/>
            <p:nvPr/>
          </p:nvSpPr>
          <p:spPr>
            <a:xfrm>
              <a:off x="9455150" y="4348163"/>
              <a:ext cx="0" cy="30163"/>
            </a:xfrm>
            <a:custGeom>
              <a:rect b="b" l="l" r="r" t="t"/>
              <a:pathLst>
                <a:path extrusionOk="0" h="11" w="120000">
                  <a:moveTo>
                    <a:pt x="0" y="0"/>
                  </a:moveTo>
                  <a:cubicBezTo>
                    <a:pt x="0" y="4"/>
                    <a:pt x="0" y="8"/>
                    <a:pt x="0" y="11"/>
                  </a:cubicBezTo>
                  <a:cubicBezTo>
                    <a:pt x="0" y="6"/>
                    <a:pt x="0" y="3"/>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1" name="Google Shape;1791;p92"/>
            <p:cNvSpPr/>
            <p:nvPr/>
          </p:nvSpPr>
          <p:spPr>
            <a:xfrm>
              <a:off x="9434513" y="3735388"/>
              <a:ext cx="20637" cy="1039813"/>
            </a:xfrm>
            <a:custGeom>
              <a:rect b="b" l="l" r="r" t="t"/>
              <a:pathLst>
                <a:path extrusionOk="0" h="385" w="8">
                  <a:moveTo>
                    <a:pt x="8" y="227"/>
                  </a:moveTo>
                  <a:cubicBezTo>
                    <a:pt x="7" y="162"/>
                    <a:pt x="8" y="103"/>
                    <a:pt x="6" y="35"/>
                  </a:cubicBezTo>
                  <a:cubicBezTo>
                    <a:pt x="3" y="88"/>
                    <a:pt x="4" y="0"/>
                    <a:pt x="1" y="16"/>
                  </a:cubicBezTo>
                  <a:cubicBezTo>
                    <a:pt x="2" y="46"/>
                    <a:pt x="2" y="46"/>
                    <a:pt x="2" y="46"/>
                  </a:cubicBezTo>
                  <a:cubicBezTo>
                    <a:pt x="1" y="43"/>
                    <a:pt x="1" y="43"/>
                    <a:pt x="1" y="43"/>
                  </a:cubicBezTo>
                  <a:cubicBezTo>
                    <a:pt x="1" y="79"/>
                    <a:pt x="1" y="79"/>
                    <a:pt x="1" y="79"/>
                  </a:cubicBezTo>
                  <a:cubicBezTo>
                    <a:pt x="2" y="71"/>
                    <a:pt x="2" y="66"/>
                    <a:pt x="4" y="67"/>
                  </a:cubicBezTo>
                  <a:cubicBezTo>
                    <a:pt x="3" y="115"/>
                    <a:pt x="2" y="82"/>
                    <a:pt x="0" y="117"/>
                  </a:cubicBezTo>
                  <a:cubicBezTo>
                    <a:pt x="1" y="170"/>
                    <a:pt x="1" y="170"/>
                    <a:pt x="1" y="170"/>
                  </a:cubicBezTo>
                  <a:cubicBezTo>
                    <a:pt x="0" y="166"/>
                    <a:pt x="0" y="166"/>
                    <a:pt x="0" y="166"/>
                  </a:cubicBezTo>
                  <a:cubicBezTo>
                    <a:pt x="0" y="170"/>
                    <a:pt x="0" y="172"/>
                    <a:pt x="1" y="174"/>
                  </a:cubicBezTo>
                  <a:cubicBezTo>
                    <a:pt x="2" y="353"/>
                    <a:pt x="2" y="353"/>
                    <a:pt x="2" y="353"/>
                  </a:cubicBezTo>
                  <a:cubicBezTo>
                    <a:pt x="3" y="385"/>
                    <a:pt x="4" y="335"/>
                    <a:pt x="6" y="359"/>
                  </a:cubicBezTo>
                  <a:cubicBezTo>
                    <a:pt x="6" y="323"/>
                    <a:pt x="8" y="272"/>
                    <a:pt x="5" y="263"/>
                  </a:cubicBezTo>
                  <a:cubicBezTo>
                    <a:pt x="6" y="263"/>
                    <a:pt x="6" y="263"/>
                    <a:pt x="7" y="258"/>
                  </a:cubicBezTo>
                  <a:cubicBezTo>
                    <a:pt x="4" y="236"/>
                    <a:pt x="4" y="236"/>
                    <a:pt x="4" y="236"/>
                  </a:cubicBezTo>
                  <a:cubicBezTo>
                    <a:pt x="3" y="257"/>
                    <a:pt x="3" y="257"/>
                    <a:pt x="3" y="257"/>
                  </a:cubicBezTo>
                  <a:cubicBezTo>
                    <a:pt x="1" y="235"/>
                    <a:pt x="2" y="164"/>
                    <a:pt x="3" y="151"/>
                  </a:cubicBezTo>
                  <a:cubicBezTo>
                    <a:pt x="4" y="192"/>
                    <a:pt x="7" y="171"/>
                    <a:pt x="5" y="227"/>
                  </a:cubicBezTo>
                  <a:cubicBezTo>
                    <a:pt x="6" y="225"/>
                    <a:pt x="7" y="215"/>
                    <a:pt x="8" y="227"/>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2" name="Google Shape;1792;p92"/>
            <p:cNvSpPr/>
            <p:nvPr/>
          </p:nvSpPr>
          <p:spPr>
            <a:xfrm>
              <a:off x="8969375" y="4791075"/>
              <a:ext cx="1587" cy="0"/>
            </a:xfrm>
            <a:custGeom>
              <a:rect b="b" l="l" r="r" t="t"/>
              <a:pathLst>
                <a:path extrusionOk="0" h="120000" w="1">
                  <a:moveTo>
                    <a:pt x="0" y="0"/>
                  </a:moveTo>
                  <a:cubicBezTo>
                    <a:pt x="1" y="0"/>
                    <a:pt x="1" y="0"/>
                    <a:pt x="1" y="0"/>
                  </a:cubicBezTo>
                  <a:cubicBezTo>
                    <a:pt x="0" y="0"/>
                    <a:pt x="0" y="0"/>
                    <a:pt x="0"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3" name="Google Shape;1793;p92"/>
            <p:cNvSpPr/>
            <p:nvPr/>
          </p:nvSpPr>
          <p:spPr>
            <a:xfrm>
              <a:off x="8970963" y="4791075"/>
              <a:ext cx="130175" cy="53975"/>
            </a:xfrm>
            <a:custGeom>
              <a:rect b="b" l="l" r="r" t="t"/>
              <a:pathLst>
                <a:path extrusionOk="0" h="20" w="48">
                  <a:moveTo>
                    <a:pt x="33" y="15"/>
                  </a:moveTo>
                  <a:cubicBezTo>
                    <a:pt x="40" y="18"/>
                    <a:pt x="48" y="20"/>
                    <a:pt x="48" y="20"/>
                  </a:cubicBezTo>
                  <a:cubicBezTo>
                    <a:pt x="48" y="20"/>
                    <a:pt x="37" y="16"/>
                    <a:pt x="26" y="11"/>
                  </a:cubicBezTo>
                  <a:cubicBezTo>
                    <a:pt x="15" y="6"/>
                    <a:pt x="4" y="0"/>
                    <a:pt x="4" y="0"/>
                  </a:cubicBezTo>
                  <a:cubicBezTo>
                    <a:pt x="0" y="0"/>
                    <a:pt x="0" y="0"/>
                    <a:pt x="0" y="0"/>
                  </a:cubicBezTo>
                  <a:cubicBezTo>
                    <a:pt x="4" y="2"/>
                    <a:pt x="19" y="9"/>
                    <a:pt x="25" y="12"/>
                  </a:cubicBezTo>
                  <a:cubicBezTo>
                    <a:pt x="18" y="10"/>
                    <a:pt x="18" y="10"/>
                    <a:pt x="18" y="10"/>
                  </a:cubicBezTo>
                  <a:cubicBezTo>
                    <a:pt x="18" y="10"/>
                    <a:pt x="26" y="13"/>
                    <a:pt x="33" y="15"/>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4" name="Google Shape;1794;p92"/>
            <p:cNvSpPr/>
            <p:nvPr/>
          </p:nvSpPr>
          <p:spPr>
            <a:xfrm>
              <a:off x="9093200" y="4849813"/>
              <a:ext cx="100012" cy="34925"/>
            </a:xfrm>
            <a:custGeom>
              <a:rect b="b" l="l" r="r" t="t"/>
              <a:pathLst>
                <a:path extrusionOk="0" h="13" w="37">
                  <a:moveTo>
                    <a:pt x="14" y="6"/>
                  </a:moveTo>
                  <a:cubicBezTo>
                    <a:pt x="21" y="9"/>
                    <a:pt x="29" y="12"/>
                    <a:pt x="33" y="13"/>
                  </a:cubicBezTo>
                  <a:cubicBezTo>
                    <a:pt x="37" y="9"/>
                    <a:pt x="37" y="9"/>
                    <a:pt x="37" y="9"/>
                  </a:cubicBezTo>
                  <a:cubicBezTo>
                    <a:pt x="25" y="6"/>
                    <a:pt x="19" y="4"/>
                    <a:pt x="18" y="5"/>
                  </a:cubicBezTo>
                  <a:cubicBezTo>
                    <a:pt x="16" y="5"/>
                    <a:pt x="20" y="7"/>
                    <a:pt x="26" y="10"/>
                  </a:cubicBezTo>
                  <a:cubicBezTo>
                    <a:pt x="4" y="3"/>
                    <a:pt x="15" y="3"/>
                    <a:pt x="0" y="0"/>
                  </a:cubicBezTo>
                  <a:cubicBezTo>
                    <a:pt x="0" y="1"/>
                    <a:pt x="6" y="4"/>
                    <a:pt x="14" y="6"/>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5" name="Google Shape;1795;p92"/>
            <p:cNvSpPr/>
            <p:nvPr/>
          </p:nvSpPr>
          <p:spPr>
            <a:xfrm>
              <a:off x="9444038" y="4818063"/>
              <a:ext cx="3175" cy="47625"/>
            </a:xfrm>
            <a:custGeom>
              <a:rect b="b" l="l" r="r" t="t"/>
              <a:pathLst>
                <a:path extrusionOk="0" h="30" w="2">
                  <a:moveTo>
                    <a:pt x="0" y="19"/>
                  </a:moveTo>
                  <a:lnTo>
                    <a:pt x="2" y="30"/>
                  </a:lnTo>
                  <a:lnTo>
                    <a:pt x="2" y="0"/>
                  </a:lnTo>
                  <a:lnTo>
                    <a:pt x="0" y="19"/>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6" name="Google Shape;1796;p92"/>
            <p:cNvSpPr/>
            <p:nvPr/>
          </p:nvSpPr>
          <p:spPr>
            <a:xfrm>
              <a:off x="9447213" y="4865688"/>
              <a:ext cx="6350" cy="49213"/>
            </a:xfrm>
            <a:custGeom>
              <a:rect b="b" l="l" r="r" t="t"/>
              <a:pathLst>
                <a:path extrusionOk="0" h="18" w="2">
                  <a:moveTo>
                    <a:pt x="0" y="0"/>
                  </a:moveTo>
                  <a:cubicBezTo>
                    <a:pt x="0" y="18"/>
                    <a:pt x="0" y="18"/>
                    <a:pt x="0" y="18"/>
                  </a:cubicBezTo>
                  <a:cubicBezTo>
                    <a:pt x="0" y="17"/>
                    <a:pt x="1" y="16"/>
                    <a:pt x="2" y="13"/>
                  </a:cubicBezTo>
                  <a:lnTo>
                    <a:pt x="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7" name="Google Shape;1797;p92"/>
            <p:cNvSpPr/>
            <p:nvPr/>
          </p:nvSpPr>
          <p:spPr>
            <a:xfrm>
              <a:off x="9420225" y="4937125"/>
              <a:ext cx="15875" cy="1588"/>
            </a:xfrm>
            <a:custGeom>
              <a:rect b="b" l="l" r="r" t="t"/>
              <a:pathLst>
                <a:path extrusionOk="0" h="1" w="6">
                  <a:moveTo>
                    <a:pt x="3" y="0"/>
                  </a:moveTo>
                  <a:cubicBezTo>
                    <a:pt x="5" y="0"/>
                    <a:pt x="6" y="1"/>
                    <a:pt x="6" y="1"/>
                  </a:cubicBezTo>
                  <a:cubicBezTo>
                    <a:pt x="4" y="0"/>
                    <a:pt x="2" y="0"/>
                    <a:pt x="0" y="0"/>
                  </a:cubicBezTo>
                  <a:cubicBezTo>
                    <a:pt x="0" y="0"/>
                    <a:pt x="1" y="0"/>
                    <a:pt x="3" y="0"/>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8" name="Google Shape;1798;p92"/>
            <p:cNvSpPr/>
            <p:nvPr/>
          </p:nvSpPr>
          <p:spPr>
            <a:xfrm>
              <a:off x="9436100" y="4933950"/>
              <a:ext cx="11112" cy="4763"/>
            </a:xfrm>
            <a:custGeom>
              <a:rect b="b" l="l" r="r" t="t"/>
              <a:pathLst>
                <a:path extrusionOk="0" h="2" w="4">
                  <a:moveTo>
                    <a:pt x="3" y="1"/>
                  </a:moveTo>
                  <a:cubicBezTo>
                    <a:pt x="3" y="2"/>
                    <a:pt x="3" y="2"/>
                    <a:pt x="3" y="2"/>
                  </a:cubicBezTo>
                  <a:cubicBezTo>
                    <a:pt x="2" y="2"/>
                    <a:pt x="0" y="2"/>
                    <a:pt x="0" y="2"/>
                  </a:cubicBezTo>
                  <a:cubicBezTo>
                    <a:pt x="1" y="2"/>
                    <a:pt x="2" y="2"/>
                    <a:pt x="3" y="2"/>
                  </a:cubicBezTo>
                  <a:cubicBezTo>
                    <a:pt x="4" y="2"/>
                    <a:pt x="3" y="1"/>
                    <a:pt x="4" y="0"/>
                  </a:cubicBezTo>
                  <a:cubicBezTo>
                    <a:pt x="3" y="0"/>
                    <a:pt x="3" y="0"/>
                    <a:pt x="3" y="0"/>
                  </a:cubicBezTo>
                  <a:cubicBezTo>
                    <a:pt x="3" y="0"/>
                    <a:pt x="3" y="0"/>
                    <a:pt x="3" y="1"/>
                  </a:cubicBezTo>
                  <a:cubicBezTo>
                    <a:pt x="3" y="1"/>
                    <a:pt x="3" y="1"/>
                    <a:pt x="3"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9" name="Google Shape;1799;p92"/>
            <p:cNvSpPr/>
            <p:nvPr/>
          </p:nvSpPr>
          <p:spPr>
            <a:xfrm>
              <a:off x="9439275" y="4914900"/>
              <a:ext cx="7937" cy="19050"/>
            </a:xfrm>
            <a:custGeom>
              <a:rect b="b" l="l" r="r" t="t"/>
              <a:pathLst>
                <a:path extrusionOk="0" h="7" w="3">
                  <a:moveTo>
                    <a:pt x="0" y="1"/>
                  </a:moveTo>
                  <a:cubicBezTo>
                    <a:pt x="0" y="2"/>
                    <a:pt x="0" y="3"/>
                    <a:pt x="0" y="6"/>
                  </a:cubicBezTo>
                  <a:cubicBezTo>
                    <a:pt x="0" y="6"/>
                    <a:pt x="2" y="7"/>
                    <a:pt x="2" y="7"/>
                  </a:cubicBezTo>
                  <a:cubicBezTo>
                    <a:pt x="3" y="0"/>
                    <a:pt x="3" y="0"/>
                    <a:pt x="3" y="0"/>
                  </a:cubicBezTo>
                  <a:cubicBezTo>
                    <a:pt x="2" y="0"/>
                    <a:pt x="1" y="1"/>
                    <a:pt x="0" y="1"/>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00" name="Google Shape;1800;p92"/>
            <p:cNvSpPr/>
            <p:nvPr/>
          </p:nvSpPr>
          <p:spPr>
            <a:xfrm>
              <a:off x="9255125" y="4895850"/>
              <a:ext cx="52387" cy="14288"/>
            </a:xfrm>
            <a:custGeom>
              <a:rect b="b" l="l" r="r" t="t"/>
              <a:pathLst>
                <a:path extrusionOk="0" h="5" w="19">
                  <a:moveTo>
                    <a:pt x="18" y="5"/>
                  </a:moveTo>
                  <a:cubicBezTo>
                    <a:pt x="19" y="5"/>
                    <a:pt x="6" y="2"/>
                    <a:pt x="0" y="0"/>
                  </a:cubicBezTo>
                  <a:cubicBezTo>
                    <a:pt x="5" y="2"/>
                    <a:pt x="12" y="4"/>
                    <a:pt x="18" y="5"/>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01" name="Google Shape;1801;p92"/>
            <p:cNvSpPr/>
            <p:nvPr/>
          </p:nvSpPr>
          <p:spPr>
            <a:xfrm>
              <a:off x="8688388" y="5246688"/>
              <a:ext cx="28575" cy="14288"/>
            </a:xfrm>
            <a:custGeom>
              <a:rect b="b" l="l" r="r" t="t"/>
              <a:pathLst>
                <a:path extrusionOk="0" h="5" w="11">
                  <a:moveTo>
                    <a:pt x="11" y="5"/>
                  </a:moveTo>
                  <a:cubicBezTo>
                    <a:pt x="7" y="3"/>
                    <a:pt x="5" y="2"/>
                    <a:pt x="0" y="0"/>
                  </a:cubicBezTo>
                  <a:lnTo>
                    <a:pt x="11" y="5"/>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1802" name="Google Shape;1802;p92"/>
          <p:cNvSpPr txBox="1"/>
          <p:nvPr/>
        </p:nvSpPr>
        <p:spPr>
          <a:xfrm>
            <a:off x="7539412" y="4885416"/>
            <a:ext cx="4458549"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EFEFE"/>
                </a:solidFill>
                <a:latin typeface="Calibri"/>
                <a:ea typeface="Calibri"/>
                <a:cs typeface="Calibri"/>
                <a:sym typeface="Calibri"/>
              </a:rPr>
              <a:t>Cost of Training</a:t>
            </a:r>
            <a:endParaRPr/>
          </a:p>
          <a:p>
            <a:pPr indent="0" lvl="0" marL="0" marR="0" rtl="0" algn="ctr">
              <a:spcBef>
                <a:spcPts val="0"/>
              </a:spcBef>
              <a:spcAft>
                <a:spcPts val="0"/>
              </a:spcAft>
              <a:buNone/>
            </a:pPr>
            <a:r>
              <a:rPr lang="en-US" sz="1800">
                <a:solidFill>
                  <a:srgbClr val="FEFEFE"/>
                </a:solidFill>
                <a:latin typeface="Calibri"/>
                <a:ea typeface="Calibri"/>
                <a:cs typeface="Calibri"/>
                <a:sym typeface="Calibri"/>
              </a:rPr>
              <a:t>VA beneficiaries must pay their share of the cost of training received and non-VA students must pay 100% of the cost of training received.  </a:t>
            </a:r>
            <a:endParaRPr/>
          </a:p>
          <a:p>
            <a:pPr indent="0" lvl="0" marL="0" marR="0" rtl="0" algn="ctr">
              <a:spcBef>
                <a:spcPts val="0"/>
              </a:spcBef>
              <a:spcAft>
                <a:spcPts val="0"/>
              </a:spcAft>
              <a:buNone/>
            </a:pPr>
            <a:r>
              <a:t/>
            </a:r>
            <a:endParaRPr b="1" sz="2800">
              <a:solidFill>
                <a:srgbClr val="FEFEFE"/>
              </a:solidFill>
              <a:latin typeface="Calibri"/>
              <a:ea typeface="Calibri"/>
              <a:cs typeface="Calibri"/>
              <a:sym typeface="Calibri"/>
            </a:endParaRPr>
          </a:p>
        </p:txBody>
      </p:sp>
      <p:grpSp>
        <p:nvGrpSpPr>
          <p:cNvPr id="1803" name="Google Shape;1803;p92"/>
          <p:cNvGrpSpPr/>
          <p:nvPr/>
        </p:nvGrpSpPr>
        <p:grpSpPr>
          <a:xfrm>
            <a:off x="-52127" y="1512201"/>
            <a:ext cx="7746534" cy="3683994"/>
            <a:chOff x="-15872" y="1954738"/>
            <a:chExt cx="7746534" cy="3683994"/>
          </a:xfrm>
        </p:grpSpPr>
        <p:grpSp>
          <p:nvGrpSpPr>
            <p:cNvPr id="1804" name="Google Shape;1804;p92"/>
            <p:cNvGrpSpPr/>
            <p:nvPr/>
          </p:nvGrpSpPr>
          <p:grpSpPr>
            <a:xfrm rot="5400000">
              <a:off x="2748189" y="1108202"/>
              <a:ext cx="1169548" cy="6694325"/>
              <a:chOff x="5039247" y="1274611"/>
              <a:chExt cx="1266073" cy="7246771"/>
            </a:xfrm>
          </p:grpSpPr>
          <p:sp>
            <p:nvSpPr>
              <p:cNvPr id="1805" name="Google Shape;1805;p92"/>
              <p:cNvSpPr/>
              <p:nvPr/>
            </p:nvSpPr>
            <p:spPr>
              <a:xfrm flipH="1">
                <a:off x="6018211" y="1295401"/>
                <a:ext cx="287109" cy="7225981"/>
              </a:xfrm>
              <a:custGeom>
                <a:rect b="b" l="l" r="r" t="t"/>
                <a:pathLst>
                  <a:path extrusionOk="0" h="2435" w="372">
                    <a:moveTo>
                      <a:pt x="318" y="2418"/>
                    </a:moveTo>
                    <a:cubicBezTo>
                      <a:pt x="317" y="2395"/>
                      <a:pt x="331" y="2416"/>
                      <a:pt x="335" y="2415"/>
                    </a:cubicBezTo>
                    <a:cubicBezTo>
                      <a:pt x="336" y="2408"/>
                      <a:pt x="309" y="2397"/>
                      <a:pt x="329" y="2391"/>
                    </a:cubicBezTo>
                    <a:cubicBezTo>
                      <a:pt x="318" y="2380"/>
                      <a:pt x="306" y="2373"/>
                      <a:pt x="300" y="2390"/>
                    </a:cubicBezTo>
                    <a:cubicBezTo>
                      <a:pt x="301" y="2378"/>
                      <a:pt x="294" y="2360"/>
                      <a:pt x="287" y="2357"/>
                    </a:cubicBezTo>
                    <a:cubicBezTo>
                      <a:pt x="309" y="2367"/>
                      <a:pt x="296" y="2343"/>
                      <a:pt x="314" y="2342"/>
                    </a:cubicBezTo>
                    <a:cubicBezTo>
                      <a:pt x="318" y="2324"/>
                      <a:pt x="324" y="2283"/>
                      <a:pt x="301" y="2266"/>
                    </a:cubicBezTo>
                    <a:cubicBezTo>
                      <a:pt x="325" y="2271"/>
                      <a:pt x="325" y="2271"/>
                      <a:pt x="325" y="2271"/>
                    </a:cubicBezTo>
                    <a:cubicBezTo>
                      <a:pt x="323" y="2250"/>
                      <a:pt x="323" y="2250"/>
                      <a:pt x="323" y="2250"/>
                    </a:cubicBezTo>
                    <a:cubicBezTo>
                      <a:pt x="337" y="2234"/>
                      <a:pt x="338" y="2269"/>
                      <a:pt x="339" y="2280"/>
                    </a:cubicBezTo>
                    <a:cubicBezTo>
                      <a:pt x="342" y="2251"/>
                      <a:pt x="341" y="2231"/>
                      <a:pt x="340" y="2205"/>
                    </a:cubicBezTo>
                    <a:cubicBezTo>
                      <a:pt x="335" y="2212"/>
                      <a:pt x="330" y="2208"/>
                      <a:pt x="323" y="2211"/>
                    </a:cubicBezTo>
                    <a:cubicBezTo>
                      <a:pt x="313" y="2202"/>
                      <a:pt x="321" y="2190"/>
                      <a:pt x="318" y="2180"/>
                    </a:cubicBezTo>
                    <a:cubicBezTo>
                      <a:pt x="324" y="2178"/>
                      <a:pt x="329" y="2179"/>
                      <a:pt x="331" y="2187"/>
                    </a:cubicBezTo>
                    <a:cubicBezTo>
                      <a:pt x="328" y="2169"/>
                      <a:pt x="328" y="2169"/>
                      <a:pt x="328" y="2169"/>
                    </a:cubicBezTo>
                    <a:cubicBezTo>
                      <a:pt x="343" y="2170"/>
                      <a:pt x="343" y="2162"/>
                      <a:pt x="353" y="2180"/>
                    </a:cubicBezTo>
                    <a:cubicBezTo>
                      <a:pt x="348" y="2163"/>
                      <a:pt x="348" y="2163"/>
                      <a:pt x="348" y="2163"/>
                    </a:cubicBezTo>
                    <a:cubicBezTo>
                      <a:pt x="353" y="2145"/>
                      <a:pt x="361" y="2164"/>
                      <a:pt x="365" y="2169"/>
                    </a:cubicBezTo>
                    <a:cubicBezTo>
                      <a:pt x="369" y="2140"/>
                      <a:pt x="369" y="2140"/>
                      <a:pt x="369" y="2140"/>
                    </a:cubicBezTo>
                    <a:cubicBezTo>
                      <a:pt x="361" y="2129"/>
                      <a:pt x="355" y="2145"/>
                      <a:pt x="352" y="2125"/>
                    </a:cubicBezTo>
                    <a:cubicBezTo>
                      <a:pt x="365" y="2098"/>
                      <a:pt x="361" y="2064"/>
                      <a:pt x="366" y="2034"/>
                    </a:cubicBezTo>
                    <a:cubicBezTo>
                      <a:pt x="351" y="2055"/>
                      <a:pt x="351" y="2055"/>
                      <a:pt x="351" y="2055"/>
                    </a:cubicBezTo>
                    <a:cubicBezTo>
                      <a:pt x="356" y="2036"/>
                      <a:pt x="332" y="2040"/>
                      <a:pt x="322" y="2034"/>
                    </a:cubicBezTo>
                    <a:cubicBezTo>
                      <a:pt x="324" y="2017"/>
                      <a:pt x="324" y="1994"/>
                      <a:pt x="330" y="1980"/>
                    </a:cubicBezTo>
                    <a:cubicBezTo>
                      <a:pt x="341" y="1996"/>
                      <a:pt x="359" y="1990"/>
                      <a:pt x="370" y="1975"/>
                    </a:cubicBezTo>
                    <a:cubicBezTo>
                      <a:pt x="372" y="1940"/>
                      <a:pt x="346" y="1948"/>
                      <a:pt x="338" y="1929"/>
                    </a:cubicBezTo>
                    <a:cubicBezTo>
                      <a:pt x="367" y="1945"/>
                      <a:pt x="349" y="1905"/>
                      <a:pt x="365" y="1909"/>
                    </a:cubicBezTo>
                    <a:cubicBezTo>
                      <a:pt x="365" y="1887"/>
                      <a:pt x="362" y="1865"/>
                      <a:pt x="360" y="1843"/>
                    </a:cubicBezTo>
                    <a:cubicBezTo>
                      <a:pt x="358" y="1820"/>
                      <a:pt x="356" y="1798"/>
                      <a:pt x="357" y="1775"/>
                    </a:cubicBezTo>
                    <a:cubicBezTo>
                      <a:pt x="353" y="1776"/>
                      <a:pt x="348" y="1789"/>
                      <a:pt x="344" y="1781"/>
                    </a:cubicBezTo>
                    <a:cubicBezTo>
                      <a:pt x="339" y="1764"/>
                      <a:pt x="352" y="1756"/>
                      <a:pt x="357" y="1754"/>
                    </a:cubicBezTo>
                    <a:cubicBezTo>
                      <a:pt x="355" y="1733"/>
                      <a:pt x="346" y="1720"/>
                      <a:pt x="338" y="1713"/>
                    </a:cubicBezTo>
                    <a:cubicBezTo>
                      <a:pt x="340" y="1722"/>
                      <a:pt x="336" y="1723"/>
                      <a:pt x="328" y="1721"/>
                    </a:cubicBezTo>
                    <a:cubicBezTo>
                      <a:pt x="326" y="1699"/>
                      <a:pt x="346" y="1706"/>
                      <a:pt x="333" y="1685"/>
                    </a:cubicBezTo>
                    <a:cubicBezTo>
                      <a:pt x="349" y="1680"/>
                      <a:pt x="340" y="1708"/>
                      <a:pt x="355" y="1706"/>
                    </a:cubicBezTo>
                    <a:cubicBezTo>
                      <a:pt x="357" y="1687"/>
                      <a:pt x="351" y="1675"/>
                      <a:pt x="343" y="1661"/>
                    </a:cubicBezTo>
                    <a:cubicBezTo>
                      <a:pt x="353" y="1658"/>
                      <a:pt x="345" y="1674"/>
                      <a:pt x="354" y="1664"/>
                    </a:cubicBezTo>
                    <a:cubicBezTo>
                      <a:pt x="348" y="1634"/>
                      <a:pt x="338" y="1598"/>
                      <a:pt x="333" y="1576"/>
                    </a:cubicBezTo>
                    <a:cubicBezTo>
                      <a:pt x="347" y="1571"/>
                      <a:pt x="347" y="1571"/>
                      <a:pt x="347" y="1571"/>
                    </a:cubicBezTo>
                    <a:cubicBezTo>
                      <a:pt x="346" y="1556"/>
                      <a:pt x="344" y="1547"/>
                      <a:pt x="338" y="1540"/>
                    </a:cubicBezTo>
                    <a:cubicBezTo>
                      <a:pt x="343" y="1533"/>
                      <a:pt x="346" y="1539"/>
                      <a:pt x="348" y="1546"/>
                    </a:cubicBezTo>
                    <a:cubicBezTo>
                      <a:pt x="350" y="1527"/>
                      <a:pt x="340" y="1504"/>
                      <a:pt x="338" y="1493"/>
                    </a:cubicBezTo>
                    <a:cubicBezTo>
                      <a:pt x="346" y="1495"/>
                      <a:pt x="340" y="1504"/>
                      <a:pt x="346" y="1507"/>
                    </a:cubicBezTo>
                    <a:cubicBezTo>
                      <a:pt x="350" y="1483"/>
                      <a:pt x="324" y="1453"/>
                      <a:pt x="342" y="1437"/>
                    </a:cubicBezTo>
                    <a:cubicBezTo>
                      <a:pt x="344" y="1439"/>
                      <a:pt x="344" y="1442"/>
                      <a:pt x="344" y="1444"/>
                    </a:cubicBezTo>
                    <a:cubicBezTo>
                      <a:pt x="346" y="1409"/>
                      <a:pt x="337" y="1378"/>
                      <a:pt x="337" y="1339"/>
                    </a:cubicBezTo>
                    <a:cubicBezTo>
                      <a:pt x="353" y="1305"/>
                      <a:pt x="317" y="1327"/>
                      <a:pt x="319" y="1293"/>
                    </a:cubicBezTo>
                    <a:cubicBezTo>
                      <a:pt x="355" y="1294"/>
                      <a:pt x="323" y="1246"/>
                      <a:pt x="330" y="1231"/>
                    </a:cubicBezTo>
                    <a:cubicBezTo>
                      <a:pt x="324" y="1236"/>
                      <a:pt x="324" y="1236"/>
                      <a:pt x="324" y="1236"/>
                    </a:cubicBezTo>
                    <a:cubicBezTo>
                      <a:pt x="311" y="1218"/>
                      <a:pt x="324" y="1195"/>
                      <a:pt x="334" y="1184"/>
                    </a:cubicBezTo>
                    <a:cubicBezTo>
                      <a:pt x="337" y="1158"/>
                      <a:pt x="338" y="1119"/>
                      <a:pt x="324" y="1093"/>
                    </a:cubicBezTo>
                    <a:cubicBezTo>
                      <a:pt x="331" y="1098"/>
                      <a:pt x="331" y="1098"/>
                      <a:pt x="331" y="1098"/>
                    </a:cubicBezTo>
                    <a:cubicBezTo>
                      <a:pt x="322" y="1077"/>
                      <a:pt x="334" y="1064"/>
                      <a:pt x="325" y="1042"/>
                    </a:cubicBezTo>
                    <a:cubicBezTo>
                      <a:pt x="327" y="1043"/>
                      <a:pt x="332" y="1051"/>
                      <a:pt x="334" y="1043"/>
                    </a:cubicBezTo>
                    <a:cubicBezTo>
                      <a:pt x="347" y="940"/>
                      <a:pt x="327" y="835"/>
                      <a:pt x="333" y="732"/>
                    </a:cubicBezTo>
                    <a:cubicBezTo>
                      <a:pt x="338" y="634"/>
                      <a:pt x="344" y="524"/>
                      <a:pt x="344" y="414"/>
                    </a:cubicBezTo>
                    <a:cubicBezTo>
                      <a:pt x="345" y="386"/>
                      <a:pt x="344" y="359"/>
                      <a:pt x="343" y="332"/>
                    </a:cubicBezTo>
                    <a:cubicBezTo>
                      <a:pt x="343" y="304"/>
                      <a:pt x="341" y="277"/>
                      <a:pt x="340" y="251"/>
                    </a:cubicBezTo>
                    <a:cubicBezTo>
                      <a:pt x="337" y="197"/>
                      <a:pt x="332" y="146"/>
                      <a:pt x="325" y="97"/>
                    </a:cubicBezTo>
                    <a:cubicBezTo>
                      <a:pt x="325" y="97"/>
                      <a:pt x="288" y="74"/>
                      <a:pt x="244" y="53"/>
                    </a:cubicBezTo>
                    <a:cubicBezTo>
                      <a:pt x="199" y="32"/>
                      <a:pt x="147" y="12"/>
                      <a:pt x="117" y="19"/>
                    </a:cubicBezTo>
                    <a:cubicBezTo>
                      <a:pt x="110" y="27"/>
                      <a:pt x="97" y="0"/>
                      <a:pt x="94" y="16"/>
                    </a:cubicBezTo>
                    <a:cubicBezTo>
                      <a:pt x="111" y="32"/>
                      <a:pt x="111" y="32"/>
                      <a:pt x="111" y="32"/>
                    </a:cubicBezTo>
                    <a:cubicBezTo>
                      <a:pt x="103" y="29"/>
                      <a:pt x="93" y="38"/>
                      <a:pt x="86" y="40"/>
                    </a:cubicBezTo>
                    <a:cubicBezTo>
                      <a:pt x="102" y="46"/>
                      <a:pt x="113" y="20"/>
                      <a:pt x="135" y="38"/>
                    </a:cubicBezTo>
                    <a:cubicBezTo>
                      <a:pt x="143" y="42"/>
                      <a:pt x="143" y="53"/>
                      <a:pt x="141" y="61"/>
                    </a:cubicBezTo>
                    <a:cubicBezTo>
                      <a:pt x="145" y="50"/>
                      <a:pt x="155" y="65"/>
                      <a:pt x="161" y="71"/>
                    </a:cubicBezTo>
                    <a:cubicBezTo>
                      <a:pt x="154" y="80"/>
                      <a:pt x="157" y="96"/>
                      <a:pt x="147" y="100"/>
                    </a:cubicBezTo>
                    <a:cubicBezTo>
                      <a:pt x="150" y="102"/>
                      <a:pt x="152" y="109"/>
                      <a:pt x="151" y="115"/>
                    </a:cubicBezTo>
                    <a:cubicBezTo>
                      <a:pt x="145" y="115"/>
                      <a:pt x="145" y="115"/>
                      <a:pt x="145" y="115"/>
                    </a:cubicBezTo>
                    <a:cubicBezTo>
                      <a:pt x="150" y="127"/>
                      <a:pt x="151" y="111"/>
                      <a:pt x="156" y="114"/>
                    </a:cubicBezTo>
                    <a:cubicBezTo>
                      <a:pt x="158" y="122"/>
                      <a:pt x="146" y="136"/>
                      <a:pt x="147" y="149"/>
                    </a:cubicBezTo>
                    <a:cubicBezTo>
                      <a:pt x="146" y="136"/>
                      <a:pt x="139" y="124"/>
                      <a:pt x="133" y="114"/>
                    </a:cubicBezTo>
                    <a:cubicBezTo>
                      <a:pt x="123" y="139"/>
                      <a:pt x="106" y="110"/>
                      <a:pt x="92" y="104"/>
                    </a:cubicBezTo>
                    <a:cubicBezTo>
                      <a:pt x="98" y="124"/>
                      <a:pt x="108" y="132"/>
                      <a:pt x="117" y="148"/>
                    </a:cubicBezTo>
                    <a:cubicBezTo>
                      <a:pt x="106" y="168"/>
                      <a:pt x="79" y="148"/>
                      <a:pt x="76" y="142"/>
                    </a:cubicBezTo>
                    <a:cubicBezTo>
                      <a:pt x="84" y="160"/>
                      <a:pt x="101" y="179"/>
                      <a:pt x="107" y="189"/>
                    </a:cubicBezTo>
                    <a:cubicBezTo>
                      <a:pt x="86" y="175"/>
                      <a:pt x="79" y="178"/>
                      <a:pt x="62" y="165"/>
                    </a:cubicBezTo>
                    <a:cubicBezTo>
                      <a:pt x="50" y="180"/>
                      <a:pt x="65" y="183"/>
                      <a:pt x="73" y="190"/>
                    </a:cubicBezTo>
                    <a:cubicBezTo>
                      <a:pt x="71" y="186"/>
                      <a:pt x="69" y="179"/>
                      <a:pt x="74" y="178"/>
                    </a:cubicBezTo>
                    <a:cubicBezTo>
                      <a:pt x="72" y="195"/>
                      <a:pt x="104" y="193"/>
                      <a:pt x="118" y="202"/>
                    </a:cubicBezTo>
                    <a:cubicBezTo>
                      <a:pt x="110" y="214"/>
                      <a:pt x="106" y="236"/>
                      <a:pt x="90" y="237"/>
                    </a:cubicBezTo>
                    <a:cubicBezTo>
                      <a:pt x="107" y="237"/>
                      <a:pt x="107" y="237"/>
                      <a:pt x="107" y="237"/>
                    </a:cubicBezTo>
                    <a:cubicBezTo>
                      <a:pt x="111" y="252"/>
                      <a:pt x="96" y="245"/>
                      <a:pt x="89" y="247"/>
                    </a:cubicBezTo>
                    <a:cubicBezTo>
                      <a:pt x="103" y="253"/>
                      <a:pt x="123" y="246"/>
                      <a:pt x="129" y="272"/>
                    </a:cubicBezTo>
                    <a:cubicBezTo>
                      <a:pt x="96" y="267"/>
                      <a:pt x="126" y="294"/>
                      <a:pt x="96" y="293"/>
                    </a:cubicBezTo>
                    <a:cubicBezTo>
                      <a:pt x="98" y="305"/>
                      <a:pt x="114" y="311"/>
                      <a:pt x="111" y="323"/>
                    </a:cubicBezTo>
                    <a:cubicBezTo>
                      <a:pt x="94" y="336"/>
                      <a:pt x="70" y="304"/>
                      <a:pt x="75" y="297"/>
                    </a:cubicBezTo>
                    <a:cubicBezTo>
                      <a:pt x="75" y="279"/>
                      <a:pt x="89" y="299"/>
                      <a:pt x="89" y="292"/>
                    </a:cubicBezTo>
                    <a:cubicBezTo>
                      <a:pt x="80" y="276"/>
                      <a:pt x="80" y="276"/>
                      <a:pt x="80" y="276"/>
                    </a:cubicBezTo>
                    <a:cubicBezTo>
                      <a:pt x="74" y="285"/>
                      <a:pt x="66" y="302"/>
                      <a:pt x="53" y="300"/>
                    </a:cubicBezTo>
                    <a:cubicBezTo>
                      <a:pt x="59" y="317"/>
                      <a:pt x="67" y="287"/>
                      <a:pt x="75" y="305"/>
                    </a:cubicBezTo>
                    <a:cubicBezTo>
                      <a:pt x="67" y="316"/>
                      <a:pt x="67" y="316"/>
                      <a:pt x="67" y="316"/>
                    </a:cubicBezTo>
                    <a:cubicBezTo>
                      <a:pt x="75" y="334"/>
                      <a:pt x="90" y="313"/>
                      <a:pt x="94" y="336"/>
                    </a:cubicBezTo>
                    <a:cubicBezTo>
                      <a:pt x="79" y="320"/>
                      <a:pt x="94" y="362"/>
                      <a:pt x="72" y="360"/>
                    </a:cubicBezTo>
                    <a:cubicBezTo>
                      <a:pt x="86" y="361"/>
                      <a:pt x="86" y="372"/>
                      <a:pt x="87" y="383"/>
                    </a:cubicBezTo>
                    <a:cubicBezTo>
                      <a:pt x="87" y="394"/>
                      <a:pt x="86" y="406"/>
                      <a:pt x="97" y="408"/>
                    </a:cubicBezTo>
                    <a:cubicBezTo>
                      <a:pt x="103" y="396"/>
                      <a:pt x="103" y="396"/>
                      <a:pt x="103" y="396"/>
                    </a:cubicBezTo>
                    <a:cubicBezTo>
                      <a:pt x="91" y="399"/>
                      <a:pt x="91" y="399"/>
                      <a:pt x="91" y="399"/>
                    </a:cubicBezTo>
                    <a:cubicBezTo>
                      <a:pt x="91" y="385"/>
                      <a:pt x="83" y="373"/>
                      <a:pt x="88" y="359"/>
                    </a:cubicBezTo>
                    <a:cubicBezTo>
                      <a:pt x="98" y="370"/>
                      <a:pt x="111" y="356"/>
                      <a:pt x="120" y="369"/>
                    </a:cubicBezTo>
                    <a:cubicBezTo>
                      <a:pt x="136" y="393"/>
                      <a:pt x="105" y="375"/>
                      <a:pt x="105" y="378"/>
                    </a:cubicBezTo>
                    <a:cubicBezTo>
                      <a:pt x="120" y="398"/>
                      <a:pt x="120" y="398"/>
                      <a:pt x="120" y="398"/>
                    </a:cubicBezTo>
                    <a:cubicBezTo>
                      <a:pt x="132" y="385"/>
                      <a:pt x="132" y="385"/>
                      <a:pt x="132" y="385"/>
                    </a:cubicBezTo>
                    <a:cubicBezTo>
                      <a:pt x="136" y="400"/>
                      <a:pt x="137" y="421"/>
                      <a:pt x="135" y="442"/>
                    </a:cubicBezTo>
                    <a:cubicBezTo>
                      <a:pt x="119" y="472"/>
                      <a:pt x="120" y="438"/>
                      <a:pt x="105" y="459"/>
                    </a:cubicBezTo>
                    <a:cubicBezTo>
                      <a:pt x="110" y="469"/>
                      <a:pt x="117" y="467"/>
                      <a:pt x="115" y="481"/>
                    </a:cubicBezTo>
                    <a:cubicBezTo>
                      <a:pt x="123" y="474"/>
                      <a:pt x="112" y="468"/>
                      <a:pt x="113" y="462"/>
                    </a:cubicBezTo>
                    <a:cubicBezTo>
                      <a:pt x="130" y="456"/>
                      <a:pt x="121" y="488"/>
                      <a:pt x="137" y="486"/>
                    </a:cubicBezTo>
                    <a:cubicBezTo>
                      <a:pt x="130" y="492"/>
                      <a:pt x="123" y="491"/>
                      <a:pt x="116" y="486"/>
                    </a:cubicBezTo>
                    <a:cubicBezTo>
                      <a:pt x="123" y="510"/>
                      <a:pt x="120" y="532"/>
                      <a:pt x="98" y="541"/>
                    </a:cubicBezTo>
                    <a:cubicBezTo>
                      <a:pt x="119" y="551"/>
                      <a:pt x="119" y="551"/>
                      <a:pt x="119" y="551"/>
                    </a:cubicBezTo>
                    <a:cubicBezTo>
                      <a:pt x="111" y="592"/>
                      <a:pt x="100" y="524"/>
                      <a:pt x="87" y="557"/>
                    </a:cubicBezTo>
                    <a:cubicBezTo>
                      <a:pt x="85" y="571"/>
                      <a:pt x="85" y="585"/>
                      <a:pt x="94" y="591"/>
                    </a:cubicBezTo>
                    <a:cubicBezTo>
                      <a:pt x="94" y="579"/>
                      <a:pt x="94" y="579"/>
                      <a:pt x="94" y="579"/>
                    </a:cubicBezTo>
                    <a:cubicBezTo>
                      <a:pt x="106" y="589"/>
                      <a:pt x="114" y="588"/>
                      <a:pt x="121" y="603"/>
                    </a:cubicBezTo>
                    <a:cubicBezTo>
                      <a:pt x="119" y="613"/>
                      <a:pt x="105" y="608"/>
                      <a:pt x="116" y="620"/>
                    </a:cubicBezTo>
                    <a:cubicBezTo>
                      <a:pt x="107" y="646"/>
                      <a:pt x="92" y="637"/>
                      <a:pt x="77" y="629"/>
                    </a:cubicBezTo>
                    <a:cubicBezTo>
                      <a:pt x="78" y="640"/>
                      <a:pt x="78" y="654"/>
                      <a:pt x="86" y="656"/>
                    </a:cubicBezTo>
                    <a:cubicBezTo>
                      <a:pt x="81" y="656"/>
                      <a:pt x="72" y="654"/>
                      <a:pt x="66" y="648"/>
                    </a:cubicBezTo>
                    <a:cubicBezTo>
                      <a:pt x="88" y="626"/>
                      <a:pt x="45" y="639"/>
                      <a:pt x="68" y="630"/>
                    </a:cubicBezTo>
                    <a:cubicBezTo>
                      <a:pt x="69" y="626"/>
                      <a:pt x="69" y="626"/>
                      <a:pt x="69" y="626"/>
                    </a:cubicBezTo>
                    <a:cubicBezTo>
                      <a:pt x="67" y="625"/>
                      <a:pt x="66" y="625"/>
                      <a:pt x="65" y="624"/>
                    </a:cubicBezTo>
                    <a:cubicBezTo>
                      <a:pt x="60" y="633"/>
                      <a:pt x="53" y="633"/>
                      <a:pt x="47" y="631"/>
                    </a:cubicBezTo>
                    <a:cubicBezTo>
                      <a:pt x="56" y="640"/>
                      <a:pt x="56" y="640"/>
                      <a:pt x="56" y="640"/>
                    </a:cubicBezTo>
                    <a:cubicBezTo>
                      <a:pt x="37" y="646"/>
                      <a:pt x="37" y="646"/>
                      <a:pt x="37" y="646"/>
                    </a:cubicBezTo>
                    <a:cubicBezTo>
                      <a:pt x="34" y="654"/>
                      <a:pt x="51" y="660"/>
                      <a:pt x="39" y="664"/>
                    </a:cubicBezTo>
                    <a:cubicBezTo>
                      <a:pt x="22" y="676"/>
                      <a:pt x="13" y="646"/>
                      <a:pt x="6" y="675"/>
                    </a:cubicBezTo>
                    <a:cubicBezTo>
                      <a:pt x="0" y="707"/>
                      <a:pt x="32" y="706"/>
                      <a:pt x="27" y="727"/>
                    </a:cubicBezTo>
                    <a:cubicBezTo>
                      <a:pt x="33" y="725"/>
                      <a:pt x="32" y="720"/>
                      <a:pt x="33" y="713"/>
                    </a:cubicBezTo>
                    <a:cubicBezTo>
                      <a:pt x="42" y="720"/>
                      <a:pt x="49" y="708"/>
                      <a:pt x="56" y="720"/>
                    </a:cubicBezTo>
                    <a:cubicBezTo>
                      <a:pt x="38" y="727"/>
                      <a:pt x="39" y="749"/>
                      <a:pt x="39" y="767"/>
                    </a:cubicBezTo>
                    <a:cubicBezTo>
                      <a:pt x="30" y="762"/>
                      <a:pt x="20" y="773"/>
                      <a:pt x="15" y="768"/>
                    </a:cubicBezTo>
                    <a:cubicBezTo>
                      <a:pt x="17" y="777"/>
                      <a:pt x="19" y="785"/>
                      <a:pt x="27" y="789"/>
                    </a:cubicBezTo>
                    <a:cubicBezTo>
                      <a:pt x="41" y="753"/>
                      <a:pt x="41" y="824"/>
                      <a:pt x="59" y="796"/>
                    </a:cubicBezTo>
                    <a:cubicBezTo>
                      <a:pt x="58" y="824"/>
                      <a:pt x="42" y="829"/>
                      <a:pt x="32" y="846"/>
                    </a:cubicBezTo>
                    <a:cubicBezTo>
                      <a:pt x="27" y="845"/>
                      <a:pt x="22" y="814"/>
                      <a:pt x="14" y="838"/>
                    </a:cubicBezTo>
                    <a:cubicBezTo>
                      <a:pt x="32" y="867"/>
                      <a:pt x="40" y="834"/>
                      <a:pt x="61" y="856"/>
                    </a:cubicBezTo>
                    <a:cubicBezTo>
                      <a:pt x="68" y="839"/>
                      <a:pt x="68" y="839"/>
                      <a:pt x="68" y="839"/>
                    </a:cubicBezTo>
                    <a:cubicBezTo>
                      <a:pt x="90" y="837"/>
                      <a:pt x="73" y="870"/>
                      <a:pt x="77" y="874"/>
                    </a:cubicBezTo>
                    <a:cubicBezTo>
                      <a:pt x="72" y="885"/>
                      <a:pt x="71" y="859"/>
                      <a:pt x="56" y="869"/>
                    </a:cubicBezTo>
                    <a:cubicBezTo>
                      <a:pt x="51" y="886"/>
                      <a:pt x="65" y="894"/>
                      <a:pt x="56" y="904"/>
                    </a:cubicBezTo>
                    <a:cubicBezTo>
                      <a:pt x="41" y="894"/>
                      <a:pt x="47" y="901"/>
                      <a:pt x="34" y="889"/>
                    </a:cubicBezTo>
                    <a:cubicBezTo>
                      <a:pt x="33" y="927"/>
                      <a:pt x="16" y="886"/>
                      <a:pt x="6" y="915"/>
                    </a:cubicBezTo>
                    <a:cubicBezTo>
                      <a:pt x="9" y="925"/>
                      <a:pt x="22" y="919"/>
                      <a:pt x="18" y="934"/>
                    </a:cubicBezTo>
                    <a:cubicBezTo>
                      <a:pt x="35" y="926"/>
                      <a:pt x="40" y="927"/>
                      <a:pt x="41" y="903"/>
                    </a:cubicBezTo>
                    <a:cubicBezTo>
                      <a:pt x="65" y="912"/>
                      <a:pt x="35" y="934"/>
                      <a:pt x="49" y="952"/>
                    </a:cubicBezTo>
                    <a:cubicBezTo>
                      <a:pt x="51" y="938"/>
                      <a:pt x="53" y="948"/>
                      <a:pt x="50" y="933"/>
                    </a:cubicBezTo>
                    <a:cubicBezTo>
                      <a:pt x="70" y="931"/>
                      <a:pt x="73" y="926"/>
                      <a:pt x="91" y="940"/>
                    </a:cubicBezTo>
                    <a:cubicBezTo>
                      <a:pt x="86" y="924"/>
                      <a:pt x="65" y="917"/>
                      <a:pt x="72" y="894"/>
                    </a:cubicBezTo>
                    <a:cubicBezTo>
                      <a:pt x="92" y="888"/>
                      <a:pt x="86" y="922"/>
                      <a:pt x="113" y="923"/>
                    </a:cubicBezTo>
                    <a:cubicBezTo>
                      <a:pt x="125" y="935"/>
                      <a:pt x="114" y="962"/>
                      <a:pt x="104" y="974"/>
                    </a:cubicBezTo>
                    <a:cubicBezTo>
                      <a:pt x="120" y="996"/>
                      <a:pt x="119" y="1023"/>
                      <a:pt x="142" y="1041"/>
                    </a:cubicBezTo>
                    <a:cubicBezTo>
                      <a:pt x="134" y="1057"/>
                      <a:pt x="156" y="1097"/>
                      <a:pt x="148" y="1127"/>
                    </a:cubicBezTo>
                    <a:cubicBezTo>
                      <a:pt x="137" y="1131"/>
                      <a:pt x="140" y="1161"/>
                      <a:pt x="129" y="1146"/>
                    </a:cubicBezTo>
                    <a:cubicBezTo>
                      <a:pt x="132" y="1152"/>
                      <a:pt x="134" y="1171"/>
                      <a:pt x="143" y="1166"/>
                    </a:cubicBezTo>
                    <a:cubicBezTo>
                      <a:pt x="140" y="1163"/>
                      <a:pt x="143" y="1160"/>
                      <a:pt x="142" y="1155"/>
                    </a:cubicBezTo>
                    <a:cubicBezTo>
                      <a:pt x="157" y="1160"/>
                      <a:pt x="157" y="1160"/>
                      <a:pt x="157" y="1160"/>
                    </a:cubicBezTo>
                    <a:cubicBezTo>
                      <a:pt x="150" y="1175"/>
                      <a:pt x="168" y="1191"/>
                      <a:pt x="159" y="1205"/>
                    </a:cubicBezTo>
                    <a:cubicBezTo>
                      <a:pt x="148" y="1209"/>
                      <a:pt x="152" y="1179"/>
                      <a:pt x="139" y="1188"/>
                    </a:cubicBezTo>
                    <a:cubicBezTo>
                      <a:pt x="160" y="1202"/>
                      <a:pt x="168" y="1256"/>
                      <a:pt x="158" y="1273"/>
                    </a:cubicBezTo>
                    <a:cubicBezTo>
                      <a:pt x="155" y="1285"/>
                      <a:pt x="137" y="1286"/>
                      <a:pt x="135" y="1290"/>
                    </a:cubicBezTo>
                    <a:cubicBezTo>
                      <a:pt x="136" y="1310"/>
                      <a:pt x="136" y="1310"/>
                      <a:pt x="136" y="1310"/>
                    </a:cubicBezTo>
                    <a:cubicBezTo>
                      <a:pt x="130" y="1312"/>
                      <a:pt x="123" y="1312"/>
                      <a:pt x="115" y="1316"/>
                    </a:cubicBezTo>
                    <a:cubicBezTo>
                      <a:pt x="111" y="1325"/>
                      <a:pt x="117" y="1332"/>
                      <a:pt x="120" y="1338"/>
                    </a:cubicBezTo>
                    <a:cubicBezTo>
                      <a:pt x="108" y="1363"/>
                      <a:pt x="93" y="1349"/>
                      <a:pt x="82" y="1336"/>
                    </a:cubicBezTo>
                    <a:cubicBezTo>
                      <a:pt x="88" y="1321"/>
                      <a:pt x="88" y="1321"/>
                      <a:pt x="88" y="1321"/>
                    </a:cubicBezTo>
                    <a:cubicBezTo>
                      <a:pt x="80" y="1311"/>
                      <a:pt x="84" y="1296"/>
                      <a:pt x="67" y="1304"/>
                    </a:cubicBezTo>
                    <a:cubicBezTo>
                      <a:pt x="69" y="1312"/>
                      <a:pt x="76" y="1311"/>
                      <a:pt x="80" y="1314"/>
                    </a:cubicBezTo>
                    <a:cubicBezTo>
                      <a:pt x="70" y="1322"/>
                      <a:pt x="70" y="1322"/>
                      <a:pt x="70" y="1322"/>
                    </a:cubicBezTo>
                    <a:cubicBezTo>
                      <a:pt x="77" y="1331"/>
                      <a:pt x="80" y="1355"/>
                      <a:pt x="93" y="1353"/>
                    </a:cubicBezTo>
                    <a:cubicBezTo>
                      <a:pt x="83" y="1370"/>
                      <a:pt x="94" y="1390"/>
                      <a:pt x="83" y="1405"/>
                    </a:cubicBezTo>
                    <a:cubicBezTo>
                      <a:pt x="92" y="1394"/>
                      <a:pt x="96" y="1408"/>
                      <a:pt x="106" y="1405"/>
                    </a:cubicBezTo>
                    <a:cubicBezTo>
                      <a:pt x="111" y="1387"/>
                      <a:pt x="111" y="1387"/>
                      <a:pt x="111" y="1387"/>
                    </a:cubicBezTo>
                    <a:cubicBezTo>
                      <a:pt x="114" y="1402"/>
                      <a:pt x="123" y="1423"/>
                      <a:pt x="114" y="1437"/>
                    </a:cubicBezTo>
                    <a:cubicBezTo>
                      <a:pt x="106" y="1435"/>
                      <a:pt x="103" y="1434"/>
                      <a:pt x="95" y="1441"/>
                    </a:cubicBezTo>
                    <a:cubicBezTo>
                      <a:pt x="106" y="1431"/>
                      <a:pt x="109" y="1467"/>
                      <a:pt x="123" y="1446"/>
                    </a:cubicBezTo>
                    <a:cubicBezTo>
                      <a:pt x="119" y="1438"/>
                      <a:pt x="118" y="1431"/>
                      <a:pt x="119" y="1420"/>
                    </a:cubicBezTo>
                    <a:cubicBezTo>
                      <a:pt x="137" y="1414"/>
                      <a:pt x="138" y="1430"/>
                      <a:pt x="148" y="1440"/>
                    </a:cubicBezTo>
                    <a:cubicBezTo>
                      <a:pt x="152" y="1451"/>
                      <a:pt x="156" y="1473"/>
                      <a:pt x="162" y="1489"/>
                    </a:cubicBezTo>
                    <a:cubicBezTo>
                      <a:pt x="158" y="1498"/>
                      <a:pt x="138" y="1501"/>
                      <a:pt x="149" y="1518"/>
                    </a:cubicBezTo>
                    <a:cubicBezTo>
                      <a:pt x="166" y="1497"/>
                      <a:pt x="176" y="1538"/>
                      <a:pt x="193" y="1544"/>
                    </a:cubicBezTo>
                    <a:cubicBezTo>
                      <a:pt x="185" y="1560"/>
                      <a:pt x="207" y="1570"/>
                      <a:pt x="193" y="1583"/>
                    </a:cubicBezTo>
                    <a:cubicBezTo>
                      <a:pt x="187" y="1576"/>
                      <a:pt x="188" y="1552"/>
                      <a:pt x="175" y="1545"/>
                    </a:cubicBezTo>
                    <a:cubicBezTo>
                      <a:pt x="163" y="1544"/>
                      <a:pt x="143" y="1549"/>
                      <a:pt x="137" y="1525"/>
                    </a:cubicBezTo>
                    <a:cubicBezTo>
                      <a:pt x="130" y="1554"/>
                      <a:pt x="147" y="1542"/>
                      <a:pt x="152" y="1556"/>
                    </a:cubicBezTo>
                    <a:cubicBezTo>
                      <a:pt x="150" y="1546"/>
                      <a:pt x="150" y="1546"/>
                      <a:pt x="150" y="1546"/>
                    </a:cubicBezTo>
                    <a:cubicBezTo>
                      <a:pt x="155" y="1551"/>
                      <a:pt x="165" y="1542"/>
                      <a:pt x="165" y="1551"/>
                    </a:cubicBezTo>
                    <a:cubicBezTo>
                      <a:pt x="159" y="1585"/>
                      <a:pt x="146" y="1591"/>
                      <a:pt x="130" y="1613"/>
                    </a:cubicBezTo>
                    <a:cubicBezTo>
                      <a:pt x="139" y="1608"/>
                      <a:pt x="147" y="1619"/>
                      <a:pt x="147" y="1624"/>
                    </a:cubicBezTo>
                    <a:cubicBezTo>
                      <a:pt x="136" y="1646"/>
                      <a:pt x="121" y="1623"/>
                      <a:pt x="103" y="1637"/>
                    </a:cubicBezTo>
                    <a:cubicBezTo>
                      <a:pt x="114" y="1645"/>
                      <a:pt x="110" y="1659"/>
                      <a:pt x="119" y="1655"/>
                    </a:cubicBezTo>
                    <a:cubicBezTo>
                      <a:pt x="119" y="1663"/>
                      <a:pt x="114" y="1659"/>
                      <a:pt x="111" y="1665"/>
                    </a:cubicBezTo>
                    <a:cubicBezTo>
                      <a:pt x="121" y="1671"/>
                      <a:pt x="126" y="1678"/>
                      <a:pt x="126" y="1690"/>
                    </a:cubicBezTo>
                    <a:cubicBezTo>
                      <a:pt x="121" y="1688"/>
                      <a:pt x="113" y="1686"/>
                      <a:pt x="116" y="1675"/>
                    </a:cubicBezTo>
                    <a:cubicBezTo>
                      <a:pt x="111" y="1688"/>
                      <a:pt x="92" y="1692"/>
                      <a:pt x="82" y="1686"/>
                    </a:cubicBezTo>
                    <a:cubicBezTo>
                      <a:pt x="90" y="1665"/>
                      <a:pt x="90" y="1665"/>
                      <a:pt x="90" y="1665"/>
                    </a:cubicBezTo>
                    <a:cubicBezTo>
                      <a:pt x="78" y="1655"/>
                      <a:pt x="84" y="1685"/>
                      <a:pt x="72" y="1684"/>
                    </a:cubicBezTo>
                    <a:cubicBezTo>
                      <a:pt x="69" y="1674"/>
                      <a:pt x="77" y="1667"/>
                      <a:pt x="74" y="1661"/>
                    </a:cubicBezTo>
                    <a:cubicBezTo>
                      <a:pt x="60" y="1667"/>
                      <a:pt x="73" y="1686"/>
                      <a:pt x="74" y="1696"/>
                    </a:cubicBezTo>
                    <a:cubicBezTo>
                      <a:pt x="71" y="1713"/>
                      <a:pt x="58" y="1707"/>
                      <a:pt x="51" y="1707"/>
                    </a:cubicBezTo>
                    <a:cubicBezTo>
                      <a:pt x="71" y="1736"/>
                      <a:pt x="76" y="1674"/>
                      <a:pt x="95" y="1702"/>
                    </a:cubicBezTo>
                    <a:cubicBezTo>
                      <a:pt x="110" y="1712"/>
                      <a:pt x="107" y="1738"/>
                      <a:pt x="110" y="1756"/>
                    </a:cubicBezTo>
                    <a:cubicBezTo>
                      <a:pt x="127" y="1741"/>
                      <a:pt x="134" y="1759"/>
                      <a:pt x="140" y="1777"/>
                    </a:cubicBezTo>
                    <a:cubicBezTo>
                      <a:pt x="141" y="1753"/>
                      <a:pt x="160" y="1772"/>
                      <a:pt x="149" y="1743"/>
                    </a:cubicBezTo>
                    <a:cubicBezTo>
                      <a:pt x="163" y="1743"/>
                      <a:pt x="163" y="1743"/>
                      <a:pt x="163" y="1743"/>
                    </a:cubicBezTo>
                    <a:cubicBezTo>
                      <a:pt x="162" y="1755"/>
                      <a:pt x="156" y="1769"/>
                      <a:pt x="155" y="1781"/>
                    </a:cubicBezTo>
                    <a:cubicBezTo>
                      <a:pt x="152" y="1779"/>
                      <a:pt x="149" y="1781"/>
                      <a:pt x="146" y="1777"/>
                    </a:cubicBezTo>
                    <a:cubicBezTo>
                      <a:pt x="152" y="1814"/>
                      <a:pt x="152" y="1814"/>
                      <a:pt x="152" y="1814"/>
                    </a:cubicBezTo>
                    <a:cubicBezTo>
                      <a:pt x="143" y="1810"/>
                      <a:pt x="143" y="1810"/>
                      <a:pt x="143" y="1810"/>
                    </a:cubicBezTo>
                    <a:cubicBezTo>
                      <a:pt x="140" y="1832"/>
                      <a:pt x="129" y="1860"/>
                      <a:pt x="134" y="1873"/>
                    </a:cubicBezTo>
                    <a:cubicBezTo>
                      <a:pt x="133" y="1862"/>
                      <a:pt x="147" y="1853"/>
                      <a:pt x="151" y="1865"/>
                    </a:cubicBezTo>
                    <a:cubicBezTo>
                      <a:pt x="156" y="1871"/>
                      <a:pt x="163" y="1883"/>
                      <a:pt x="161" y="1894"/>
                    </a:cubicBezTo>
                    <a:cubicBezTo>
                      <a:pt x="145" y="1899"/>
                      <a:pt x="145" y="1937"/>
                      <a:pt x="129" y="1912"/>
                    </a:cubicBezTo>
                    <a:cubicBezTo>
                      <a:pt x="137" y="1944"/>
                      <a:pt x="140" y="1932"/>
                      <a:pt x="149" y="1963"/>
                    </a:cubicBezTo>
                    <a:cubicBezTo>
                      <a:pt x="145" y="1943"/>
                      <a:pt x="145" y="1943"/>
                      <a:pt x="145" y="1943"/>
                    </a:cubicBezTo>
                    <a:cubicBezTo>
                      <a:pt x="158" y="1940"/>
                      <a:pt x="179" y="1958"/>
                      <a:pt x="187" y="1939"/>
                    </a:cubicBezTo>
                    <a:cubicBezTo>
                      <a:pt x="195" y="1961"/>
                      <a:pt x="218" y="1947"/>
                      <a:pt x="220" y="1978"/>
                    </a:cubicBezTo>
                    <a:cubicBezTo>
                      <a:pt x="212" y="1990"/>
                      <a:pt x="194" y="1974"/>
                      <a:pt x="191" y="1956"/>
                    </a:cubicBezTo>
                    <a:cubicBezTo>
                      <a:pt x="190" y="1965"/>
                      <a:pt x="183" y="1973"/>
                      <a:pt x="192" y="1982"/>
                    </a:cubicBezTo>
                    <a:cubicBezTo>
                      <a:pt x="181" y="1988"/>
                      <a:pt x="173" y="1965"/>
                      <a:pt x="169" y="1966"/>
                    </a:cubicBezTo>
                    <a:cubicBezTo>
                      <a:pt x="168" y="1981"/>
                      <a:pt x="176" y="1966"/>
                      <a:pt x="179" y="1981"/>
                    </a:cubicBezTo>
                    <a:cubicBezTo>
                      <a:pt x="193" y="2007"/>
                      <a:pt x="158" y="1996"/>
                      <a:pt x="166" y="2021"/>
                    </a:cubicBezTo>
                    <a:cubicBezTo>
                      <a:pt x="166" y="2016"/>
                      <a:pt x="170" y="2006"/>
                      <a:pt x="176" y="2013"/>
                    </a:cubicBezTo>
                    <a:cubicBezTo>
                      <a:pt x="175" y="2046"/>
                      <a:pt x="188" y="2032"/>
                      <a:pt x="194" y="2056"/>
                    </a:cubicBezTo>
                    <a:cubicBezTo>
                      <a:pt x="175" y="2069"/>
                      <a:pt x="155" y="2063"/>
                      <a:pt x="151" y="2085"/>
                    </a:cubicBezTo>
                    <a:cubicBezTo>
                      <a:pt x="151" y="2072"/>
                      <a:pt x="151" y="2072"/>
                      <a:pt x="151" y="2072"/>
                    </a:cubicBezTo>
                    <a:cubicBezTo>
                      <a:pt x="142" y="2081"/>
                      <a:pt x="137" y="2090"/>
                      <a:pt x="137" y="2099"/>
                    </a:cubicBezTo>
                    <a:cubicBezTo>
                      <a:pt x="152" y="2145"/>
                      <a:pt x="179" y="2183"/>
                      <a:pt x="193" y="2230"/>
                    </a:cubicBezTo>
                    <a:cubicBezTo>
                      <a:pt x="189" y="2213"/>
                      <a:pt x="189" y="2213"/>
                      <a:pt x="189" y="2213"/>
                    </a:cubicBezTo>
                    <a:cubicBezTo>
                      <a:pt x="195" y="2208"/>
                      <a:pt x="196" y="2227"/>
                      <a:pt x="203" y="2227"/>
                    </a:cubicBezTo>
                    <a:cubicBezTo>
                      <a:pt x="195" y="2237"/>
                      <a:pt x="195" y="2237"/>
                      <a:pt x="195" y="2237"/>
                    </a:cubicBezTo>
                    <a:cubicBezTo>
                      <a:pt x="208" y="2240"/>
                      <a:pt x="208" y="2214"/>
                      <a:pt x="221" y="2221"/>
                    </a:cubicBezTo>
                    <a:cubicBezTo>
                      <a:pt x="219" y="2222"/>
                      <a:pt x="219" y="2225"/>
                      <a:pt x="220" y="2227"/>
                    </a:cubicBezTo>
                    <a:cubicBezTo>
                      <a:pt x="224" y="2218"/>
                      <a:pt x="224" y="2218"/>
                      <a:pt x="224" y="2218"/>
                    </a:cubicBezTo>
                    <a:cubicBezTo>
                      <a:pt x="219" y="2240"/>
                      <a:pt x="243" y="2257"/>
                      <a:pt x="221" y="2273"/>
                    </a:cubicBezTo>
                    <a:cubicBezTo>
                      <a:pt x="219" y="2232"/>
                      <a:pt x="184" y="2264"/>
                      <a:pt x="177" y="2228"/>
                    </a:cubicBezTo>
                    <a:cubicBezTo>
                      <a:pt x="179" y="2244"/>
                      <a:pt x="161" y="2228"/>
                      <a:pt x="156" y="2230"/>
                    </a:cubicBezTo>
                    <a:cubicBezTo>
                      <a:pt x="153" y="2242"/>
                      <a:pt x="166" y="2236"/>
                      <a:pt x="161" y="2249"/>
                    </a:cubicBezTo>
                    <a:cubicBezTo>
                      <a:pt x="152" y="2248"/>
                      <a:pt x="143" y="2220"/>
                      <a:pt x="136" y="2232"/>
                    </a:cubicBezTo>
                    <a:cubicBezTo>
                      <a:pt x="151" y="2234"/>
                      <a:pt x="148" y="2246"/>
                      <a:pt x="158" y="2252"/>
                    </a:cubicBezTo>
                    <a:cubicBezTo>
                      <a:pt x="154" y="2261"/>
                      <a:pt x="148" y="2251"/>
                      <a:pt x="144" y="2255"/>
                    </a:cubicBezTo>
                    <a:cubicBezTo>
                      <a:pt x="144" y="2261"/>
                      <a:pt x="151" y="2264"/>
                      <a:pt x="149" y="2269"/>
                    </a:cubicBezTo>
                    <a:cubicBezTo>
                      <a:pt x="140" y="2265"/>
                      <a:pt x="140" y="2265"/>
                      <a:pt x="140" y="2265"/>
                    </a:cubicBezTo>
                    <a:cubicBezTo>
                      <a:pt x="126" y="2292"/>
                      <a:pt x="153" y="2273"/>
                      <a:pt x="149" y="2304"/>
                    </a:cubicBezTo>
                    <a:cubicBezTo>
                      <a:pt x="161" y="2305"/>
                      <a:pt x="158" y="2296"/>
                      <a:pt x="156" y="2283"/>
                    </a:cubicBezTo>
                    <a:cubicBezTo>
                      <a:pt x="183" y="2277"/>
                      <a:pt x="185" y="2323"/>
                      <a:pt x="214" y="2321"/>
                    </a:cubicBezTo>
                    <a:cubicBezTo>
                      <a:pt x="218" y="2350"/>
                      <a:pt x="203" y="2313"/>
                      <a:pt x="195" y="2337"/>
                    </a:cubicBezTo>
                    <a:cubicBezTo>
                      <a:pt x="176" y="2351"/>
                      <a:pt x="176" y="2319"/>
                      <a:pt x="163" y="2312"/>
                    </a:cubicBezTo>
                    <a:cubicBezTo>
                      <a:pt x="151" y="2338"/>
                      <a:pt x="151" y="2338"/>
                      <a:pt x="151" y="2338"/>
                    </a:cubicBezTo>
                    <a:cubicBezTo>
                      <a:pt x="127" y="2329"/>
                      <a:pt x="135" y="2313"/>
                      <a:pt x="114" y="2308"/>
                    </a:cubicBezTo>
                    <a:cubicBezTo>
                      <a:pt x="112" y="2327"/>
                      <a:pt x="118" y="2325"/>
                      <a:pt x="126" y="2344"/>
                    </a:cubicBezTo>
                    <a:cubicBezTo>
                      <a:pt x="145" y="2314"/>
                      <a:pt x="141" y="2358"/>
                      <a:pt x="164" y="2341"/>
                    </a:cubicBezTo>
                    <a:cubicBezTo>
                      <a:pt x="158" y="2355"/>
                      <a:pt x="153" y="2351"/>
                      <a:pt x="153" y="2372"/>
                    </a:cubicBezTo>
                    <a:cubicBezTo>
                      <a:pt x="148" y="2358"/>
                      <a:pt x="133" y="2371"/>
                      <a:pt x="133" y="2353"/>
                    </a:cubicBezTo>
                    <a:cubicBezTo>
                      <a:pt x="135" y="2381"/>
                      <a:pt x="140" y="2374"/>
                      <a:pt x="141" y="2402"/>
                    </a:cubicBezTo>
                    <a:cubicBezTo>
                      <a:pt x="158" y="2411"/>
                      <a:pt x="163" y="2374"/>
                      <a:pt x="175" y="2408"/>
                    </a:cubicBezTo>
                    <a:cubicBezTo>
                      <a:pt x="175" y="2416"/>
                      <a:pt x="168" y="2414"/>
                      <a:pt x="169" y="2410"/>
                    </a:cubicBezTo>
                    <a:cubicBezTo>
                      <a:pt x="162" y="2434"/>
                      <a:pt x="189" y="2405"/>
                      <a:pt x="198" y="2421"/>
                    </a:cubicBezTo>
                    <a:cubicBezTo>
                      <a:pt x="200" y="2431"/>
                      <a:pt x="193" y="2435"/>
                      <a:pt x="189" y="2430"/>
                    </a:cubicBezTo>
                    <a:cubicBezTo>
                      <a:pt x="190" y="2432"/>
                      <a:pt x="191" y="2434"/>
                      <a:pt x="192" y="2435"/>
                    </a:cubicBezTo>
                    <a:cubicBezTo>
                      <a:pt x="350" y="2435"/>
                      <a:pt x="350" y="2435"/>
                      <a:pt x="350" y="2435"/>
                    </a:cubicBezTo>
                    <a:cubicBezTo>
                      <a:pt x="339" y="2429"/>
                      <a:pt x="327" y="2426"/>
                      <a:pt x="318" y="2418"/>
                    </a:cubicBez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06" name="Google Shape;1806;p92"/>
              <p:cNvSpPr/>
              <p:nvPr/>
            </p:nvSpPr>
            <p:spPr>
              <a:xfrm>
                <a:off x="5039247" y="1274611"/>
                <a:ext cx="1187841" cy="7225981"/>
              </a:xfrm>
              <a:custGeom>
                <a:rect b="b" l="l" r="r" t="t"/>
                <a:pathLst>
                  <a:path extrusionOk="0" h="2435" w="372">
                    <a:moveTo>
                      <a:pt x="318" y="2418"/>
                    </a:moveTo>
                    <a:cubicBezTo>
                      <a:pt x="317" y="2395"/>
                      <a:pt x="331" y="2416"/>
                      <a:pt x="335" y="2415"/>
                    </a:cubicBezTo>
                    <a:cubicBezTo>
                      <a:pt x="336" y="2408"/>
                      <a:pt x="309" y="2397"/>
                      <a:pt x="329" y="2391"/>
                    </a:cubicBezTo>
                    <a:cubicBezTo>
                      <a:pt x="318" y="2380"/>
                      <a:pt x="306" y="2373"/>
                      <a:pt x="300" y="2390"/>
                    </a:cubicBezTo>
                    <a:cubicBezTo>
                      <a:pt x="301" y="2378"/>
                      <a:pt x="294" y="2360"/>
                      <a:pt x="287" y="2357"/>
                    </a:cubicBezTo>
                    <a:cubicBezTo>
                      <a:pt x="309" y="2367"/>
                      <a:pt x="296" y="2343"/>
                      <a:pt x="314" y="2342"/>
                    </a:cubicBezTo>
                    <a:cubicBezTo>
                      <a:pt x="318" y="2324"/>
                      <a:pt x="324" y="2283"/>
                      <a:pt x="301" y="2266"/>
                    </a:cubicBezTo>
                    <a:cubicBezTo>
                      <a:pt x="325" y="2271"/>
                      <a:pt x="325" y="2271"/>
                      <a:pt x="325" y="2271"/>
                    </a:cubicBezTo>
                    <a:cubicBezTo>
                      <a:pt x="323" y="2250"/>
                      <a:pt x="323" y="2250"/>
                      <a:pt x="323" y="2250"/>
                    </a:cubicBezTo>
                    <a:cubicBezTo>
                      <a:pt x="337" y="2234"/>
                      <a:pt x="338" y="2269"/>
                      <a:pt x="339" y="2280"/>
                    </a:cubicBezTo>
                    <a:cubicBezTo>
                      <a:pt x="342" y="2251"/>
                      <a:pt x="341" y="2231"/>
                      <a:pt x="340" y="2205"/>
                    </a:cubicBezTo>
                    <a:cubicBezTo>
                      <a:pt x="335" y="2212"/>
                      <a:pt x="330" y="2208"/>
                      <a:pt x="323" y="2211"/>
                    </a:cubicBezTo>
                    <a:cubicBezTo>
                      <a:pt x="313" y="2202"/>
                      <a:pt x="321" y="2190"/>
                      <a:pt x="318" y="2180"/>
                    </a:cubicBezTo>
                    <a:cubicBezTo>
                      <a:pt x="324" y="2178"/>
                      <a:pt x="329" y="2179"/>
                      <a:pt x="331" y="2187"/>
                    </a:cubicBezTo>
                    <a:cubicBezTo>
                      <a:pt x="328" y="2169"/>
                      <a:pt x="328" y="2169"/>
                      <a:pt x="328" y="2169"/>
                    </a:cubicBezTo>
                    <a:cubicBezTo>
                      <a:pt x="343" y="2170"/>
                      <a:pt x="343" y="2162"/>
                      <a:pt x="353" y="2180"/>
                    </a:cubicBezTo>
                    <a:cubicBezTo>
                      <a:pt x="348" y="2163"/>
                      <a:pt x="348" y="2163"/>
                      <a:pt x="348" y="2163"/>
                    </a:cubicBezTo>
                    <a:cubicBezTo>
                      <a:pt x="353" y="2145"/>
                      <a:pt x="361" y="2164"/>
                      <a:pt x="365" y="2169"/>
                    </a:cubicBezTo>
                    <a:cubicBezTo>
                      <a:pt x="369" y="2140"/>
                      <a:pt x="369" y="2140"/>
                      <a:pt x="369" y="2140"/>
                    </a:cubicBezTo>
                    <a:cubicBezTo>
                      <a:pt x="361" y="2129"/>
                      <a:pt x="355" y="2145"/>
                      <a:pt x="352" y="2125"/>
                    </a:cubicBezTo>
                    <a:cubicBezTo>
                      <a:pt x="365" y="2098"/>
                      <a:pt x="361" y="2064"/>
                      <a:pt x="366" y="2034"/>
                    </a:cubicBezTo>
                    <a:cubicBezTo>
                      <a:pt x="351" y="2055"/>
                      <a:pt x="351" y="2055"/>
                      <a:pt x="351" y="2055"/>
                    </a:cubicBezTo>
                    <a:cubicBezTo>
                      <a:pt x="356" y="2036"/>
                      <a:pt x="332" y="2040"/>
                      <a:pt x="322" y="2034"/>
                    </a:cubicBezTo>
                    <a:cubicBezTo>
                      <a:pt x="324" y="2017"/>
                      <a:pt x="324" y="1994"/>
                      <a:pt x="330" y="1980"/>
                    </a:cubicBezTo>
                    <a:cubicBezTo>
                      <a:pt x="341" y="1996"/>
                      <a:pt x="359" y="1990"/>
                      <a:pt x="370" y="1975"/>
                    </a:cubicBezTo>
                    <a:cubicBezTo>
                      <a:pt x="372" y="1940"/>
                      <a:pt x="346" y="1948"/>
                      <a:pt x="338" y="1929"/>
                    </a:cubicBezTo>
                    <a:cubicBezTo>
                      <a:pt x="367" y="1945"/>
                      <a:pt x="349" y="1905"/>
                      <a:pt x="365" y="1909"/>
                    </a:cubicBezTo>
                    <a:cubicBezTo>
                      <a:pt x="365" y="1887"/>
                      <a:pt x="362" y="1865"/>
                      <a:pt x="360" y="1843"/>
                    </a:cubicBezTo>
                    <a:cubicBezTo>
                      <a:pt x="358" y="1820"/>
                      <a:pt x="356" y="1798"/>
                      <a:pt x="357" y="1775"/>
                    </a:cubicBezTo>
                    <a:cubicBezTo>
                      <a:pt x="353" y="1776"/>
                      <a:pt x="348" y="1789"/>
                      <a:pt x="344" y="1781"/>
                    </a:cubicBezTo>
                    <a:cubicBezTo>
                      <a:pt x="339" y="1764"/>
                      <a:pt x="352" y="1756"/>
                      <a:pt x="357" y="1754"/>
                    </a:cubicBezTo>
                    <a:cubicBezTo>
                      <a:pt x="355" y="1733"/>
                      <a:pt x="346" y="1720"/>
                      <a:pt x="338" y="1713"/>
                    </a:cubicBezTo>
                    <a:cubicBezTo>
                      <a:pt x="340" y="1722"/>
                      <a:pt x="336" y="1723"/>
                      <a:pt x="328" y="1721"/>
                    </a:cubicBezTo>
                    <a:cubicBezTo>
                      <a:pt x="326" y="1699"/>
                      <a:pt x="346" y="1706"/>
                      <a:pt x="333" y="1685"/>
                    </a:cubicBezTo>
                    <a:cubicBezTo>
                      <a:pt x="349" y="1680"/>
                      <a:pt x="340" y="1708"/>
                      <a:pt x="355" y="1706"/>
                    </a:cubicBezTo>
                    <a:cubicBezTo>
                      <a:pt x="357" y="1687"/>
                      <a:pt x="351" y="1675"/>
                      <a:pt x="343" y="1661"/>
                    </a:cubicBezTo>
                    <a:cubicBezTo>
                      <a:pt x="353" y="1658"/>
                      <a:pt x="345" y="1674"/>
                      <a:pt x="354" y="1664"/>
                    </a:cubicBezTo>
                    <a:cubicBezTo>
                      <a:pt x="348" y="1634"/>
                      <a:pt x="338" y="1598"/>
                      <a:pt x="333" y="1576"/>
                    </a:cubicBezTo>
                    <a:cubicBezTo>
                      <a:pt x="347" y="1571"/>
                      <a:pt x="347" y="1571"/>
                      <a:pt x="347" y="1571"/>
                    </a:cubicBezTo>
                    <a:cubicBezTo>
                      <a:pt x="346" y="1556"/>
                      <a:pt x="344" y="1547"/>
                      <a:pt x="338" y="1540"/>
                    </a:cubicBezTo>
                    <a:cubicBezTo>
                      <a:pt x="343" y="1533"/>
                      <a:pt x="346" y="1539"/>
                      <a:pt x="348" y="1546"/>
                    </a:cubicBezTo>
                    <a:cubicBezTo>
                      <a:pt x="350" y="1527"/>
                      <a:pt x="340" y="1504"/>
                      <a:pt x="338" y="1493"/>
                    </a:cubicBezTo>
                    <a:cubicBezTo>
                      <a:pt x="346" y="1495"/>
                      <a:pt x="340" y="1504"/>
                      <a:pt x="346" y="1507"/>
                    </a:cubicBezTo>
                    <a:cubicBezTo>
                      <a:pt x="350" y="1483"/>
                      <a:pt x="324" y="1453"/>
                      <a:pt x="342" y="1437"/>
                    </a:cubicBezTo>
                    <a:cubicBezTo>
                      <a:pt x="344" y="1439"/>
                      <a:pt x="344" y="1442"/>
                      <a:pt x="344" y="1444"/>
                    </a:cubicBezTo>
                    <a:cubicBezTo>
                      <a:pt x="346" y="1409"/>
                      <a:pt x="337" y="1378"/>
                      <a:pt x="337" y="1339"/>
                    </a:cubicBezTo>
                    <a:cubicBezTo>
                      <a:pt x="353" y="1305"/>
                      <a:pt x="317" y="1327"/>
                      <a:pt x="319" y="1293"/>
                    </a:cubicBezTo>
                    <a:cubicBezTo>
                      <a:pt x="355" y="1294"/>
                      <a:pt x="323" y="1246"/>
                      <a:pt x="330" y="1231"/>
                    </a:cubicBezTo>
                    <a:cubicBezTo>
                      <a:pt x="324" y="1236"/>
                      <a:pt x="324" y="1236"/>
                      <a:pt x="324" y="1236"/>
                    </a:cubicBezTo>
                    <a:cubicBezTo>
                      <a:pt x="311" y="1218"/>
                      <a:pt x="324" y="1195"/>
                      <a:pt x="334" y="1184"/>
                    </a:cubicBezTo>
                    <a:cubicBezTo>
                      <a:pt x="337" y="1158"/>
                      <a:pt x="338" y="1119"/>
                      <a:pt x="324" y="1093"/>
                    </a:cubicBezTo>
                    <a:cubicBezTo>
                      <a:pt x="331" y="1098"/>
                      <a:pt x="331" y="1098"/>
                      <a:pt x="331" y="1098"/>
                    </a:cubicBezTo>
                    <a:cubicBezTo>
                      <a:pt x="322" y="1077"/>
                      <a:pt x="334" y="1064"/>
                      <a:pt x="325" y="1042"/>
                    </a:cubicBezTo>
                    <a:cubicBezTo>
                      <a:pt x="327" y="1043"/>
                      <a:pt x="332" y="1051"/>
                      <a:pt x="334" y="1043"/>
                    </a:cubicBezTo>
                    <a:cubicBezTo>
                      <a:pt x="347" y="940"/>
                      <a:pt x="327" y="835"/>
                      <a:pt x="333" y="732"/>
                    </a:cubicBezTo>
                    <a:cubicBezTo>
                      <a:pt x="338" y="634"/>
                      <a:pt x="344" y="524"/>
                      <a:pt x="344" y="414"/>
                    </a:cubicBezTo>
                    <a:cubicBezTo>
                      <a:pt x="345" y="386"/>
                      <a:pt x="344" y="359"/>
                      <a:pt x="343" y="332"/>
                    </a:cubicBezTo>
                    <a:cubicBezTo>
                      <a:pt x="343" y="304"/>
                      <a:pt x="341" y="277"/>
                      <a:pt x="340" y="251"/>
                    </a:cubicBezTo>
                    <a:cubicBezTo>
                      <a:pt x="337" y="197"/>
                      <a:pt x="332" y="146"/>
                      <a:pt x="325" y="97"/>
                    </a:cubicBezTo>
                    <a:cubicBezTo>
                      <a:pt x="325" y="97"/>
                      <a:pt x="288" y="74"/>
                      <a:pt x="244" y="53"/>
                    </a:cubicBezTo>
                    <a:cubicBezTo>
                      <a:pt x="199" y="32"/>
                      <a:pt x="147" y="12"/>
                      <a:pt x="117" y="19"/>
                    </a:cubicBezTo>
                    <a:cubicBezTo>
                      <a:pt x="110" y="27"/>
                      <a:pt x="97" y="0"/>
                      <a:pt x="94" y="16"/>
                    </a:cubicBezTo>
                    <a:cubicBezTo>
                      <a:pt x="111" y="32"/>
                      <a:pt x="111" y="32"/>
                      <a:pt x="111" y="32"/>
                    </a:cubicBezTo>
                    <a:cubicBezTo>
                      <a:pt x="103" y="29"/>
                      <a:pt x="93" y="38"/>
                      <a:pt x="86" y="40"/>
                    </a:cubicBezTo>
                    <a:cubicBezTo>
                      <a:pt x="102" y="46"/>
                      <a:pt x="113" y="20"/>
                      <a:pt x="135" y="38"/>
                    </a:cubicBezTo>
                    <a:cubicBezTo>
                      <a:pt x="143" y="42"/>
                      <a:pt x="143" y="53"/>
                      <a:pt x="141" y="61"/>
                    </a:cubicBezTo>
                    <a:cubicBezTo>
                      <a:pt x="145" y="50"/>
                      <a:pt x="155" y="65"/>
                      <a:pt x="161" y="71"/>
                    </a:cubicBezTo>
                    <a:cubicBezTo>
                      <a:pt x="154" y="80"/>
                      <a:pt x="157" y="96"/>
                      <a:pt x="147" y="100"/>
                    </a:cubicBezTo>
                    <a:cubicBezTo>
                      <a:pt x="150" y="102"/>
                      <a:pt x="152" y="109"/>
                      <a:pt x="151" y="115"/>
                    </a:cubicBezTo>
                    <a:cubicBezTo>
                      <a:pt x="145" y="115"/>
                      <a:pt x="145" y="115"/>
                      <a:pt x="145" y="115"/>
                    </a:cubicBezTo>
                    <a:cubicBezTo>
                      <a:pt x="150" y="127"/>
                      <a:pt x="151" y="111"/>
                      <a:pt x="156" y="114"/>
                    </a:cubicBezTo>
                    <a:cubicBezTo>
                      <a:pt x="158" y="122"/>
                      <a:pt x="146" y="136"/>
                      <a:pt x="147" y="149"/>
                    </a:cubicBezTo>
                    <a:cubicBezTo>
                      <a:pt x="146" y="136"/>
                      <a:pt x="139" y="124"/>
                      <a:pt x="133" y="114"/>
                    </a:cubicBezTo>
                    <a:cubicBezTo>
                      <a:pt x="123" y="139"/>
                      <a:pt x="106" y="110"/>
                      <a:pt x="92" y="104"/>
                    </a:cubicBezTo>
                    <a:cubicBezTo>
                      <a:pt x="98" y="124"/>
                      <a:pt x="108" y="132"/>
                      <a:pt x="117" y="148"/>
                    </a:cubicBezTo>
                    <a:cubicBezTo>
                      <a:pt x="106" y="168"/>
                      <a:pt x="79" y="148"/>
                      <a:pt x="76" y="142"/>
                    </a:cubicBezTo>
                    <a:cubicBezTo>
                      <a:pt x="84" y="160"/>
                      <a:pt x="101" y="179"/>
                      <a:pt x="107" y="189"/>
                    </a:cubicBezTo>
                    <a:cubicBezTo>
                      <a:pt x="86" y="175"/>
                      <a:pt x="79" y="178"/>
                      <a:pt x="62" y="165"/>
                    </a:cubicBezTo>
                    <a:cubicBezTo>
                      <a:pt x="50" y="180"/>
                      <a:pt x="65" y="183"/>
                      <a:pt x="73" y="190"/>
                    </a:cubicBezTo>
                    <a:cubicBezTo>
                      <a:pt x="71" y="186"/>
                      <a:pt x="69" y="179"/>
                      <a:pt x="74" y="178"/>
                    </a:cubicBezTo>
                    <a:cubicBezTo>
                      <a:pt x="72" y="195"/>
                      <a:pt x="104" y="193"/>
                      <a:pt x="118" y="202"/>
                    </a:cubicBezTo>
                    <a:cubicBezTo>
                      <a:pt x="110" y="214"/>
                      <a:pt x="106" y="236"/>
                      <a:pt x="90" y="237"/>
                    </a:cubicBezTo>
                    <a:cubicBezTo>
                      <a:pt x="107" y="237"/>
                      <a:pt x="107" y="237"/>
                      <a:pt x="107" y="237"/>
                    </a:cubicBezTo>
                    <a:cubicBezTo>
                      <a:pt x="111" y="252"/>
                      <a:pt x="96" y="245"/>
                      <a:pt x="89" y="247"/>
                    </a:cubicBezTo>
                    <a:cubicBezTo>
                      <a:pt x="103" y="253"/>
                      <a:pt x="123" y="246"/>
                      <a:pt x="129" y="272"/>
                    </a:cubicBezTo>
                    <a:cubicBezTo>
                      <a:pt x="96" y="267"/>
                      <a:pt x="126" y="294"/>
                      <a:pt x="96" y="293"/>
                    </a:cubicBezTo>
                    <a:cubicBezTo>
                      <a:pt x="98" y="305"/>
                      <a:pt x="114" y="311"/>
                      <a:pt x="111" y="323"/>
                    </a:cubicBezTo>
                    <a:cubicBezTo>
                      <a:pt x="94" y="336"/>
                      <a:pt x="70" y="304"/>
                      <a:pt x="75" y="297"/>
                    </a:cubicBezTo>
                    <a:cubicBezTo>
                      <a:pt x="75" y="279"/>
                      <a:pt x="89" y="299"/>
                      <a:pt x="89" y="292"/>
                    </a:cubicBezTo>
                    <a:cubicBezTo>
                      <a:pt x="80" y="276"/>
                      <a:pt x="80" y="276"/>
                      <a:pt x="80" y="276"/>
                    </a:cubicBezTo>
                    <a:cubicBezTo>
                      <a:pt x="74" y="285"/>
                      <a:pt x="66" y="302"/>
                      <a:pt x="53" y="300"/>
                    </a:cubicBezTo>
                    <a:cubicBezTo>
                      <a:pt x="59" y="317"/>
                      <a:pt x="67" y="287"/>
                      <a:pt x="75" y="305"/>
                    </a:cubicBezTo>
                    <a:cubicBezTo>
                      <a:pt x="67" y="316"/>
                      <a:pt x="67" y="316"/>
                      <a:pt x="67" y="316"/>
                    </a:cubicBezTo>
                    <a:cubicBezTo>
                      <a:pt x="75" y="334"/>
                      <a:pt x="90" y="313"/>
                      <a:pt x="94" y="336"/>
                    </a:cubicBezTo>
                    <a:cubicBezTo>
                      <a:pt x="79" y="320"/>
                      <a:pt x="94" y="362"/>
                      <a:pt x="72" y="360"/>
                    </a:cubicBezTo>
                    <a:cubicBezTo>
                      <a:pt x="86" y="361"/>
                      <a:pt x="86" y="372"/>
                      <a:pt x="87" y="383"/>
                    </a:cubicBezTo>
                    <a:cubicBezTo>
                      <a:pt x="87" y="394"/>
                      <a:pt x="86" y="406"/>
                      <a:pt x="97" y="408"/>
                    </a:cubicBezTo>
                    <a:cubicBezTo>
                      <a:pt x="103" y="396"/>
                      <a:pt x="103" y="396"/>
                      <a:pt x="103" y="396"/>
                    </a:cubicBezTo>
                    <a:cubicBezTo>
                      <a:pt x="91" y="399"/>
                      <a:pt x="91" y="399"/>
                      <a:pt x="91" y="399"/>
                    </a:cubicBezTo>
                    <a:cubicBezTo>
                      <a:pt x="91" y="385"/>
                      <a:pt x="83" y="373"/>
                      <a:pt x="88" y="359"/>
                    </a:cubicBezTo>
                    <a:cubicBezTo>
                      <a:pt x="98" y="370"/>
                      <a:pt x="111" y="356"/>
                      <a:pt x="120" y="369"/>
                    </a:cubicBezTo>
                    <a:cubicBezTo>
                      <a:pt x="136" y="393"/>
                      <a:pt x="105" y="375"/>
                      <a:pt x="105" y="378"/>
                    </a:cubicBezTo>
                    <a:cubicBezTo>
                      <a:pt x="120" y="398"/>
                      <a:pt x="120" y="398"/>
                      <a:pt x="120" y="398"/>
                    </a:cubicBezTo>
                    <a:cubicBezTo>
                      <a:pt x="132" y="385"/>
                      <a:pt x="132" y="385"/>
                      <a:pt x="132" y="385"/>
                    </a:cubicBezTo>
                    <a:cubicBezTo>
                      <a:pt x="136" y="400"/>
                      <a:pt x="137" y="421"/>
                      <a:pt x="135" y="442"/>
                    </a:cubicBezTo>
                    <a:cubicBezTo>
                      <a:pt x="119" y="472"/>
                      <a:pt x="120" y="438"/>
                      <a:pt x="105" y="459"/>
                    </a:cubicBezTo>
                    <a:cubicBezTo>
                      <a:pt x="110" y="469"/>
                      <a:pt x="117" y="467"/>
                      <a:pt x="115" y="481"/>
                    </a:cubicBezTo>
                    <a:cubicBezTo>
                      <a:pt x="123" y="474"/>
                      <a:pt x="112" y="468"/>
                      <a:pt x="113" y="462"/>
                    </a:cubicBezTo>
                    <a:cubicBezTo>
                      <a:pt x="130" y="456"/>
                      <a:pt x="121" y="488"/>
                      <a:pt x="137" y="486"/>
                    </a:cubicBezTo>
                    <a:cubicBezTo>
                      <a:pt x="130" y="492"/>
                      <a:pt x="123" y="491"/>
                      <a:pt x="116" y="486"/>
                    </a:cubicBezTo>
                    <a:cubicBezTo>
                      <a:pt x="123" y="510"/>
                      <a:pt x="120" y="532"/>
                      <a:pt x="98" y="541"/>
                    </a:cubicBezTo>
                    <a:cubicBezTo>
                      <a:pt x="119" y="551"/>
                      <a:pt x="119" y="551"/>
                      <a:pt x="119" y="551"/>
                    </a:cubicBezTo>
                    <a:cubicBezTo>
                      <a:pt x="111" y="592"/>
                      <a:pt x="100" y="524"/>
                      <a:pt x="87" y="557"/>
                    </a:cubicBezTo>
                    <a:cubicBezTo>
                      <a:pt x="85" y="571"/>
                      <a:pt x="85" y="585"/>
                      <a:pt x="94" y="591"/>
                    </a:cubicBezTo>
                    <a:cubicBezTo>
                      <a:pt x="94" y="579"/>
                      <a:pt x="94" y="579"/>
                      <a:pt x="94" y="579"/>
                    </a:cubicBezTo>
                    <a:cubicBezTo>
                      <a:pt x="106" y="589"/>
                      <a:pt x="114" y="588"/>
                      <a:pt x="121" y="603"/>
                    </a:cubicBezTo>
                    <a:cubicBezTo>
                      <a:pt x="119" y="613"/>
                      <a:pt x="105" y="608"/>
                      <a:pt x="116" y="620"/>
                    </a:cubicBezTo>
                    <a:cubicBezTo>
                      <a:pt x="107" y="646"/>
                      <a:pt x="92" y="637"/>
                      <a:pt x="77" y="629"/>
                    </a:cubicBezTo>
                    <a:cubicBezTo>
                      <a:pt x="78" y="640"/>
                      <a:pt x="78" y="654"/>
                      <a:pt x="86" y="656"/>
                    </a:cubicBezTo>
                    <a:cubicBezTo>
                      <a:pt x="81" y="656"/>
                      <a:pt x="72" y="654"/>
                      <a:pt x="66" y="648"/>
                    </a:cubicBezTo>
                    <a:cubicBezTo>
                      <a:pt x="88" y="626"/>
                      <a:pt x="45" y="639"/>
                      <a:pt x="68" y="630"/>
                    </a:cubicBezTo>
                    <a:cubicBezTo>
                      <a:pt x="69" y="626"/>
                      <a:pt x="69" y="626"/>
                      <a:pt x="69" y="626"/>
                    </a:cubicBezTo>
                    <a:cubicBezTo>
                      <a:pt x="67" y="625"/>
                      <a:pt x="66" y="625"/>
                      <a:pt x="65" y="624"/>
                    </a:cubicBezTo>
                    <a:cubicBezTo>
                      <a:pt x="60" y="633"/>
                      <a:pt x="53" y="633"/>
                      <a:pt x="47" y="631"/>
                    </a:cubicBezTo>
                    <a:cubicBezTo>
                      <a:pt x="56" y="640"/>
                      <a:pt x="56" y="640"/>
                      <a:pt x="56" y="640"/>
                    </a:cubicBezTo>
                    <a:cubicBezTo>
                      <a:pt x="37" y="646"/>
                      <a:pt x="37" y="646"/>
                      <a:pt x="37" y="646"/>
                    </a:cubicBezTo>
                    <a:cubicBezTo>
                      <a:pt x="34" y="654"/>
                      <a:pt x="51" y="660"/>
                      <a:pt x="39" y="664"/>
                    </a:cubicBezTo>
                    <a:cubicBezTo>
                      <a:pt x="22" y="676"/>
                      <a:pt x="13" y="646"/>
                      <a:pt x="6" y="675"/>
                    </a:cubicBezTo>
                    <a:cubicBezTo>
                      <a:pt x="0" y="707"/>
                      <a:pt x="32" y="706"/>
                      <a:pt x="27" y="727"/>
                    </a:cubicBezTo>
                    <a:cubicBezTo>
                      <a:pt x="33" y="725"/>
                      <a:pt x="32" y="720"/>
                      <a:pt x="33" y="713"/>
                    </a:cubicBezTo>
                    <a:cubicBezTo>
                      <a:pt x="42" y="720"/>
                      <a:pt x="49" y="708"/>
                      <a:pt x="56" y="720"/>
                    </a:cubicBezTo>
                    <a:cubicBezTo>
                      <a:pt x="38" y="727"/>
                      <a:pt x="39" y="749"/>
                      <a:pt x="39" y="767"/>
                    </a:cubicBezTo>
                    <a:cubicBezTo>
                      <a:pt x="30" y="762"/>
                      <a:pt x="20" y="773"/>
                      <a:pt x="15" y="768"/>
                    </a:cubicBezTo>
                    <a:cubicBezTo>
                      <a:pt x="17" y="777"/>
                      <a:pt x="19" y="785"/>
                      <a:pt x="27" y="789"/>
                    </a:cubicBezTo>
                    <a:cubicBezTo>
                      <a:pt x="41" y="753"/>
                      <a:pt x="41" y="824"/>
                      <a:pt x="59" y="796"/>
                    </a:cubicBezTo>
                    <a:cubicBezTo>
                      <a:pt x="58" y="824"/>
                      <a:pt x="42" y="829"/>
                      <a:pt x="32" y="846"/>
                    </a:cubicBezTo>
                    <a:cubicBezTo>
                      <a:pt x="27" y="845"/>
                      <a:pt x="22" y="814"/>
                      <a:pt x="14" y="838"/>
                    </a:cubicBezTo>
                    <a:cubicBezTo>
                      <a:pt x="32" y="867"/>
                      <a:pt x="40" y="834"/>
                      <a:pt x="61" y="856"/>
                    </a:cubicBezTo>
                    <a:cubicBezTo>
                      <a:pt x="68" y="839"/>
                      <a:pt x="68" y="839"/>
                      <a:pt x="68" y="839"/>
                    </a:cubicBezTo>
                    <a:cubicBezTo>
                      <a:pt x="90" y="837"/>
                      <a:pt x="73" y="870"/>
                      <a:pt x="77" y="874"/>
                    </a:cubicBezTo>
                    <a:cubicBezTo>
                      <a:pt x="72" y="885"/>
                      <a:pt x="71" y="859"/>
                      <a:pt x="56" y="869"/>
                    </a:cubicBezTo>
                    <a:cubicBezTo>
                      <a:pt x="51" y="886"/>
                      <a:pt x="65" y="894"/>
                      <a:pt x="56" y="904"/>
                    </a:cubicBezTo>
                    <a:cubicBezTo>
                      <a:pt x="41" y="894"/>
                      <a:pt x="47" y="901"/>
                      <a:pt x="34" y="889"/>
                    </a:cubicBezTo>
                    <a:cubicBezTo>
                      <a:pt x="33" y="927"/>
                      <a:pt x="16" y="886"/>
                      <a:pt x="6" y="915"/>
                    </a:cubicBezTo>
                    <a:cubicBezTo>
                      <a:pt x="9" y="925"/>
                      <a:pt x="22" y="919"/>
                      <a:pt x="18" y="934"/>
                    </a:cubicBezTo>
                    <a:cubicBezTo>
                      <a:pt x="35" y="926"/>
                      <a:pt x="40" y="927"/>
                      <a:pt x="41" y="903"/>
                    </a:cubicBezTo>
                    <a:cubicBezTo>
                      <a:pt x="65" y="912"/>
                      <a:pt x="35" y="934"/>
                      <a:pt x="49" y="952"/>
                    </a:cubicBezTo>
                    <a:cubicBezTo>
                      <a:pt x="51" y="938"/>
                      <a:pt x="53" y="948"/>
                      <a:pt x="50" y="933"/>
                    </a:cubicBezTo>
                    <a:cubicBezTo>
                      <a:pt x="70" y="931"/>
                      <a:pt x="73" y="926"/>
                      <a:pt x="91" y="940"/>
                    </a:cubicBezTo>
                    <a:cubicBezTo>
                      <a:pt x="86" y="924"/>
                      <a:pt x="65" y="917"/>
                      <a:pt x="72" y="894"/>
                    </a:cubicBezTo>
                    <a:cubicBezTo>
                      <a:pt x="92" y="888"/>
                      <a:pt x="86" y="922"/>
                      <a:pt x="113" y="923"/>
                    </a:cubicBezTo>
                    <a:cubicBezTo>
                      <a:pt x="125" y="935"/>
                      <a:pt x="114" y="962"/>
                      <a:pt x="104" y="974"/>
                    </a:cubicBezTo>
                    <a:cubicBezTo>
                      <a:pt x="120" y="996"/>
                      <a:pt x="119" y="1023"/>
                      <a:pt x="142" y="1041"/>
                    </a:cubicBezTo>
                    <a:cubicBezTo>
                      <a:pt x="134" y="1057"/>
                      <a:pt x="156" y="1097"/>
                      <a:pt x="148" y="1127"/>
                    </a:cubicBezTo>
                    <a:cubicBezTo>
                      <a:pt x="137" y="1131"/>
                      <a:pt x="140" y="1161"/>
                      <a:pt x="129" y="1146"/>
                    </a:cubicBezTo>
                    <a:cubicBezTo>
                      <a:pt x="132" y="1152"/>
                      <a:pt x="134" y="1171"/>
                      <a:pt x="143" y="1166"/>
                    </a:cubicBezTo>
                    <a:cubicBezTo>
                      <a:pt x="140" y="1163"/>
                      <a:pt x="143" y="1160"/>
                      <a:pt x="142" y="1155"/>
                    </a:cubicBezTo>
                    <a:cubicBezTo>
                      <a:pt x="157" y="1160"/>
                      <a:pt x="157" y="1160"/>
                      <a:pt x="157" y="1160"/>
                    </a:cubicBezTo>
                    <a:cubicBezTo>
                      <a:pt x="150" y="1175"/>
                      <a:pt x="168" y="1191"/>
                      <a:pt x="159" y="1205"/>
                    </a:cubicBezTo>
                    <a:cubicBezTo>
                      <a:pt x="148" y="1209"/>
                      <a:pt x="152" y="1179"/>
                      <a:pt x="139" y="1188"/>
                    </a:cubicBezTo>
                    <a:cubicBezTo>
                      <a:pt x="160" y="1202"/>
                      <a:pt x="168" y="1256"/>
                      <a:pt x="158" y="1273"/>
                    </a:cubicBezTo>
                    <a:cubicBezTo>
                      <a:pt x="155" y="1285"/>
                      <a:pt x="137" y="1286"/>
                      <a:pt x="135" y="1290"/>
                    </a:cubicBezTo>
                    <a:cubicBezTo>
                      <a:pt x="136" y="1310"/>
                      <a:pt x="136" y="1310"/>
                      <a:pt x="136" y="1310"/>
                    </a:cubicBezTo>
                    <a:cubicBezTo>
                      <a:pt x="130" y="1312"/>
                      <a:pt x="123" y="1312"/>
                      <a:pt x="115" y="1316"/>
                    </a:cubicBezTo>
                    <a:cubicBezTo>
                      <a:pt x="111" y="1325"/>
                      <a:pt x="117" y="1332"/>
                      <a:pt x="120" y="1338"/>
                    </a:cubicBezTo>
                    <a:cubicBezTo>
                      <a:pt x="108" y="1363"/>
                      <a:pt x="93" y="1349"/>
                      <a:pt x="82" y="1336"/>
                    </a:cubicBezTo>
                    <a:cubicBezTo>
                      <a:pt x="88" y="1321"/>
                      <a:pt x="88" y="1321"/>
                      <a:pt x="88" y="1321"/>
                    </a:cubicBezTo>
                    <a:cubicBezTo>
                      <a:pt x="80" y="1311"/>
                      <a:pt x="84" y="1296"/>
                      <a:pt x="67" y="1304"/>
                    </a:cubicBezTo>
                    <a:cubicBezTo>
                      <a:pt x="69" y="1312"/>
                      <a:pt x="76" y="1311"/>
                      <a:pt x="80" y="1314"/>
                    </a:cubicBezTo>
                    <a:cubicBezTo>
                      <a:pt x="70" y="1322"/>
                      <a:pt x="70" y="1322"/>
                      <a:pt x="70" y="1322"/>
                    </a:cubicBezTo>
                    <a:cubicBezTo>
                      <a:pt x="77" y="1331"/>
                      <a:pt x="80" y="1355"/>
                      <a:pt x="93" y="1353"/>
                    </a:cubicBezTo>
                    <a:cubicBezTo>
                      <a:pt x="83" y="1370"/>
                      <a:pt x="94" y="1390"/>
                      <a:pt x="83" y="1405"/>
                    </a:cubicBezTo>
                    <a:cubicBezTo>
                      <a:pt x="92" y="1394"/>
                      <a:pt x="96" y="1408"/>
                      <a:pt x="106" y="1405"/>
                    </a:cubicBezTo>
                    <a:cubicBezTo>
                      <a:pt x="111" y="1387"/>
                      <a:pt x="111" y="1387"/>
                      <a:pt x="111" y="1387"/>
                    </a:cubicBezTo>
                    <a:cubicBezTo>
                      <a:pt x="114" y="1402"/>
                      <a:pt x="123" y="1423"/>
                      <a:pt x="114" y="1437"/>
                    </a:cubicBezTo>
                    <a:cubicBezTo>
                      <a:pt x="106" y="1435"/>
                      <a:pt x="103" y="1434"/>
                      <a:pt x="95" y="1441"/>
                    </a:cubicBezTo>
                    <a:cubicBezTo>
                      <a:pt x="106" y="1431"/>
                      <a:pt x="109" y="1467"/>
                      <a:pt x="123" y="1446"/>
                    </a:cubicBezTo>
                    <a:cubicBezTo>
                      <a:pt x="119" y="1438"/>
                      <a:pt x="118" y="1431"/>
                      <a:pt x="119" y="1420"/>
                    </a:cubicBezTo>
                    <a:cubicBezTo>
                      <a:pt x="137" y="1414"/>
                      <a:pt x="138" y="1430"/>
                      <a:pt x="148" y="1440"/>
                    </a:cubicBezTo>
                    <a:cubicBezTo>
                      <a:pt x="152" y="1451"/>
                      <a:pt x="156" y="1473"/>
                      <a:pt x="162" y="1489"/>
                    </a:cubicBezTo>
                    <a:cubicBezTo>
                      <a:pt x="158" y="1498"/>
                      <a:pt x="138" y="1501"/>
                      <a:pt x="149" y="1518"/>
                    </a:cubicBezTo>
                    <a:cubicBezTo>
                      <a:pt x="166" y="1497"/>
                      <a:pt x="176" y="1538"/>
                      <a:pt x="193" y="1544"/>
                    </a:cubicBezTo>
                    <a:cubicBezTo>
                      <a:pt x="185" y="1560"/>
                      <a:pt x="207" y="1570"/>
                      <a:pt x="193" y="1583"/>
                    </a:cubicBezTo>
                    <a:cubicBezTo>
                      <a:pt x="187" y="1576"/>
                      <a:pt x="188" y="1552"/>
                      <a:pt x="175" y="1545"/>
                    </a:cubicBezTo>
                    <a:cubicBezTo>
                      <a:pt x="163" y="1544"/>
                      <a:pt x="143" y="1549"/>
                      <a:pt x="137" y="1525"/>
                    </a:cubicBezTo>
                    <a:cubicBezTo>
                      <a:pt x="130" y="1554"/>
                      <a:pt x="147" y="1542"/>
                      <a:pt x="152" y="1556"/>
                    </a:cubicBezTo>
                    <a:cubicBezTo>
                      <a:pt x="150" y="1546"/>
                      <a:pt x="150" y="1546"/>
                      <a:pt x="150" y="1546"/>
                    </a:cubicBezTo>
                    <a:cubicBezTo>
                      <a:pt x="155" y="1551"/>
                      <a:pt x="165" y="1542"/>
                      <a:pt x="165" y="1551"/>
                    </a:cubicBezTo>
                    <a:cubicBezTo>
                      <a:pt x="159" y="1585"/>
                      <a:pt x="146" y="1591"/>
                      <a:pt x="130" y="1613"/>
                    </a:cubicBezTo>
                    <a:cubicBezTo>
                      <a:pt x="139" y="1608"/>
                      <a:pt x="147" y="1619"/>
                      <a:pt x="147" y="1624"/>
                    </a:cubicBezTo>
                    <a:cubicBezTo>
                      <a:pt x="136" y="1646"/>
                      <a:pt x="121" y="1623"/>
                      <a:pt x="103" y="1637"/>
                    </a:cubicBezTo>
                    <a:cubicBezTo>
                      <a:pt x="114" y="1645"/>
                      <a:pt x="110" y="1659"/>
                      <a:pt x="119" y="1655"/>
                    </a:cubicBezTo>
                    <a:cubicBezTo>
                      <a:pt x="119" y="1663"/>
                      <a:pt x="114" y="1659"/>
                      <a:pt x="111" y="1665"/>
                    </a:cubicBezTo>
                    <a:cubicBezTo>
                      <a:pt x="121" y="1671"/>
                      <a:pt x="126" y="1678"/>
                      <a:pt x="126" y="1690"/>
                    </a:cubicBezTo>
                    <a:cubicBezTo>
                      <a:pt x="121" y="1688"/>
                      <a:pt x="113" y="1686"/>
                      <a:pt x="116" y="1675"/>
                    </a:cubicBezTo>
                    <a:cubicBezTo>
                      <a:pt x="111" y="1688"/>
                      <a:pt x="92" y="1692"/>
                      <a:pt x="82" y="1686"/>
                    </a:cubicBezTo>
                    <a:cubicBezTo>
                      <a:pt x="90" y="1665"/>
                      <a:pt x="90" y="1665"/>
                      <a:pt x="90" y="1665"/>
                    </a:cubicBezTo>
                    <a:cubicBezTo>
                      <a:pt x="78" y="1655"/>
                      <a:pt x="84" y="1685"/>
                      <a:pt x="72" y="1684"/>
                    </a:cubicBezTo>
                    <a:cubicBezTo>
                      <a:pt x="69" y="1674"/>
                      <a:pt x="77" y="1667"/>
                      <a:pt x="74" y="1661"/>
                    </a:cubicBezTo>
                    <a:cubicBezTo>
                      <a:pt x="60" y="1667"/>
                      <a:pt x="73" y="1686"/>
                      <a:pt x="74" y="1696"/>
                    </a:cubicBezTo>
                    <a:cubicBezTo>
                      <a:pt x="71" y="1713"/>
                      <a:pt x="58" y="1707"/>
                      <a:pt x="51" y="1707"/>
                    </a:cubicBezTo>
                    <a:cubicBezTo>
                      <a:pt x="71" y="1736"/>
                      <a:pt x="76" y="1674"/>
                      <a:pt x="95" y="1702"/>
                    </a:cubicBezTo>
                    <a:cubicBezTo>
                      <a:pt x="110" y="1712"/>
                      <a:pt x="107" y="1738"/>
                      <a:pt x="110" y="1756"/>
                    </a:cubicBezTo>
                    <a:cubicBezTo>
                      <a:pt x="127" y="1741"/>
                      <a:pt x="134" y="1759"/>
                      <a:pt x="140" y="1777"/>
                    </a:cubicBezTo>
                    <a:cubicBezTo>
                      <a:pt x="141" y="1753"/>
                      <a:pt x="160" y="1772"/>
                      <a:pt x="149" y="1743"/>
                    </a:cubicBezTo>
                    <a:cubicBezTo>
                      <a:pt x="163" y="1743"/>
                      <a:pt x="163" y="1743"/>
                      <a:pt x="163" y="1743"/>
                    </a:cubicBezTo>
                    <a:cubicBezTo>
                      <a:pt x="162" y="1755"/>
                      <a:pt x="156" y="1769"/>
                      <a:pt x="155" y="1781"/>
                    </a:cubicBezTo>
                    <a:cubicBezTo>
                      <a:pt x="152" y="1779"/>
                      <a:pt x="149" y="1781"/>
                      <a:pt x="146" y="1777"/>
                    </a:cubicBezTo>
                    <a:cubicBezTo>
                      <a:pt x="152" y="1814"/>
                      <a:pt x="152" y="1814"/>
                      <a:pt x="152" y="1814"/>
                    </a:cubicBezTo>
                    <a:cubicBezTo>
                      <a:pt x="143" y="1810"/>
                      <a:pt x="143" y="1810"/>
                      <a:pt x="143" y="1810"/>
                    </a:cubicBezTo>
                    <a:cubicBezTo>
                      <a:pt x="140" y="1832"/>
                      <a:pt x="129" y="1860"/>
                      <a:pt x="134" y="1873"/>
                    </a:cubicBezTo>
                    <a:cubicBezTo>
                      <a:pt x="133" y="1862"/>
                      <a:pt x="147" y="1853"/>
                      <a:pt x="151" y="1865"/>
                    </a:cubicBezTo>
                    <a:cubicBezTo>
                      <a:pt x="156" y="1871"/>
                      <a:pt x="163" y="1883"/>
                      <a:pt x="161" y="1894"/>
                    </a:cubicBezTo>
                    <a:cubicBezTo>
                      <a:pt x="145" y="1899"/>
                      <a:pt x="145" y="1937"/>
                      <a:pt x="129" y="1912"/>
                    </a:cubicBezTo>
                    <a:cubicBezTo>
                      <a:pt x="137" y="1944"/>
                      <a:pt x="140" y="1932"/>
                      <a:pt x="149" y="1963"/>
                    </a:cubicBezTo>
                    <a:cubicBezTo>
                      <a:pt x="145" y="1943"/>
                      <a:pt x="145" y="1943"/>
                      <a:pt x="145" y="1943"/>
                    </a:cubicBezTo>
                    <a:cubicBezTo>
                      <a:pt x="158" y="1940"/>
                      <a:pt x="179" y="1958"/>
                      <a:pt x="187" y="1939"/>
                    </a:cubicBezTo>
                    <a:cubicBezTo>
                      <a:pt x="195" y="1961"/>
                      <a:pt x="218" y="1947"/>
                      <a:pt x="220" y="1978"/>
                    </a:cubicBezTo>
                    <a:cubicBezTo>
                      <a:pt x="212" y="1990"/>
                      <a:pt x="194" y="1974"/>
                      <a:pt x="191" y="1956"/>
                    </a:cubicBezTo>
                    <a:cubicBezTo>
                      <a:pt x="190" y="1965"/>
                      <a:pt x="183" y="1973"/>
                      <a:pt x="192" y="1982"/>
                    </a:cubicBezTo>
                    <a:cubicBezTo>
                      <a:pt x="181" y="1988"/>
                      <a:pt x="173" y="1965"/>
                      <a:pt x="169" y="1966"/>
                    </a:cubicBezTo>
                    <a:cubicBezTo>
                      <a:pt x="168" y="1981"/>
                      <a:pt x="176" y="1966"/>
                      <a:pt x="179" y="1981"/>
                    </a:cubicBezTo>
                    <a:cubicBezTo>
                      <a:pt x="193" y="2007"/>
                      <a:pt x="158" y="1996"/>
                      <a:pt x="166" y="2021"/>
                    </a:cubicBezTo>
                    <a:cubicBezTo>
                      <a:pt x="166" y="2016"/>
                      <a:pt x="170" y="2006"/>
                      <a:pt x="176" y="2013"/>
                    </a:cubicBezTo>
                    <a:cubicBezTo>
                      <a:pt x="175" y="2046"/>
                      <a:pt x="188" y="2032"/>
                      <a:pt x="194" y="2056"/>
                    </a:cubicBezTo>
                    <a:cubicBezTo>
                      <a:pt x="175" y="2069"/>
                      <a:pt x="155" y="2063"/>
                      <a:pt x="151" y="2085"/>
                    </a:cubicBezTo>
                    <a:cubicBezTo>
                      <a:pt x="151" y="2072"/>
                      <a:pt x="151" y="2072"/>
                      <a:pt x="151" y="2072"/>
                    </a:cubicBezTo>
                    <a:cubicBezTo>
                      <a:pt x="142" y="2081"/>
                      <a:pt x="137" y="2090"/>
                      <a:pt x="137" y="2099"/>
                    </a:cubicBezTo>
                    <a:cubicBezTo>
                      <a:pt x="152" y="2145"/>
                      <a:pt x="179" y="2183"/>
                      <a:pt x="193" y="2230"/>
                    </a:cubicBezTo>
                    <a:cubicBezTo>
                      <a:pt x="189" y="2213"/>
                      <a:pt x="189" y="2213"/>
                      <a:pt x="189" y="2213"/>
                    </a:cubicBezTo>
                    <a:cubicBezTo>
                      <a:pt x="195" y="2208"/>
                      <a:pt x="196" y="2227"/>
                      <a:pt x="203" y="2227"/>
                    </a:cubicBezTo>
                    <a:cubicBezTo>
                      <a:pt x="195" y="2237"/>
                      <a:pt x="195" y="2237"/>
                      <a:pt x="195" y="2237"/>
                    </a:cubicBezTo>
                    <a:cubicBezTo>
                      <a:pt x="208" y="2240"/>
                      <a:pt x="208" y="2214"/>
                      <a:pt x="221" y="2221"/>
                    </a:cubicBezTo>
                    <a:cubicBezTo>
                      <a:pt x="219" y="2222"/>
                      <a:pt x="219" y="2225"/>
                      <a:pt x="220" y="2227"/>
                    </a:cubicBezTo>
                    <a:cubicBezTo>
                      <a:pt x="224" y="2218"/>
                      <a:pt x="224" y="2218"/>
                      <a:pt x="224" y="2218"/>
                    </a:cubicBezTo>
                    <a:cubicBezTo>
                      <a:pt x="219" y="2240"/>
                      <a:pt x="243" y="2257"/>
                      <a:pt x="221" y="2273"/>
                    </a:cubicBezTo>
                    <a:cubicBezTo>
                      <a:pt x="219" y="2232"/>
                      <a:pt x="184" y="2264"/>
                      <a:pt x="177" y="2228"/>
                    </a:cubicBezTo>
                    <a:cubicBezTo>
                      <a:pt x="179" y="2244"/>
                      <a:pt x="161" y="2228"/>
                      <a:pt x="156" y="2230"/>
                    </a:cubicBezTo>
                    <a:cubicBezTo>
                      <a:pt x="153" y="2242"/>
                      <a:pt x="166" y="2236"/>
                      <a:pt x="161" y="2249"/>
                    </a:cubicBezTo>
                    <a:cubicBezTo>
                      <a:pt x="152" y="2248"/>
                      <a:pt x="143" y="2220"/>
                      <a:pt x="136" y="2232"/>
                    </a:cubicBezTo>
                    <a:cubicBezTo>
                      <a:pt x="151" y="2234"/>
                      <a:pt x="148" y="2246"/>
                      <a:pt x="158" y="2252"/>
                    </a:cubicBezTo>
                    <a:cubicBezTo>
                      <a:pt x="154" y="2261"/>
                      <a:pt x="148" y="2251"/>
                      <a:pt x="144" y="2255"/>
                    </a:cubicBezTo>
                    <a:cubicBezTo>
                      <a:pt x="144" y="2261"/>
                      <a:pt x="151" y="2264"/>
                      <a:pt x="149" y="2269"/>
                    </a:cubicBezTo>
                    <a:cubicBezTo>
                      <a:pt x="140" y="2265"/>
                      <a:pt x="140" y="2265"/>
                      <a:pt x="140" y="2265"/>
                    </a:cubicBezTo>
                    <a:cubicBezTo>
                      <a:pt x="126" y="2292"/>
                      <a:pt x="153" y="2273"/>
                      <a:pt x="149" y="2304"/>
                    </a:cubicBezTo>
                    <a:cubicBezTo>
                      <a:pt x="161" y="2305"/>
                      <a:pt x="158" y="2296"/>
                      <a:pt x="156" y="2283"/>
                    </a:cubicBezTo>
                    <a:cubicBezTo>
                      <a:pt x="183" y="2277"/>
                      <a:pt x="185" y="2323"/>
                      <a:pt x="214" y="2321"/>
                    </a:cubicBezTo>
                    <a:cubicBezTo>
                      <a:pt x="218" y="2350"/>
                      <a:pt x="203" y="2313"/>
                      <a:pt x="195" y="2337"/>
                    </a:cubicBezTo>
                    <a:cubicBezTo>
                      <a:pt x="176" y="2351"/>
                      <a:pt x="176" y="2319"/>
                      <a:pt x="163" y="2312"/>
                    </a:cubicBezTo>
                    <a:cubicBezTo>
                      <a:pt x="151" y="2338"/>
                      <a:pt x="151" y="2338"/>
                      <a:pt x="151" y="2338"/>
                    </a:cubicBezTo>
                    <a:cubicBezTo>
                      <a:pt x="127" y="2329"/>
                      <a:pt x="135" y="2313"/>
                      <a:pt x="114" y="2308"/>
                    </a:cubicBezTo>
                    <a:cubicBezTo>
                      <a:pt x="112" y="2327"/>
                      <a:pt x="118" y="2325"/>
                      <a:pt x="126" y="2344"/>
                    </a:cubicBezTo>
                    <a:cubicBezTo>
                      <a:pt x="145" y="2314"/>
                      <a:pt x="141" y="2358"/>
                      <a:pt x="164" y="2341"/>
                    </a:cubicBezTo>
                    <a:cubicBezTo>
                      <a:pt x="158" y="2355"/>
                      <a:pt x="153" y="2351"/>
                      <a:pt x="153" y="2372"/>
                    </a:cubicBezTo>
                    <a:cubicBezTo>
                      <a:pt x="148" y="2358"/>
                      <a:pt x="133" y="2371"/>
                      <a:pt x="133" y="2353"/>
                    </a:cubicBezTo>
                    <a:cubicBezTo>
                      <a:pt x="135" y="2381"/>
                      <a:pt x="140" y="2374"/>
                      <a:pt x="141" y="2402"/>
                    </a:cubicBezTo>
                    <a:cubicBezTo>
                      <a:pt x="158" y="2411"/>
                      <a:pt x="163" y="2374"/>
                      <a:pt x="175" y="2408"/>
                    </a:cubicBezTo>
                    <a:cubicBezTo>
                      <a:pt x="175" y="2416"/>
                      <a:pt x="168" y="2414"/>
                      <a:pt x="169" y="2410"/>
                    </a:cubicBezTo>
                    <a:cubicBezTo>
                      <a:pt x="162" y="2434"/>
                      <a:pt x="189" y="2405"/>
                      <a:pt x="198" y="2421"/>
                    </a:cubicBezTo>
                    <a:cubicBezTo>
                      <a:pt x="200" y="2431"/>
                      <a:pt x="193" y="2435"/>
                      <a:pt x="189" y="2430"/>
                    </a:cubicBezTo>
                    <a:cubicBezTo>
                      <a:pt x="190" y="2432"/>
                      <a:pt x="191" y="2434"/>
                      <a:pt x="192" y="2435"/>
                    </a:cubicBezTo>
                    <a:cubicBezTo>
                      <a:pt x="350" y="2435"/>
                      <a:pt x="350" y="2435"/>
                      <a:pt x="350" y="2435"/>
                    </a:cubicBezTo>
                    <a:cubicBezTo>
                      <a:pt x="339" y="2429"/>
                      <a:pt x="327" y="2426"/>
                      <a:pt x="318" y="2418"/>
                    </a:cubicBezTo>
                    <a:close/>
                  </a:path>
                </a:pathLst>
              </a:custGeom>
              <a:solidFill>
                <a:schemeClr val="l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1807" name="Google Shape;1807;p92"/>
            <p:cNvGrpSpPr/>
            <p:nvPr/>
          </p:nvGrpSpPr>
          <p:grpSpPr>
            <a:xfrm rot="5400000">
              <a:off x="2122508" y="-183642"/>
              <a:ext cx="1947364" cy="6224124"/>
              <a:chOff x="5408612" y="649751"/>
              <a:chExt cx="1947364" cy="6224124"/>
            </a:xfrm>
          </p:grpSpPr>
          <p:grpSp>
            <p:nvGrpSpPr>
              <p:cNvPr id="1808" name="Google Shape;1808;p92"/>
              <p:cNvGrpSpPr/>
              <p:nvPr/>
            </p:nvGrpSpPr>
            <p:grpSpPr>
              <a:xfrm>
                <a:off x="5587835" y="1719488"/>
                <a:ext cx="1169548" cy="5154387"/>
                <a:chOff x="5039248" y="1295400"/>
                <a:chExt cx="1266073" cy="5579785"/>
              </a:xfrm>
            </p:grpSpPr>
            <p:sp>
              <p:nvSpPr>
                <p:cNvPr id="1809" name="Google Shape;1809;p92"/>
                <p:cNvSpPr/>
                <p:nvPr/>
              </p:nvSpPr>
              <p:spPr>
                <a:xfrm flipH="1">
                  <a:off x="6018212" y="1295400"/>
                  <a:ext cx="287109" cy="5562600"/>
                </a:xfrm>
                <a:custGeom>
                  <a:rect b="b" l="l" r="r" t="t"/>
                  <a:pathLst>
                    <a:path extrusionOk="0" h="2435" w="372">
                      <a:moveTo>
                        <a:pt x="318" y="2418"/>
                      </a:moveTo>
                      <a:cubicBezTo>
                        <a:pt x="317" y="2395"/>
                        <a:pt x="331" y="2416"/>
                        <a:pt x="335" y="2415"/>
                      </a:cubicBezTo>
                      <a:cubicBezTo>
                        <a:pt x="336" y="2408"/>
                        <a:pt x="309" y="2397"/>
                        <a:pt x="329" y="2391"/>
                      </a:cubicBezTo>
                      <a:cubicBezTo>
                        <a:pt x="318" y="2380"/>
                        <a:pt x="306" y="2373"/>
                        <a:pt x="300" y="2390"/>
                      </a:cubicBezTo>
                      <a:cubicBezTo>
                        <a:pt x="301" y="2378"/>
                        <a:pt x="294" y="2360"/>
                        <a:pt x="287" y="2357"/>
                      </a:cubicBezTo>
                      <a:cubicBezTo>
                        <a:pt x="309" y="2367"/>
                        <a:pt x="296" y="2343"/>
                        <a:pt x="314" y="2342"/>
                      </a:cubicBezTo>
                      <a:cubicBezTo>
                        <a:pt x="318" y="2324"/>
                        <a:pt x="324" y="2283"/>
                        <a:pt x="301" y="2266"/>
                      </a:cubicBezTo>
                      <a:cubicBezTo>
                        <a:pt x="325" y="2271"/>
                        <a:pt x="325" y="2271"/>
                        <a:pt x="325" y="2271"/>
                      </a:cubicBezTo>
                      <a:cubicBezTo>
                        <a:pt x="323" y="2250"/>
                        <a:pt x="323" y="2250"/>
                        <a:pt x="323" y="2250"/>
                      </a:cubicBezTo>
                      <a:cubicBezTo>
                        <a:pt x="337" y="2234"/>
                        <a:pt x="338" y="2269"/>
                        <a:pt x="339" y="2280"/>
                      </a:cubicBezTo>
                      <a:cubicBezTo>
                        <a:pt x="342" y="2251"/>
                        <a:pt x="341" y="2231"/>
                        <a:pt x="340" y="2205"/>
                      </a:cubicBezTo>
                      <a:cubicBezTo>
                        <a:pt x="335" y="2212"/>
                        <a:pt x="330" y="2208"/>
                        <a:pt x="323" y="2211"/>
                      </a:cubicBezTo>
                      <a:cubicBezTo>
                        <a:pt x="313" y="2202"/>
                        <a:pt x="321" y="2190"/>
                        <a:pt x="318" y="2180"/>
                      </a:cubicBezTo>
                      <a:cubicBezTo>
                        <a:pt x="324" y="2178"/>
                        <a:pt x="329" y="2179"/>
                        <a:pt x="331" y="2187"/>
                      </a:cubicBezTo>
                      <a:cubicBezTo>
                        <a:pt x="328" y="2169"/>
                        <a:pt x="328" y="2169"/>
                        <a:pt x="328" y="2169"/>
                      </a:cubicBezTo>
                      <a:cubicBezTo>
                        <a:pt x="343" y="2170"/>
                        <a:pt x="343" y="2162"/>
                        <a:pt x="353" y="2180"/>
                      </a:cubicBezTo>
                      <a:cubicBezTo>
                        <a:pt x="348" y="2163"/>
                        <a:pt x="348" y="2163"/>
                        <a:pt x="348" y="2163"/>
                      </a:cubicBezTo>
                      <a:cubicBezTo>
                        <a:pt x="353" y="2145"/>
                        <a:pt x="361" y="2164"/>
                        <a:pt x="365" y="2169"/>
                      </a:cubicBezTo>
                      <a:cubicBezTo>
                        <a:pt x="369" y="2140"/>
                        <a:pt x="369" y="2140"/>
                        <a:pt x="369" y="2140"/>
                      </a:cubicBezTo>
                      <a:cubicBezTo>
                        <a:pt x="361" y="2129"/>
                        <a:pt x="355" y="2145"/>
                        <a:pt x="352" y="2125"/>
                      </a:cubicBezTo>
                      <a:cubicBezTo>
                        <a:pt x="365" y="2098"/>
                        <a:pt x="361" y="2064"/>
                        <a:pt x="366" y="2034"/>
                      </a:cubicBezTo>
                      <a:cubicBezTo>
                        <a:pt x="351" y="2055"/>
                        <a:pt x="351" y="2055"/>
                        <a:pt x="351" y="2055"/>
                      </a:cubicBezTo>
                      <a:cubicBezTo>
                        <a:pt x="356" y="2036"/>
                        <a:pt x="332" y="2040"/>
                        <a:pt x="322" y="2034"/>
                      </a:cubicBezTo>
                      <a:cubicBezTo>
                        <a:pt x="324" y="2017"/>
                        <a:pt x="324" y="1994"/>
                        <a:pt x="330" y="1980"/>
                      </a:cubicBezTo>
                      <a:cubicBezTo>
                        <a:pt x="341" y="1996"/>
                        <a:pt x="359" y="1990"/>
                        <a:pt x="370" y="1975"/>
                      </a:cubicBezTo>
                      <a:cubicBezTo>
                        <a:pt x="372" y="1940"/>
                        <a:pt x="346" y="1948"/>
                        <a:pt x="338" y="1929"/>
                      </a:cubicBezTo>
                      <a:cubicBezTo>
                        <a:pt x="367" y="1945"/>
                        <a:pt x="349" y="1905"/>
                        <a:pt x="365" y="1909"/>
                      </a:cubicBezTo>
                      <a:cubicBezTo>
                        <a:pt x="365" y="1887"/>
                        <a:pt x="362" y="1865"/>
                        <a:pt x="360" y="1843"/>
                      </a:cubicBezTo>
                      <a:cubicBezTo>
                        <a:pt x="358" y="1820"/>
                        <a:pt x="356" y="1798"/>
                        <a:pt x="357" y="1775"/>
                      </a:cubicBezTo>
                      <a:cubicBezTo>
                        <a:pt x="353" y="1776"/>
                        <a:pt x="348" y="1789"/>
                        <a:pt x="344" y="1781"/>
                      </a:cubicBezTo>
                      <a:cubicBezTo>
                        <a:pt x="339" y="1764"/>
                        <a:pt x="352" y="1756"/>
                        <a:pt x="357" y="1754"/>
                      </a:cubicBezTo>
                      <a:cubicBezTo>
                        <a:pt x="355" y="1733"/>
                        <a:pt x="346" y="1720"/>
                        <a:pt x="338" y="1713"/>
                      </a:cubicBezTo>
                      <a:cubicBezTo>
                        <a:pt x="340" y="1722"/>
                        <a:pt x="336" y="1723"/>
                        <a:pt x="328" y="1721"/>
                      </a:cubicBezTo>
                      <a:cubicBezTo>
                        <a:pt x="326" y="1699"/>
                        <a:pt x="346" y="1706"/>
                        <a:pt x="333" y="1685"/>
                      </a:cubicBezTo>
                      <a:cubicBezTo>
                        <a:pt x="349" y="1680"/>
                        <a:pt x="340" y="1708"/>
                        <a:pt x="355" y="1706"/>
                      </a:cubicBezTo>
                      <a:cubicBezTo>
                        <a:pt x="357" y="1687"/>
                        <a:pt x="351" y="1675"/>
                        <a:pt x="343" y="1661"/>
                      </a:cubicBezTo>
                      <a:cubicBezTo>
                        <a:pt x="353" y="1658"/>
                        <a:pt x="345" y="1674"/>
                        <a:pt x="354" y="1664"/>
                      </a:cubicBezTo>
                      <a:cubicBezTo>
                        <a:pt x="348" y="1634"/>
                        <a:pt x="338" y="1598"/>
                        <a:pt x="333" y="1576"/>
                      </a:cubicBezTo>
                      <a:cubicBezTo>
                        <a:pt x="347" y="1571"/>
                        <a:pt x="347" y="1571"/>
                        <a:pt x="347" y="1571"/>
                      </a:cubicBezTo>
                      <a:cubicBezTo>
                        <a:pt x="346" y="1556"/>
                        <a:pt x="344" y="1547"/>
                        <a:pt x="338" y="1540"/>
                      </a:cubicBezTo>
                      <a:cubicBezTo>
                        <a:pt x="343" y="1533"/>
                        <a:pt x="346" y="1539"/>
                        <a:pt x="348" y="1546"/>
                      </a:cubicBezTo>
                      <a:cubicBezTo>
                        <a:pt x="350" y="1527"/>
                        <a:pt x="340" y="1504"/>
                        <a:pt x="338" y="1493"/>
                      </a:cubicBezTo>
                      <a:cubicBezTo>
                        <a:pt x="346" y="1495"/>
                        <a:pt x="340" y="1504"/>
                        <a:pt x="346" y="1507"/>
                      </a:cubicBezTo>
                      <a:cubicBezTo>
                        <a:pt x="350" y="1483"/>
                        <a:pt x="324" y="1453"/>
                        <a:pt x="342" y="1437"/>
                      </a:cubicBezTo>
                      <a:cubicBezTo>
                        <a:pt x="344" y="1439"/>
                        <a:pt x="344" y="1442"/>
                        <a:pt x="344" y="1444"/>
                      </a:cubicBezTo>
                      <a:cubicBezTo>
                        <a:pt x="346" y="1409"/>
                        <a:pt x="337" y="1378"/>
                        <a:pt x="337" y="1339"/>
                      </a:cubicBezTo>
                      <a:cubicBezTo>
                        <a:pt x="353" y="1305"/>
                        <a:pt x="317" y="1327"/>
                        <a:pt x="319" y="1293"/>
                      </a:cubicBezTo>
                      <a:cubicBezTo>
                        <a:pt x="355" y="1294"/>
                        <a:pt x="323" y="1246"/>
                        <a:pt x="330" y="1231"/>
                      </a:cubicBezTo>
                      <a:cubicBezTo>
                        <a:pt x="324" y="1236"/>
                        <a:pt x="324" y="1236"/>
                        <a:pt x="324" y="1236"/>
                      </a:cubicBezTo>
                      <a:cubicBezTo>
                        <a:pt x="311" y="1218"/>
                        <a:pt x="324" y="1195"/>
                        <a:pt x="334" y="1184"/>
                      </a:cubicBezTo>
                      <a:cubicBezTo>
                        <a:pt x="337" y="1158"/>
                        <a:pt x="338" y="1119"/>
                        <a:pt x="324" y="1093"/>
                      </a:cubicBezTo>
                      <a:cubicBezTo>
                        <a:pt x="331" y="1098"/>
                        <a:pt x="331" y="1098"/>
                        <a:pt x="331" y="1098"/>
                      </a:cubicBezTo>
                      <a:cubicBezTo>
                        <a:pt x="322" y="1077"/>
                        <a:pt x="334" y="1064"/>
                        <a:pt x="325" y="1042"/>
                      </a:cubicBezTo>
                      <a:cubicBezTo>
                        <a:pt x="327" y="1043"/>
                        <a:pt x="332" y="1051"/>
                        <a:pt x="334" y="1043"/>
                      </a:cubicBezTo>
                      <a:cubicBezTo>
                        <a:pt x="347" y="940"/>
                        <a:pt x="327" y="835"/>
                        <a:pt x="333" y="732"/>
                      </a:cubicBezTo>
                      <a:cubicBezTo>
                        <a:pt x="338" y="634"/>
                        <a:pt x="344" y="524"/>
                        <a:pt x="344" y="414"/>
                      </a:cubicBezTo>
                      <a:cubicBezTo>
                        <a:pt x="345" y="386"/>
                        <a:pt x="344" y="359"/>
                        <a:pt x="343" y="332"/>
                      </a:cubicBezTo>
                      <a:cubicBezTo>
                        <a:pt x="343" y="304"/>
                        <a:pt x="341" y="277"/>
                        <a:pt x="340" y="251"/>
                      </a:cubicBezTo>
                      <a:cubicBezTo>
                        <a:pt x="337" y="197"/>
                        <a:pt x="332" y="146"/>
                        <a:pt x="325" y="97"/>
                      </a:cubicBezTo>
                      <a:cubicBezTo>
                        <a:pt x="325" y="97"/>
                        <a:pt x="288" y="74"/>
                        <a:pt x="244" y="53"/>
                      </a:cubicBezTo>
                      <a:cubicBezTo>
                        <a:pt x="199" y="32"/>
                        <a:pt x="147" y="12"/>
                        <a:pt x="117" y="19"/>
                      </a:cubicBezTo>
                      <a:cubicBezTo>
                        <a:pt x="110" y="27"/>
                        <a:pt x="97" y="0"/>
                        <a:pt x="94" y="16"/>
                      </a:cubicBezTo>
                      <a:cubicBezTo>
                        <a:pt x="111" y="32"/>
                        <a:pt x="111" y="32"/>
                        <a:pt x="111" y="32"/>
                      </a:cubicBezTo>
                      <a:cubicBezTo>
                        <a:pt x="103" y="29"/>
                        <a:pt x="93" y="38"/>
                        <a:pt x="86" y="40"/>
                      </a:cubicBezTo>
                      <a:cubicBezTo>
                        <a:pt x="102" y="46"/>
                        <a:pt x="113" y="20"/>
                        <a:pt x="135" y="38"/>
                      </a:cubicBezTo>
                      <a:cubicBezTo>
                        <a:pt x="143" y="42"/>
                        <a:pt x="143" y="53"/>
                        <a:pt x="141" y="61"/>
                      </a:cubicBezTo>
                      <a:cubicBezTo>
                        <a:pt x="145" y="50"/>
                        <a:pt x="155" y="65"/>
                        <a:pt x="161" y="71"/>
                      </a:cubicBezTo>
                      <a:cubicBezTo>
                        <a:pt x="154" y="80"/>
                        <a:pt x="157" y="96"/>
                        <a:pt x="147" y="100"/>
                      </a:cubicBezTo>
                      <a:cubicBezTo>
                        <a:pt x="150" y="102"/>
                        <a:pt x="152" y="109"/>
                        <a:pt x="151" y="115"/>
                      </a:cubicBezTo>
                      <a:cubicBezTo>
                        <a:pt x="145" y="115"/>
                        <a:pt x="145" y="115"/>
                        <a:pt x="145" y="115"/>
                      </a:cubicBezTo>
                      <a:cubicBezTo>
                        <a:pt x="150" y="127"/>
                        <a:pt x="151" y="111"/>
                        <a:pt x="156" y="114"/>
                      </a:cubicBezTo>
                      <a:cubicBezTo>
                        <a:pt x="158" y="122"/>
                        <a:pt x="146" y="136"/>
                        <a:pt x="147" y="149"/>
                      </a:cubicBezTo>
                      <a:cubicBezTo>
                        <a:pt x="146" y="136"/>
                        <a:pt x="139" y="124"/>
                        <a:pt x="133" y="114"/>
                      </a:cubicBezTo>
                      <a:cubicBezTo>
                        <a:pt x="123" y="139"/>
                        <a:pt x="106" y="110"/>
                        <a:pt x="92" y="104"/>
                      </a:cubicBezTo>
                      <a:cubicBezTo>
                        <a:pt x="98" y="124"/>
                        <a:pt x="108" y="132"/>
                        <a:pt x="117" y="148"/>
                      </a:cubicBezTo>
                      <a:cubicBezTo>
                        <a:pt x="106" y="168"/>
                        <a:pt x="79" y="148"/>
                        <a:pt x="76" y="142"/>
                      </a:cubicBezTo>
                      <a:cubicBezTo>
                        <a:pt x="84" y="160"/>
                        <a:pt x="101" y="179"/>
                        <a:pt x="107" y="189"/>
                      </a:cubicBezTo>
                      <a:cubicBezTo>
                        <a:pt x="86" y="175"/>
                        <a:pt x="79" y="178"/>
                        <a:pt x="62" y="165"/>
                      </a:cubicBezTo>
                      <a:cubicBezTo>
                        <a:pt x="50" y="180"/>
                        <a:pt x="65" y="183"/>
                        <a:pt x="73" y="190"/>
                      </a:cubicBezTo>
                      <a:cubicBezTo>
                        <a:pt x="71" y="186"/>
                        <a:pt x="69" y="179"/>
                        <a:pt x="74" y="178"/>
                      </a:cubicBezTo>
                      <a:cubicBezTo>
                        <a:pt x="72" y="195"/>
                        <a:pt x="104" y="193"/>
                        <a:pt x="118" y="202"/>
                      </a:cubicBezTo>
                      <a:cubicBezTo>
                        <a:pt x="110" y="214"/>
                        <a:pt x="106" y="236"/>
                        <a:pt x="90" y="237"/>
                      </a:cubicBezTo>
                      <a:cubicBezTo>
                        <a:pt x="107" y="237"/>
                        <a:pt x="107" y="237"/>
                        <a:pt x="107" y="237"/>
                      </a:cubicBezTo>
                      <a:cubicBezTo>
                        <a:pt x="111" y="252"/>
                        <a:pt x="96" y="245"/>
                        <a:pt x="89" y="247"/>
                      </a:cubicBezTo>
                      <a:cubicBezTo>
                        <a:pt x="103" y="253"/>
                        <a:pt x="123" y="246"/>
                        <a:pt x="129" y="272"/>
                      </a:cubicBezTo>
                      <a:cubicBezTo>
                        <a:pt x="96" y="267"/>
                        <a:pt x="126" y="294"/>
                        <a:pt x="96" y="293"/>
                      </a:cubicBezTo>
                      <a:cubicBezTo>
                        <a:pt x="98" y="305"/>
                        <a:pt x="114" y="311"/>
                        <a:pt x="111" y="323"/>
                      </a:cubicBezTo>
                      <a:cubicBezTo>
                        <a:pt x="94" y="336"/>
                        <a:pt x="70" y="304"/>
                        <a:pt x="75" y="297"/>
                      </a:cubicBezTo>
                      <a:cubicBezTo>
                        <a:pt x="75" y="279"/>
                        <a:pt x="89" y="299"/>
                        <a:pt x="89" y="292"/>
                      </a:cubicBezTo>
                      <a:cubicBezTo>
                        <a:pt x="80" y="276"/>
                        <a:pt x="80" y="276"/>
                        <a:pt x="80" y="276"/>
                      </a:cubicBezTo>
                      <a:cubicBezTo>
                        <a:pt x="74" y="285"/>
                        <a:pt x="66" y="302"/>
                        <a:pt x="53" y="300"/>
                      </a:cubicBezTo>
                      <a:cubicBezTo>
                        <a:pt x="59" y="317"/>
                        <a:pt x="67" y="287"/>
                        <a:pt x="75" y="305"/>
                      </a:cubicBezTo>
                      <a:cubicBezTo>
                        <a:pt x="67" y="316"/>
                        <a:pt x="67" y="316"/>
                        <a:pt x="67" y="316"/>
                      </a:cubicBezTo>
                      <a:cubicBezTo>
                        <a:pt x="75" y="334"/>
                        <a:pt x="90" y="313"/>
                        <a:pt x="94" y="336"/>
                      </a:cubicBezTo>
                      <a:cubicBezTo>
                        <a:pt x="79" y="320"/>
                        <a:pt x="94" y="362"/>
                        <a:pt x="72" y="360"/>
                      </a:cubicBezTo>
                      <a:cubicBezTo>
                        <a:pt x="86" y="361"/>
                        <a:pt x="86" y="372"/>
                        <a:pt x="87" y="383"/>
                      </a:cubicBezTo>
                      <a:cubicBezTo>
                        <a:pt x="87" y="394"/>
                        <a:pt x="86" y="406"/>
                        <a:pt x="97" y="408"/>
                      </a:cubicBezTo>
                      <a:cubicBezTo>
                        <a:pt x="103" y="396"/>
                        <a:pt x="103" y="396"/>
                        <a:pt x="103" y="396"/>
                      </a:cubicBezTo>
                      <a:cubicBezTo>
                        <a:pt x="91" y="399"/>
                        <a:pt x="91" y="399"/>
                        <a:pt x="91" y="399"/>
                      </a:cubicBezTo>
                      <a:cubicBezTo>
                        <a:pt x="91" y="385"/>
                        <a:pt x="83" y="373"/>
                        <a:pt x="88" y="359"/>
                      </a:cubicBezTo>
                      <a:cubicBezTo>
                        <a:pt x="98" y="370"/>
                        <a:pt x="111" y="356"/>
                        <a:pt x="120" y="369"/>
                      </a:cubicBezTo>
                      <a:cubicBezTo>
                        <a:pt x="136" y="393"/>
                        <a:pt x="105" y="375"/>
                        <a:pt x="105" y="378"/>
                      </a:cubicBezTo>
                      <a:cubicBezTo>
                        <a:pt x="120" y="398"/>
                        <a:pt x="120" y="398"/>
                        <a:pt x="120" y="398"/>
                      </a:cubicBezTo>
                      <a:cubicBezTo>
                        <a:pt x="132" y="385"/>
                        <a:pt x="132" y="385"/>
                        <a:pt x="132" y="385"/>
                      </a:cubicBezTo>
                      <a:cubicBezTo>
                        <a:pt x="136" y="400"/>
                        <a:pt x="137" y="421"/>
                        <a:pt x="135" y="442"/>
                      </a:cubicBezTo>
                      <a:cubicBezTo>
                        <a:pt x="119" y="472"/>
                        <a:pt x="120" y="438"/>
                        <a:pt x="105" y="459"/>
                      </a:cubicBezTo>
                      <a:cubicBezTo>
                        <a:pt x="110" y="469"/>
                        <a:pt x="117" y="467"/>
                        <a:pt x="115" y="481"/>
                      </a:cubicBezTo>
                      <a:cubicBezTo>
                        <a:pt x="123" y="474"/>
                        <a:pt x="112" y="468"/>
                        <a:pt x="113" y="462"/>
                      </a:cubicBezTo>
                      <a:cubicBezTo>
                        <a:pt x="130" y="456"/>
                        <a:pt x="121" y="488"/>
                        <a:pt x="137" y="486"/>
                      </a:cubicBezTo>
                      <a:cubicBezTo>
                        <a:pt x="130" y="492"/>
                        <a:pt x="123" y="491"/>
                        <a:pt x="116" y="486"/>
                      </a:cubicBezTo>
                      <a:cubicBezTo>
                        <a:pt x="123" y="510"/>
                        <a:pt x="120" y="532"/>
                        <a:pt x="98" y="541"/>
                      </a:cubicBezTo>
                      <a:cubicBezTo>
                        <a:pt x="119" y="551"/>
                        <a:pt x="119" y="551"/>
                        <a:pt x="119" y="551"/>
                      </a:cubicBezTo>
                      <a:cubicBezTo>
                        <a:pt x="111" y="592"/>
                        <a:pt x="100" y="524"/>
                        <a:pt x="87" y="557"/>
                      </a:cubicBezTo>
                      <a:cubicBezTo>
                        <a:pt x="85" y="571"/>
                        <a:pt x="85" y="585"/>
                        <a:pt x="94" y="591"/>
                      </a:cubicBezTo>
                      <a:cubicBezTo>
                        <a:pt x="94" y="579"/>
                        <a:pt x="94" y="579"/>
                        <a:pt x="94" y="579"/>
                      </a:cubicBezTo>
                      <a:cubicBezTo>
                        <a:pt x="106" y="589"/>
                        <a:pt x="114" y="588"/>
                        <a:pt x="121" y="603"/>
                      </a:cubicBezTo>
                      <a:cubicBezTo>
                        <a:pt x="119" y="613"/>
                        <a:pt x="105" y="608"/>
                        <a:pt x="116" y="620"/>
                      </a:cubicBezTo>
                      <a:cubicBezTo>
                        <a:pt x="107" y="646"/>
                        <a:pt x="92" y="637"/>
                        <a:pt x="77" y="629"/>
                      </a:cubicBezTo>
                      <a:cubicBezTo>
                        <a:pt x="78" y="640"/>
                        <a:pt x="78" y="654"/>
                        <a:pt x="86" y="656"/>
                      </a:cubicBezTo>
                      <a:cubicBezTo>
                        <a:pt x="81" y="656"/>
                        <a:pt x="72" y="654"/>
                        <a:pt x="66" y="648"/>
                      </a:cubicBezTo>
                      <a:cubicBezTo>
                        <a:pt x="88" y="626"/>
                        <a:pt x="45" y="639"/>
                        <a:pt x="68" y="630"/>
                      </a:cubicBezTo>
                      <a:cubicBezTo>
                        <a:pt x="69" y="626"/>
                        <a:pt x="69" y="626"/>
                        <a:pt x="69" y="626"/>
                      </a:cubicBezTo>
                      <a:cubicBezTo>
                        <a:pt x="67" y="625"/>
                        <a:pt x="66" y="625"/>
                        <a:pt x="65" y="624"/>
                      </a:cubicBezTo>
                      <a:cubicBezTo>
                        <a:pt x="60" y="633"/>
                        <a:pt x="53" y="633"/>
                        <a:pt x="47" y="631"/>
                      </a:cubicBezTo>
                      <a:cubicBezTo>
                        <a:pt x="56" y="640"/>
                        <a:pt x="56" y="640"/>
                        <a:pt x="56" y="640"/>
                      </a:cubicBezTo>
                      <a:cubicBezTo>
                        <a:pt x="37" y="646"/>
                        <a:pt x="37" y="646"/>
                        <a:pt x="37" y="646"/>
                      </a:cubicBezTo>
                      <a:cubicBezTo>
                        <a:pt x="34" y="654"/>
                        <a:pt x="51" y="660"/>
                        <a:pt x="39" y="664"/>
                      </a:cubicBezTo>
                      <a:cubicBezTo>
                        <a:pt x="22" y="676"/>
                        <a:pt x="13" y="646"/>
                        <a:pt x="6" y="675"/>
                      </a:cubicBezTo>
                      <a:cubicBezTo>
                        <a:pt x="0" y="707"/>
                        <a:pt x="32" y="706"/>
                        <a:pt x="27" y="727"/>
                      </a:cubicBezTo>
                      <a:cubicBezTo>
                        <a:pt x="33" y="725"/>
                        <a:pt x="32" y="720"/>
                        <a:pt x="33" y="713"/>
                      </a:cubicBezTo>
                      <a:cubicBezTo>
                        <a:pt x="42" y="720"/>
                        <a:pt x="49" y="708"/>
                        <a:pt x="56" y="720"/>
                      </a:cubicBezTo>
                      <a:cubicBezTo>
                        <a:pt x="38" y="727"/>
                        <a:pt x="39" y="749"/>
                        <a:pt x="39" y="767"/>
                      </a:cubicBezTo>
                      <a:cubicBezTo>
                        <a:pt x="30" y="762"/>
                        <a:pt x="20" y="773"/>
                        <a:pt x="15" y="768"/>
                      </a:cubicBezTo>
                      <a:cubicBezTo>
                        <a:pt x="17" y="777"/>
                        <a:pt x="19" y="785"/>
                        <a:pt x="27" y="789"/>
                      </a:cubicBezTo>
                      <a:cubicBezTo>
                        <a:pt x="41" y="753"/>
                        <a:pt x="41" y="824"/>
                        <a:pt x="59" y="796"/>
                      </a:cubicBezTo>
                      <a:cubicBezTo>
                        <a:pt x="58" y="824"/>
                        <a:pt x="42" y="829"/>
                        <a:pt x="32" y="846"/>
                      </a:cubicBezTo>
                      <a:cubicBezTo>
                        <a:pt x="27" y="845"/>
                        <a:pt x="22" y="814"/>
                        <a:pt x="14" y="838"/>
                      </a:cubicBezTo>
                      <a:cubicBezTo>
                        <a:pt x="32" y="867"/>
                        <a:pt x="40" y="834"/>
                        <a:pt x="61" y="856"/>
                      </a:cubicBezTo>
                      <a:cubicBezTo>
                        <a:pt x="68" y="839"/>
                        <a:pt x="68" y="839"/>
                        <a:pt x="68" y="839"/>
                      </a:cubicBezTo>
                      <a:cubicBezTo>
                        <a:pt x="90" y="837"/>
                        <a:pt x="73" y="870"/>
                        <a:pt x="77" y="874"/>
                      </a:cubicBezTo>
                      <a:cubicBezTo>
                        <a:pt x="72" y="885"/>
                        <a:pt x="71" y="859"/>
                        <a:pt x="56" y="869"/>
                      </a:cubicBezTo>
                      <a:cubicBezTo>
                        <a:pt x="51" y="886"/>
                        <a:pt x="65" y="894"/>
                        <a:pt x="56" y="904"/>
                      </a:cubicBezTo>
                      <a:cubicBezTo>
                        <a:pt x="41" y="894"/>
                        <a:pt x="47" y="901"/>
                        <a:pt x="34" y="889"/>
                      </a:cubicBezTo>
                      <a:cubicBezTo>
                        <a:pt x="33" y="927"/>
                        <a:pt x="16" y="886"/>
                        <a:pt x="6" y="915"/>
                      </a:cubicBezTo>
                      <a:cubicBezTo>
                        <a:pt x="9" y="925"/>
                        <a:pt x="22" y="919"/>
                        <a:pt x="18" y="934"/>
                      </a:cubicBezTo>
                      <a:cubicBezTo>
                        <a:pt x="35" y="926"/>
                        <a:pt x="40" y="927"/>
                        <a:pt x="41" y="903"/>
                      </a:cubicBezTo>
                      <a:cubicBezTo>
                        <a:pt x="65" y="912"/>
                        <a:pt x="35" y="934"/>
                        <a:pt x="49" y="952"/>
                      </a:cubicBezTo>
                      <a:cubicBezTo>
                        <a:pt x="51" y="938"/>
                        <a:pt x="53" y="948"/>
                        <a:pt x="50" y="933"/>
                      </a:cubicBezTo>
                      <a:cubicBezTo>
                        <a:pt x="70" y="931"/>
                        <a:pt x="73" y="926"/>
                        <a:pt x="91" y="940"/>
                      </a:cubicBezTo>
                      <a:cubicBezTo>
                        <a:pt x="86" y="924"/>
                        <a:pt x="65" y="917"/>
                        <a:pt x="72" y="894"/>
                      </a:cubicBezTo>
                      <a:cubicBezTo>
                        <a:pt x="92" y="888"/>
                        <a:pt x="86" y="922"/>
                        <a:pt x="113" y="923"/>
                      </a:cubicBezTo>
                      <a:cubicBezTo>
                        <a:pt x="125" y="935"/>
                        <a:pt x="114" y="962"/>
                        <a:pt x="104" y="974"/>
                      </a:cubicBezTo>
                      <a:cubicBezTo>
                        <a:pt x="120" y="996"/>
                        <a:pt x="119" y="1023"/>
                        <a:pt x="142" y="1041"/>
                      </a:cubicBezTo>
                      <a:cubicBezTo>
                        <a:pt x="134" y="1057"/>
                        <a:pt x="156" y="1097"/>
                        <a:pt x="148" y="1127"/>
                      </a:cubicBezTo>
                      <a:cubicBezTo>
                        <a:pt x="137" y="1131"/>
                        <a:pt x="140" y="1161"/>
                        <a:pt x="129" y="1146"/>
                      </a:cubicBezTo>
                      <a:cubicBezTo>
                        <a:pt x="132" y="1152"/>
                        <a:pt x="134" y="1171"/>
                        <a:pt x="143" y="1166"/>
                      </a:cubicBezTo>
                      <a:cubicBezTo>
                        <a:pt x="140" y="1163"/>
                        <a:pt x="143" y="1160"/>
                        <a:pt x="142" y="1155"/>
                      </a:cubicBezTo>
                      <a:cubicBezTo>
                        <a:pt x="157" y="1160"/>
                        <a:pt x="157" y="1160"/>
                        <a:pt x="157" y="1160"/>
                      </a:cubicBezTo>
                      <a:cubicBezTo>
                        <a:pt x="150" y="1175"/>
                        <a:pt x="168" y="1191"/>
                        <a:pt x="159" y="1205"/>
                      </a:cubicBezTo>
                      <a:cubicBezTo>
                        <a:pt x="148" y="1209"/>
                        <a:pt x="152" y="1179"/>
                        <a:pt x="139" y="1188"/>
                      </a:cubicBezTo>
                      <a:cubicBezTo>
                        <a:pt x="160" y="1202"/>
                        <a:pt x="168" y="1256"/>
                        <a:pt x="158" y="1273"/>
                      </a:cubicBezTo>
                      <a:cubicBezTo>
                        <a:pt x="155" y="1285"/>
                        <a:pt x="137" y="1286"/>
                        <a:pt x="135" y="1290"/>
                      </a:cubicBezTo>
                      <a:cubicBezTo>
                        <a:pt x="136" y="1310"/>
                        <a:pt x="136" y="1310"/>
                        <a:pt x="136" y="1310"/>
                      </a:cubicBezTo>
                      <a:cubicBezTo>
                        <a:pt x="130" y="1312"/>
                        <a:pt x="123" y="1312"/>
                        <a:pt x="115" y="1316"/>
                      </a:cubicBezTo>
                      <a:cubicBezTo>
                        <a:pt x="111" y="1325"/>
                        <a:pt x="117" y="1332"/>
                        <a:pt x="120" y="1338"/>
                      </a:cubicBezTo>
                      <a:cubicBezTo>
                        <a:pt x="108" y="1363"/>
                        <a:pt x="93" y="1349"/>
                        <a:pt x="82" y="1336"/>
                      </a:cubicBezTo>
                      <a:cubicBezTo>
                        <a:pt x="88" y="1321"/>
                        <a:pt x="88" y="1321"/>
                        <a:pt x="88" y="1321"/>
                      </a:cubicBezTo>
                      <a:cubicBezTo>
                        <a:pt x="80" y="1311"/>
                        <a:pt x="84" y="1296"/>
                        <a:pt x="67" y="1304"/>
                      </a:cubicBezTo>
                      <a:cubicBezTo>
                        <a:pt x="69" y="1312"/>
                        <a:pt x="76" y="1311"/>
                        <a:pt x="80" y="1314"/>
                      </a:cubicBezTo>
                      <a:cubicBezTo>
                        <a:pt x="70" y="1322"/>
                        <a:pt x="70" y="1322"/>
                        <a:pt x="70" y="1322"/>
                      </a:cubicBezTo>
                      <a:cubicBezTo>
                        <a:pt x="77" y="1331"/>
                        <a:pt x="80" y="1355"/>
                        <a:pt x="93" y="1353"/>
                      </a:cubicBezTo>
                      <a:cubicBezTo>
                        <a:pt x="83" y="1370"/>
                        <a:pt x="94" y="1390"/>
                        <a:pt x="83" y="1405"/>
                      </a:cubicBezTo>
                      <a:cubicBezTo>
                        <a:pt x="92" y="1394"/>
                        <a:pt x="96" y="1408"/>
                        <a:pt x="106" y="1405"/>
                      </a:cubicBezTo>
                      <a:cubicBezTo>
                        <a:pt x="111" y="1387"/>
                        <a:pt x="111" y="1387"/>
                        <a:pt x="111" y="1387"/>
                      </a:cubicBezTo>
                      <a:cubicBezTo>
                        <a:pt x="114" y="1402"/>
                        <a:pt x="123" y="1423"/>
                        <a:pt x="114" y="1437"/>
                      </a:cubicBezTo>
                      <a:cubicBezTo>
                        <a:pt x="106" y="1435"/>
                        <a:pt x="103" y="1434"/>
                        <a:pt x="95" y="1441"/>
                      </a:cubicBezTo>
                      <a:cubicBezTo>
                        <a:pt x="106" y="1431"/>
                        <a:pt x="109" y="1467"/>
                        <a:pt x="123" y="1446"/>
                      </a:cubicBezTo>
                      <a:cubicBezTo>
                        <a:pt x="119" y="1438"/>
                        <a:pt x="118" y="1431"/>
                        <a:pt x="119" y="1420"/>
                      </a:cubicBezTo>
                      <a:cubicBezTo>
                        <a:pt x="137" y="1414"/>
                        <a:pt x="138" y="1430"/>
                        <a:pt x="148" y="1440"/>
                      </a:cubicBezTo>
                      <a:cubicBezTo>
                        <a:pt x="152" y="1451"/>
                        <a:pt x="156" y="1473"/>
                        <a:pt x="162" y="1489"/>
                      </a:cubicBezTo>
                      <a:cubicBezTo>
                        <a:pt x="158" y="1498"/>
                        <a:pt x="138" y="1501"/>
                        <a:pt x="149" y="1518"/>
                      </a:cubicBezTo>
                      <a:cubicBezTo>
                        <a:pt x="166" y="1497"/>
                        <a:pt x="176" y="1538"/>
                        <a:pt x="193" y="1544"/>
                      </a:cubicBezTo>
                      <a:cubicBezTo>
                        <a:pt x="185" y="1560"/>
                        <a:pt x="207" y="1570"/>
                        <a:pt x="193" y="1583"/>
                      </a:cubicBezTo>
                      <a:cubicBezTo>
                        <a:pt x="187" y="1576"/>
                        <a:pt x="188" y="1552"/>
                        <a:pt x="175" y="1545"/>
                      </a:cubicBezTo>
                      <a:cubicBezTo>
                        <a:pt x="163" y="1544"/>
                        <a:pt x="143" y="1549"/>
                        <a:pt x="137" y="1525"/>
                      </a:cubicBezTo>
                      <a:cubicBezTo>
                        <a:pt x="130" y="1554"/>
                        <a:pt x="147" y="1542"/>
                        <a:pt x="152" y="1556"/>
                      </a:cubicBezTo>
                      <a:cubicBezTo>
                        <a:pt x="150" y="1546"/>
                        <a:pt x="150" y="1546"/>
                        <a:pt x="150" y="1546"/>
                      </a:cubicBezTo>
                      <a:cubicBezTo>
                        <a:pt x="155" y="1551"/>
                        <a:pt x="165" y="1542"/>
                        <a:pt x="165" y="1551"/>
                      </a:cubicBezTo>
                      <a:cubicBezTo>
                        <a:pt x="159" y="1585"/>
                        <a:pt x="146" y="1591"/>
                        <a:pt x="130" y="1613"/>
                      </a:cubicBezTo>
                      <a:cubicBezTo>
                        <a:pt x="139" y="1608"/>
                        <a:pt x="147" y="1619"/>
                        <a:pt x="147" y="1624"/>
                      </a:cubicBezTo>
                      <a:cubicBezTo>
                        <a:pt x="136" y="1646"/>
                        <a:pt x="121" y="1623"/>
                        <a:pt x="103" y="1637"/>
                      </a:cubicBezTo>
                      <a:cubicBezTo>
                        <a:pt x="114" y="1645"/>
                        <a:pt x="110" y="1659"/>
                        <a:pt x="119" y="1655"/>
                      </a:cubicBezTo>
                      <a:cubicBezTo>
                        <a:pt x="119" y="1663"/>
                        <a:pt x="114" y="1659"/>
                        <a:pt x="111" y="1665"/>
                      </a:cubicBezTo>
                      <a:cubicBezTo>
                        <a:pt x="121" y="1671"/>
                        <a:pt x="126" y="1678"/>
                        <a:pt x="126" y="1690"/>
                      </a:cubicBezTo>
                      <a:cubicBezTo>
                        <a:pt x="121" y="1688"/>
                        <a:pt x="113" y="1686"/>
                        <a:pt x="116" y="1675"/>
                      </a:cubicBezTo>
                      <a:cubicBezTo>
                        <a:pt x="111" y="1688"/>
                        <a:pt x="92" y="1692"/>
                        <a:pt x="82" y="1686"/>
                      </a:cubicBezTo>
                      <a:cubicBezTo>
                        <a:pt x="90" y="1665"/>
                        <a:pt x="90" y="1665"/>
                        <a:pt x="90" y="1665"/>
                      </a:cubicBezTo>
                      <a:cubicBezTo>
                        <a:pt x="78" y="1655"/>
                        <a:pt x="84" y="1685"/>
                        <a:pt x="72" y="1684"/>
                      </a:cubicBezTo>
                      <a:cubicBezTo>
                        <a:pt x="69" y="1674"/>
                        <a:pt x="77" y="1667"/>
                        <a:pt x="74" y="1661"/>
                      </a:cubicBezTo>
                      <a:cubicBezTo>
                        <a:pt x="60" y="1667"/>
                        <a:pt x="73" y="1686"/>
                        <a:pt x="74" y="1696"/>
                      </a:cubicBezTo>
                      <a:cubicBezTo>
                        <a:pt x="71" y="1713"/>
                        <a:pt x="58" y="1707"/>
                        <a:pt x="51" y="1707"/>
                      </a:cubicBezTo>
                      <a:cubicBezTo>
                        <a:pt x="71" y="1736"/>
                        <a:pt x="76" y="1674"/>
                        <a:pt x="95" y="1702"/>
                      </a:cubicBezTo>
                      <a:cubicBezTo>
                        <a:pt x="110" y="1712"/>
                        <a:pt x="107" y="1738"/>
                        <a:pt x="110" y="1756"/>
                      </a:cubicBezTo>
                      <a:cubicBezTo>
                        <a:pt x="127" y="1741"/>
                        <a:pt x="134" y="1759"/>
                        <a:pt x="140" y="1777"/>
                      </a:cubicBezTo>
                      <a:cubicBezTo>
                        <a:pt x="141" y="1753"/>
                        <a:pt x="160" y="1772"/>
                        <a:pt x="149" y="1743"/>
                      </a:cubicBezTo>
                      <a:cubicBezTo>
                        <a:pt x="163" y="1743"/>
                        <a:pt x="163" y="1743"/>
                        <a:pt x="163" y="1743"/>
                      </a:cubicBezTo>
                      <a:cubicBezTo>
                        <a:pt x="162" y="1755"/>
                        <a:pt x="156" y="1769"/>
                        <a:pt x="155" y="1781"/>
                      </a:cubicBezTo>
                      <a:cubicBezTo>
                        <a:pt x="152" y="1779"/>
                        <a:pt x="149" y="1781"/>
                        <a:pt x="146" y="1777"/>
                      </a:cubicBezTo>
                      <a:cubicBezTo>
                        <a:pt x="152" y="1814"/>
                        <a:pt x="152" y="1814"/>
                        <a:pt x="152" y="1814"/>
                      </a:cubicBezTo>
                      <a:cubicBezTo>
                        <a:pt x="143" y="1810"/>
                        <a:pt x="143" y="1810"/>
                        <a:pt x="143" y="1810"/>
                      </a:cubicBezTo>
                      <a:cubicBezTo>
                        <a:pt x="140" y="1832"/>
                        <a:pt x="129" y="1860"/>
                        <a:pt x="134" y="1873"/>
                      </a:cubicBezTo>
                      <a:cubicBezTo>
                        <a:pt x="133" y="1862"/>
                        <a:pt x="147" y="1853"/>
                        <a:pt x="151" y="1865"/>
                      </a:cubicBezTo>
                      <a:cubicBezTo>
                        <a:pt x="156" y="1871"/>
                        <a:pt x="163" y="1883"/>
                        <a:pt x="161" y="1894"/>
                      </a:cubicBezTo>
                      <a:cubicBezTo>
                        <a:pt x="145" y="1899"/>
                        <a:pt x="145" y="1937"/>
                        <a:pt x="129" y="1912"/>
                      </a:cubicBezTo>
                      <a:cubicBezTo>
                        <a:pt x="137" y="1944"/>
                        <a:pt x="140" y="1932"/>
                        <a:pt x="149" y="1963"/>
                      </a:cubicBezTo>
                      <a:cubicBezTo>
                        <a:pt x="145" y="1943"/>
                        <a:pt x="145" y="1943"/>
                        <a:pt x="145" y="1943"/>
                      </a:cubicBezTo>
                      <a:cubicBezTo>
                        <a:pt x="158" y="1940"/>
                        <a:pt x="179" y="1958"/>
                        <a:pt x="187" y="1939"/>
                      </a:cubicBezTo>
                      <a:cubicBezTo>
                        <a:pt x="195" y="1961"/>
                        <a:pt x="218" y="1947"/>
                        <a:pt x="220" y="1978"/>
                      </a:cubicBezTo>
                      <a:cubicBezTo>
                        <a:pt x="212" y="1990"/>
                        <a:pt x="194" y="1974"/>
                        <a:pt x="191" y="1956"/>
                      </a:cubicBezTo>
                      <a:cubicBezTo>
                        <a:pt x="190" y="1965"/>
                        <a:pt x="183" y="1973"/>
                        <a:pt x="192" y="1982"/>
                      </a:cubicBezTo>
                      <a:cubicBezTo>
                        <a:pt x="181" y="1988"/>
                        <a:pt x="173" y="1965"/>
                        <a:pt x="169" y="1966"/>
                      </a:cubicBezTo>
                      <a:cubicBezTo>
                        <a:pt x="168" y="1981"/>
                        <a:pt x="176" y="1966"/>
                        <a:pt x="179" y="1981"/>
                      </a:cubicBezTo>
                      <a:cubicBezTo>
                        <a:pt x="193" y="2007"/>
                        <a:pt x="158" y="1996"/>
                        <a:pt x="166" y="2021"/>
                      </a:cubicBezTo>
                      <a:cubicBezTo>
                        <a:pt x="166" y="2016"/>
                        <a:pt x="170" y="2006"/>
                        <a:pt x="176" y="2013"/>
                      </a:cubicBezTo>
                      <a:cubicBezTo>
                        <a:pt x="175" y="2046"/>
                        <a:pt x="188" y="2032"/>
                        <a:pt x="194" y="2056"/>
                      </a:cubicBezTo>
                      <a:cubicBezTo>
                        <a:pt x="175" y="2069"/>
                        <a:pt x="155" y="2063"/>
                        <a:pt x="151" y="2085"/>
                      </a:cubicBezTo>
                      <a:cubicBezTo>
                        <a:pt x="151" y="2072"/>
                        <a:pt x="151" y="2072"/>
                        <a:pt x="151" y="2072"/>
                      </a:cubicBezTo>
                      <a:cubicBezTo>
                        <a:pt x="142" y="2081"/>
                        <a:pt x="137" y="2090"/>
                        <a:pt x="137" y="2099"/>
                      </a:cubicBezTo>
                      <a:cubicBezTo>
                        <a:pt x="152" y="2145"/>
                        <a:pt x="179" y="2183"/>
                        <a:pt x="193" y="2230"/>
                      </a:cubicBezTo>
                      <a:cubicBezTo>
                        <a:pt x="189" y="2213"/>
                        <a:pt x="189" y="2213"/>
                        <a:pt x="189" y="2213"/>
                      </a:cubicBezTo>
                      <a:cubicBezTo>
                        <a:pt x="195" y="2208"/>
                        <a:pt x="196" y="2227"/>
                        <a:pt x="203" y="2227"/>
                      </a:cubicBezTo>
                      <a:cubicBezTo>
                        <a:pt x="195" y="2237"/>
                        <a:pt x="195" y="2237"/>
                        <a:pt x="195" y="2237"/>
                      </a:cubicBezTo>
                      <a:cubicBezTo>
                        <a:pt x="208" y="2240"/>
                        <a:pt x="208" y="2214"/>
                        <a:pt x="221" y="2221"/>
                      </a:cubicBezTo>
                      <a:cubicBezTo>
                        <a:pt x="219" y="2222"/>
                        <a:pt x="219" y="2225"/>
                        <a:pt x="220" y="2227"/>
                      </a:cubicBezTo>
                      <a:cubicBezTo>
                        <a:pt x="224" y="2218"/>
                        <a:pt x="224" y="2218"/>
                        <a:pt x="224" y="2218"/>
                      </a:cubicBezTo>
                      <a:cubicBezTo>
                        <a:pt x="219" y="2240"/>
                        <a:pt x="243" y="2257"/>
                        <a:pt x="221" y="2273"/>
                      </a:cubicBezTo>
                      <a:cubicBezTo>
                        <a:pt x="219" y="2232"/>
                        <a:pt x="184" y="2264"/>
                        <a:pt x="177" y="2228"/>
                      </a:cubicBezTo>
                      <a:cubicBezTo>
                        <a:pt x="179" y="2244"/>
                        <a:pt x="161" y="2228"/>
                        <a:pt x="156" y="2230"/>
                      </a:cubicBezTo>
                      <a:cubicBezTo>
                        <a:pt x="153" y="2242"/>
                        <a:pt x="166" y="2236"/>
                        <a:pt x="161" y="2249"/>
                      </a:cubicBezTo>
                      <a:cubicBezTo>
                        <a:pt x="152" y="2248"/>
                        <a:pt x="143" y="2220"/>
                        <a:pt x="136" y="2232"/>
                      </a:cubicBezTo>
                      <a:cubicBezTo>
                        <a:pt x="151" y="2234"/>
                        <a:pt x="148" y="2246"/>
                        <a:pt x="158" y="2252"/>
                      </a:cubicBezTo>
                      <a:cubicBezTo>
                        <a:pt x="154" y="2261"/>
                        <a:pt x="148" y="2251"/>
                        <a:pt x="144" y="2255"/>
                      </a:cubicBezTo>
                      <a:cubicBezTo>
                        <a:pt x="144" y="2261"/>
                        <a:pt x="151" y="2264"/>
                        <a:pt x="149" y="2269"/>
                      </a:cubicBezTo>
                      <a:cubicBezTo>
                        <a:pt x="140" y="2265"/>
                        <a:pt x="140" y="2265"/>
                        <a:pt x="140" y="2265"/>
                      </a:cubicBezTo>
                      <a:cubicBezTo>
                        <a:pt x="126" y="2292"/>
                        <a:pt x="153" y="2273"/>
                        <a:pt x="149" y="2304"/>
                      </a:cubicBezTo>
                      <a:cubicBezTo>
                        <a:pt x="161" y="2305"/>
                        <a:pt x="158" y="2296"/>
                        <a:pt x="156" y="2283"/>
                      </a:cubicBezTo>
                      <a:cubicBezTo>
                        <a:pt x="183" y="2277"/>
                        <a:pt x="185" y="2323"/>
                        <a:pt x="214" y="2321"/>
                      </a:cubicBezTo>
                      <a:cubicBezTo>
                        <a:pt x="218" y="2350"/>
                        <a:pt x="203" y="2313"/>
                        <a:pt x="195" y="2337"/>
                      </a:cubicBezTo>
                      <a:cubicBezTo>
                        <a:pt x="176" y="2351"/>
                        <a:pt x="176" y="2319"/>
                        <a:pt x="163" y="2312"/>
                      </a:cubicBezTo>
                      <a:cubicBezTo>
                        <a:pt x="151" y="2338"/>
                        <a:pt x="151" y="2338"/>
                        <a:pt x="151" y="2338"/>
                      </a:cubicBezTo>
                      <a:cubicBezTo>
                        <a:pt x="127" y="2329"/>
                        <a:pt x="135" y="2313"/>
                        <a:pt x="114" y="2308"/>
                      </a:cubicBezTo>
                      <a:cubicBezTo>
                        <a:pt x="112" y="2327"/>
                        <a:pt x="118" y="2325"/>
                        <a:pt x="126" y="2344"/>
                      </a:cubicBezTo>
                      <a:cubicBezTo>
                        <a:pt x="145" y="2314"/>
                        <a:pt x="141" y="2358"/>
                        <a:pt x="164" y="2341"/>
                      </a:cubicBezTo>
                      <a:cubicBezTo>
                        <a:pt x="158" y="2355"/>
                        <a:pt x="153" y="2351"/>
                        <a:pt x="153" y="2372"/>
                      </a:cubicBezTo>
                      <a:cubicBezTo>
                        <a:pt x="148" y="2358"/>
                        <a:pt x="133" y="2371"/>
                        <a:pt x="133" y="2353"/>
                      </a:cubicBezTo>
                      <a:cubicBezTo>
                        <a:pt x="135" y="2381"/>
                        <a:pt x="140" y="2374"/>
                        <a:pt x="141" y="2402"/>
                      </a:cubicBezTo>
                      <a:cubicBezTo>
                        <a:pt x="158" y="2411"/>
                        <a:pt x="163" y="2374"/>
                        <a:pt x="175" y="2408"/>
                      </a:cubicBezTo>
                      <a:cubicBezTo>
                        <a:pt x="175" y="2416"/>
                        <a:pt x="168" y="2414"/>
                        <a:pt x="169" y="2410"/>
                      </a:cubicBezTo>
                      <a:cubicBezTo>
                        <a:pt x="162" y="2434"/>
                        <a:pt x="189" y="2405"/>
                        <a:pt x="198" y="2421"/>
                      </a:cubicBezTo>
                      <a:cubicBezTo>
                        <a:pt x="200" y="2431"/>
                        <a:pt x="193" y="2435"/>
                        <a:pt x="189" y="2430"/>
                      </a:cubicBezTo>
                      <a:cubicBezTo>
                        <a:pt x="190" y="2432"/>
                        <a:pt x="191" y="2434"/>
                        <a:pt x="192" y="2435"/>
                      </a:cubicBezTo>
                      <a:cubicBezTo>
                        <a:pt x="350" y="2435"/>
                        <a:pt x="350" y="2435"/>
                        <a:pt x="350" y="2435"/>
                      </a:cubicBezTo>
                      <a:cubicBezTo>
                        <a:pt x="339" y="2429"/>
                        <a:pt x="327" y="2426"/>
                        <a:pt x="318" y="2418"/>
                      </a:cubicBez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0" name="Google Shape;1810;p92"/>
                <p:cNvSpPr/>
                <p:nvPr/>
              </p:nvSpPr>
              <p:spPr>
                <a:xfrm>
                  <a:off x="5039248" y="1331932"/>
                  <a:ext cx="1187841" cy="5543253"/>
                </a:xfrm>
                <a:custGeom>
                  <a:rect b="b" l="l" r="r" t="t"/>
                  <a:pathLst>
                    <a:path extrusionOk="0" h="2435" w="372">
                      <a:moveTo>
                        <a:pt x="318" y="2418"/>
                      </a:moveTo>
                      <a:cubicBezTo>
                        <a:pt x="317" y="2395"/>
                        <a:pt x="331" y="2416"/>
                        <a:pt x="335" y="2415"/>
                      </a:cubicBezTo>
                      <a:cubicBezTo>
                        <a:pt x="336" y="2408"/>
                        <a:pt x="309" y="2397"/>
                        <a:pt x="329" y="2391"/>
                      </a:cubicBezTo>
                      <a:cubicBezTo>
                        <a:pt x="318" y="2380"/>
                        <a:pt x="306" y="2373"/>
                        <a:pt x="300" y="2390"/>
                      </a:cubicBezTo>
                      <a:cubicBezTo>
                        <a:pt x="301" y="2378"/>
                        <a:pt x="294" y="2360"/>
                        <a:pt x="287" y="2357"/>
                      </a:cubicBezTo>
                      <a:cubicBezTo>
                        <a:pt x="309" y="2367"/>
                        <a:pt x="296" y="2343"/>
                        <a:pt x="314" y="2342"/>
                      </a:cubicBezTo>
                      <a:cubicBezTo>
                        <a:pt x="318" y="2324"/>
                        <a:pt x="324" y="2283"/>
                        <a:pt x="301" y="2266"/>
                      </a:cubicBezTo>
                      <a:cubicBezTo>
                        <a:pt x="325" y="2271"/>
                        <a:pt x="325" y="2271"/>
                        <a:pt x="325" y="2271"/>
                      </a:cubicBezTo>
                      <a:cubicBezTo>
                        <a:pt x="323" y="2250"/>
                        <a:pt x="323" y="2250"/>
                        <a:pt x="323" y="2250"/>
                      </a:cubicBezTo>
                      <a:cubicBezTo>
                        <a:pt x="337" y="2234"/>
                        <a:pt x="338" y="2269"/>
                        <a:pt x="339" y="2280"/>
                      </a:cubicBezTo>
                      <a:cubicBezTo>
                        <a:pt x="342" y="2251"/>
                        <a:pt x="341" y="2231"/>
                        <a:pt x="340" y="2205"/>
                      </a:cubicBezTo>
                      <a:cubicBezTo>
                        <a:pt x="335" y="2212"/>
                        <a:pt x="330" y="2208"/>
                        <a:pt x="323" y="2211"/>
                      </a:cubicBezTo>
                      <a:cubicBezTo>
                        <a:pt x="313" y="2202"/>
                        <a:pt x="321" y="2190"/>
                        <a:pt x="318" y="2180"/>
                      </a:cubicBezTo>
                      <a:cubicBezTo>
                        <a:pt x="324" y="2178"/>
                        <a:pt x="329" y="2179"/>
                        <a:pt x="331" y="2187"/>
                      </a:cubicBezTo>
                      <a:cubicBezTo>
                        <a:pt x="328" y="2169"/>
                        <a:pt x="328" y="2169"/>
                        <a:pt x="328" y="2169"/>
                      </a:cubicBezTo>
                      <a:cubicBezTo>
                        <a:pt x="343" y="2170"/>
                        <a:pt x="343" y="2162"/>
                        <a:pt x="353" y="2180"/>
                      </a:cubicBezTo>
                      <a:cubicBezTo>
                        <a:pt x="348" y="2163"/>
                        <a:pt x="348" y="2163"/>
                        <a:pt x="348" y="2163"/>
                      </a:cubicBezTo>
                      <a:cubicBezTo>
                        <a:pt x="353" y="2145"/>
                        <a:pt x="361" y="2164"/>
                        <a:pt x="365" y="2169"/>
                      </a:cubicBezTo>
                      <a:cubicBezTo>
                        <a:pt x="369" y="2140"/>
                        <a:pt x="369" y="2140"/>
                        <a:pt x="369" y="2140"/>
                      </a:cubicBezTo>
                      <a:cubicBezTo>
                        <a:pt x="361" y="2129"/>
                        <a:pt x="355" y="2145"/>
                        <a:pt x="352" y="2125"/>
                      </a:cubicBezTo>
                      <a:cubicBezTo>
                        <a:pt x="365" y="2098"/>
                        <a:pt x="361" y="2064"/>
                        <a:pt x="366" y="2034"/>
                      </a:cubicBezTo>
                      <a:cubicBezTo>
                        <a:pt x="351" y="2055"/>
                        <a:pt x="351" y="2055"/>
                        <a:pt x="351" y="2055"/>
                      </a:cubicBezTo>
                      <a:cubicBezTo>
                        <a:pt x="356" y="2036"/>
                        <a:pt x="332" y="2040"/>
                        <a:pt x="322" y="2034"/>
                      </a:cubicBezTo>
                      <a:cubicBezTo>
                        <a:pt x="324" y="2017"/>
                        <a:pt x="324" y="1994"/>
                        <a:pt x="330" y="1980"/>
                      </a:cubicBezTo>
                      <a:cubicBezTo>
                        <a:pt x="341" y="1996"/>
                        <a:pt x="359" y="1990"/>
                        <a:pt x="370" y="1975"/>
                      </a:cubicBezTo>
                      <a:cubicBezTo>
                        <a:pt x="372" y="1940"/>
                        <a:pt x="346" y="1948"/>
                        <a:pt x="338" y="1929"/>
                      </a:cubicBezTo>
                      <a:cubicBezTo>
                        <a:pt x="367" y="1945"/>
                        <a:pt x="349" y="1905"/>
                        <a:pt x="365" y="1909"/>
                      </a:cubicBezTo>
                      <a:cubicBezTo>
                        <a:pt x="365" y="1887"/>
                        <a:pt x="362" y="1865"/>
                        <a:pt x="360" y="1843"/>
                      </a:cubicBezTo>
                      <a:cubicBezTo>
                        <a:pt x="358" y="1820"/>
                        <a:pt x="356" y="1798"/>
                        <a:pt x="357" y="1775"/>
                      </a:cubicBezTo>
                      <a:cubicBezTo>
                        <a:pt x="353" y="1776"/>
                        <a:pt x="348" y="1789"/>
                        <a:pt x="344" y="1781"/>
                      </a:cubicBezTo>
                      <a:cubicBezTo>
                        <a:pt x="339" y="1764"/>
                        <a:pt x="352" y="1756"/>
                        <a:pt x="357" y="1754"/>
                      </a:cubicBezTo>
                      <a:cubicBezTo>
                        <a:pt x="355" y="1733"/>
                        <a:pt x="346" y="1720"/>
                        <a:pt x="338" y="1713"/>
                      </a:cubicBezTo>
                      <a:cubicBezTo>
                        <a:pt x="340" y="1722"/>
                        <a:pt x="336" y="1723"/>
                        <a:pt x="328" y="1721"/>
                      </a:cubicBezTo>
                      <a:cubicBezTo>
                        <a:pt x="326" y="1699"/>
                        <a:pt x="346" y="1706"/>
                        <a:pt x="333" y="1685"/>
                      </a:cubicBezTo>
                      <a:cubicBezTo>
                        <a:pt x="349" y="1680"/>
                        <a:pt x="340" y="1708"/>
                        <a:pt x="355" y="1706"/>
                      </a:cubicBezTo>
                      <a:cubicBezTo>
                        <a:pt x="357" y="1687"/>
                        <a:pt x="351" y="1675"/>
                        <a:pt x="343" y="1661"/>
                      </a:cubicBezTo>
                      <a:cubicBezTo>
                        <a:pt x="353" y="1658"/>
                        <a:pt x="345" y="1674"/>
                        <a:pt x="354" y="1664"/>
                      </a:cubicBezTo>
                      <a:cubicBezTo>
                        <a:pt x="348" y="1634"/>
                        <a:pt x="338" y="1598"/>
                        <a:pt x="333" y="1576"/>
                      </a:cubicBezTo>
                      <a:cubicBezTo>
                        <a:pt x="347" y="1571"/>
                        <a:pt x="347" y="1571"/>
                        <a:pt x="347" y="1571"/>
                      </a:cubicBezTo>
                      <a:cubicBezTo>
                        <a:pt x="346" y="1556"/>
                        <a:pt x="344" y="1547"/>
                        <a:pt x="338" y="1540"/>
                      </a:cubicBezTo>
                      <a:cubicBezTo>
                        <a:pt x="343" y="1533"/>
                        <a:pt x="346" y="1539"/>
                        <a:pt x="348" y="1546"/>
                      </a:cubicBezTo>
                      <a:cubicBezTo>
                        <a:pt x="350" y="1527"/>
                        <a:pt x="340" y="1504"/>
                        <a:pt x="338" y="1493"/>
                      </a:cubicBezTo>
                      <a:cubicBezTo>
                        <a:pt x="346" y="1495"/>
                        <a:pt x="340" y="1504"/>
                        <a:pt x="346" y="1507"/>
                      </a:cubicBezTo>
                      <a:cubicBezTo>
                        <a:pt x="350" y="1483"/>
                        <a:pt x="324" y="1453"/>
                        <a:pt x="342" y="1437"/>
                      </a:cubicBezTo>
                      <a:cubicBezTo>
                        <a:pt x="344" y="1439"/>
                        <a:pt x="344" y="1442"/>
                        <a:pt x="344" y="1444"/>
                      </a:cubicBezTo>
                      <a:cubicBezTo>
                        <a:pt x="346" y="1409"/>
                        <a:pt x="337" y="1378"/>
                        <a:pt x="337" y="1339"/>
                      </a:cubicBezTo>
                      <a:cubicBezTo>
                        <a:pt x="353" y="1305"/>
                        <a:pt x="317" y="1327"/>
                        <a:pt x="319" y="1293"/>
                      </a:cubicBezTo>
                      <a:cubicBezTo>
                        <a:pt x="355" y="1294"/>
                        <a:pt x="323" y="1246"/>
                        <a:pt x="330" y="1231"/>
                      </a:cubicBezTo>
                      <a:cubicBezTo>
                        <a:pt x="324" y="1236"/>
                        <a:pt x="324" y="1236"/>
                        <a:pt x="324" y="1236"/>
                      </a:cubicBezTo>
                      <a:cubicBezTo>
                        <a:pt x="311" y="1218"/>
                        <a:pt x="324" y="1195"/>
                        <a:pt x="334" y="1184"/>
                      </a:cubicBezTo>
                      <a:cubicBezTo>
                        <a:pt x="337" y="1158"/>
                        <a:pt x="338" y="1119"/>
                        <a:pt x="324" y="1093"/>
                      </a:cubicBezTo>
                      <a:cubicBezTo>
                        <a:pt x="331" y="1098"/>
                        <a:pt x="331" y="1098"/>
                        <a:pt x="331" y="1098"/>
                      </a:cubicBezTo>
                      <a:cubicBezTo>
                        <a:pt x="322" y="1077"/>
                        <a:pt x="334" y="1064"/>
                        <a:pt x="325" y="1042"/>
                      </a:cubicBezTo>
                      <a:cubicBezTo>
                        <a:pt x="327" y="1043"/>
                        <a:pt x="332" y="1051"/>
                        <a:pt x="334" y="1043"/>
                      </a:cubicBezTo>
                      <a:cubicBezTo>
                        <a:pt x="347" y="940"/>
                        <a:pt x="327" y="835"/>
                        <a:pt x="333" y="732"/>
                      </a:cubicBezTo>
                      <a:cubicBezTo>
                        <a:pt x="338" y="634"/>
                        <a:pt x="344" y="524"/>
                        <a:pt x="344" y="414"/>
                      </a:cubicBezTo>
                      <a:cubicBezTo>
                        <a:pt x="345" y="386"/>
                        <a:pt x="344" y="359"/>
                        <a:pt x="343" y="332"/>
                      </a:cubicBezTo>
                      <a:cubicBezTo>
                        <a:pt x="343" y="304"/>
                        <a:pt x="341" y="277"/>
                        <a:pt x="340" y="251"/>
                      </a:cubicBezTo>
                      <a:cubicBezTo>
                        <a:pt x="337" y="197"/>
                        <a:pt x="332" y="146"/>
                        <a:pt x="325" y="97"/>
                      </a:cubicBezTo>
                      <a:cubicBezTo>
                        <a:pt x="325" y="97"/>
                        <a:pt x="288" y="74"/>
                        <a:pt x="244" y="53"/>
                      </a:cubicBezTo>
                      <a:cubicBezTo>
                        <a:pt x="199" y="32"/>
                        <a:pt x="147" y="12"/>
                        <a:pt x="117" y="19"/>
                      </a:cubicBezTo>
                      <a:cubicBezTo>
                        <a:pt x="110" y="27"/>
                        <a:pt x="97" y="0"/>
                        <a:pt x="94" y="16"/>
                      </a:cubicBezTo>
                      <a:cubicBezTo>
                        <a:pt x="111" y="32"/>
                        <a:pt x="111" y="32"/>
                        <a:pt x="111" y="32"/>
                      </a:cubicBezTo>
                      <a:cubicBezTo>
                        <a:pt x="103" y="29"/>
                        <a:pt x="93" y="38"/>
                        <a:pt x="86" y="40"/>
                      </a:cubicBezTo>
                      <a:cubicBezTo>
                        <a:pt x="102" y="46"/>
                        <a:pt x="113" y="20"/>
                        <a:pt x="135" y="38"/>
                      </a:cubicBezTo>
                      <a:cubicBezTo>
                        <a:pt x="143" y="42"/>
                        <a:pt x="143" y="53"/>
                        <a:pt x="141" y="61"/>
                      </a:cubicBezTo>
                      <a:cubicBezTo>
                        <a:pt x="145" y="50"/>
                        <a:pt x="155" y="65"/>
                        <a:pt x="161" y="71"/>
                      </a:cubicBezTo>
                      <a:cubicBezTo>
                        <a:pt x="154" y="80"/>
                        <a:pt x="157" y="96"/>
                        <a:pt x="147" y="100"/>
                      </a:cubicBezTo>
                      <a:cubicBezTo>
                        <a:pt x="150" y="102"/>
                        <a:pt x="152" y="109"/>
                        <a:pt x="151" y="115"/>
                      </a:cubicBezTo>
                      <a:cubicBezTo>
                        <a:pt x="145" y="115"/>
                        <a:pt x="145" y="115"/>
                        <a:pt x="145" y="115"/>
                      </a:cubicBezTo>
                      <a:cubicBezTo>
                        <a:pt x="150" y="127"/>
                        <a:pt x="151" y="111"/>
                        <a:pt x="156" y="114"/>
                      </a:cubicBezTo>
                      <a:cubicBezTo>
                        <a:pt x="158" y="122"/>
                        <a:pt x="146" y="136"/>
                        <a:pt x="147" y="149"/>
                      </a:cubicBezTo>
                      <a:cubicBezTo>
                        <a:pt x="146" y="136"/>
                        <a:pt x="139" y="124"/>
                        <a:pt x="133" y="114"/>
                      </a:cubicBezTo>
                      <a:cubicBezTo>
                        <a:pt x="123" y="139"/>
                        <a:pt x="106" y="110"/>
                        <a:pt x="92" y="104"/>
                      </a:cubicBezTo>
                      <a:cubicBezTo>
                        <a:pt x="98" y="124"/>
                        <a:pt x="108" y="132"/>
                        <a:pt x="117" y="148"/>
                      </a:cubicBezTo>
                      <a:cubicBezTo>
                        <a:pt x="106" y="168"/>
                        <a:pt x="79" y="148"/>
                        <a:pt x="76" y="142"/>
                      </a:cubicBezTo>
                      <a:cubicBezTo>
                        <a:pt x="84" y="160"/>
                        <a:pt x="101" y="179"/>
                        <a:pt x="107" y="189"/>
                      </a:cubicBezTo>
                      <a:cubicBezTo>
                        <a:pt x="86" y="175"/>
                        <a:pt x="79" y="178"/>
                        <a:pt x="62" y="165"/>
                      </a:cubicBezTo>
                      <a:cubicBezTo>
                        <a:pt x="50" y="180"/>
                        <a:pt x="65" y="183"/>
                        <a:pt x="73" y="190"/>
                      </a:cubicBezTo>
                      <a:cubicBezTo>
                        <a:pt x="71" y="186"/>
                        <a:pt x="69" y="179"/>
                        <a:pt x="74" y="178"/>
                      </a:cubicBezTo>
                      <a:cubicBezTo>
                        <a:pt x="72" y="195"/>
                        <a:pt x="104" y="193"/>
                        <a:pt x="118" y="202"/>
                      </a:cubicBezTo>
                      <a:cubicBezTo>
                        <a:pt x="110" y="214"/>
                        <a:pt x="106" y="236"/>
                        <a:pt x="90" y="237"/>
                      </a:cubicBezTo>
                      <a:cubicBezTo>
                        <a:pt x="107" y="237"/>
                        <a:pt x="107" y="237"/>
                        <a:pt x="107" y="237"/>
                      </a:cubicBezTo>
                      <a:cubicBezTo>
                        <a:pt x="111" y="252"/>
                        <a:pt x="96" y="245"/>
                        <a:pt x="89" y="247"/>
                      </a:cubicBezTo>
                      <a:cubicBezTo>
                        <a:pt x="103" y="253"/>
                        <a:pt x="123" y="246"/>
                        <a:pt x="129" y="272"/>
                      </a:cubicBezTo>
                      <a:cubicBezTo>
                        <a:pt x="96" y="267"/>
                        <a:pt x="126" y="294"/>
                        <a:pt x="96" y="293"/>
                      </a:cubicBezTo>
                      <a:cubicBezTo>
                        <a:pt x="98" y="305"/>
                        <a:pt x="114" y="311"/>
                        <a:pt x="111" y="323"/>
                      </a:cubicBezTo>
                      <a:cubicBezTo>
                        <a:pt x="94" y="336"/>
                        <a:pt x="70" y="304"/>
                        <a:pt x="75" y="297"/>
                      </a:cubicBezTo>
                      <a:cubicBezTo>
                        <a:pt x="75" y="279"/>
                        <a:pt x="89" y="299"/>
                        <a:pt x="89" y="292"/>
                      </a:cubicBezTo>
                      <a:cubicBezTo>
                        <a:pt x="80" y="276"/>
                        <a:pt x="80" y="276"/>
                        <a:pt x="80" y="276"/>
                      </a:cubicBezTo>
                      <a:cubicBezTo>
                        <a:pt x="74" y="285"/>
                        <a:pt x="66" y="302"/>
                        <a:pt x="53" y="300"/>
                      </a:cubicBezTo>
                      <a:cubicBezTo>
                        <a:pt x="59" y="317"/>
                        <a:pt x="67" y="287"/>
                        <a:pt x="75" y="305"/>
                      </a:cubicBezTo>
                      <a:cubicBezTo>
                        <a:pt x="67" y="316"/>
                        <a:pt x="67" y="316"/>
                        <a:pt x="67" y="316"/>
                      </a:cubicBezTo>
                      <a:cubicBezTo>
                        <a:pt x="75" y="334"/>
                        <a:pt x="90" y="313"/>
                        <a:pt x="94" y="336"/>
                      </a:cubicBezTo>
                      <a:cubicBezTo>
                        <a:pt x="79" y="320"/>
                        <a:pt x="94" y="362"/>
                        <a:pt x="72" y="360"/>
                      </a:cubicBezTo>
                      <a:cubicBezTo>
                        <a:pt x="86" y="361"/>
                        <a:pt x="86" y="372"/>
                        <a:pt x="87" y="383"/>
                      </a:cubicBezTo>
                      <a:cubicBezTo>
                        <a:pt x="87" y="394"/>
                        <a:pt x="86" y="406"/>
                        <a:pt x="97" y="408"/>
                      </a:cubicBezTo>
                      <a:cubicBezTo>
                        <a:pt x="103" y="396"/>
                        <a:pt x="103" y="396"/>
                        <a:pt x="103" y="396"/>
                      </a:cubicBezTo>
                      <a:cubicBezTo>
                        <a:pt x="91" y="399"/>
                        <a:pt x="91" y="399"/>
                        <a:pt x="91" y="399"/>
                      </a:cubicBezTo>
                      <a:cubicBezTo>
                        <a:pt x="91" y="385"/>
                        <a:pt x="83" y="373"/>
                        <a:pt x="88" y="359"/>
                      </a:cubicBezTo>
                      <a:cubicBezTo>
                        <a:pt x="98" y="370"/>
                        <a:pt x="111" y="356"/>
                        <a:pt x="120" y="369"/>
                      </a:cubicBezTo>
                      <a:cubicBezTo>
                        <a:pt x="136" y="393"/>
                        <a:pt x="105" y="375"/>
                        <a:pt x="105" y="378"/>
                      </a:cubicBezTo>
                      <a:cubicBezTo>
                        <a:pt x="120" y="398"/>
                        <a:pt x="120" y="398"/>
                        <a:pt x="120" y="398"/>
                      </a:cubicBezTo>
                      <a:cubicBezTo>
                        <a:pt x="132" y="385"/>
                        <a:pt x="132" y="385"/>
                        <a:pt x="132" y="385"/>
                      </a:cubicBezTo>
                      <a:cubicBezTo>
                        <a:pt x="136" y="400"/>
                        <a:pt x="137" y="421"/>
                        <a:pt x="135" y="442"/>
                      </a:cubicBezTo>
                      <a:cubicBezTo>
                        <a:pt x="119" y="472"/>
                        <a:pt x="120" y="438"/>
                        <a:pt x="105" y="459"/>
                      </a:cubicBezTo>
                      <a:cubicBezTo>
                        <a:pt x="110" y="469"/>
                        <a:pt x="117" y="467"/>
                        <a:pt x="115" y="481"/>
                      </a:cubicBezTo>
                      <a:cubicBezTo>
                        <a:pt x="123" y="474"/>
                        <a:pt x="112" y="468"/>
                        <a:pt x="113" y="462"/>
                      </a:cubicBezTo>
                      <a:cubicBezTo>
                        <a:pt x="130" y="456"/>
                        <a:pt x="121" y="488"/>
                        <a:pt x="137" y="486"/>
                      </a:cubicBezTo>
                      <a:cubicBezTo>
                        <a:pt x="130" y="492"/>
                        <a:pt x="123" y="491"/>
                        <a:pt x="116" y="486"/>
                      </a:cubicBezTo>
                      <a:cubicBezTo>
                        <a:pt x="123" y="510"/>
                        <a:pt x="120" y="532"/>
                        <a:pt x="98" y="541"/>
                      </a:cubicBezTo>
                      <a:cubicBezTo>
                        <a:pt x="119" y="551"/>
                        <a:pt x="119" y="551"/>
                        <a:pt x="119" y="551"/>
                      </a:cubicBezTo>
                      <a:cubicBezTo>
                        <a:pt x="111" y="592"/>
                        <a:pt x="100" y="524"/>
                        <a:pt x="87" y="557"/>
                      </a:cubicBezTo>
                      <a:cubicBezTo>
                        <a:pt x="85" y="571"/>
                        <a:pt x="85" y="585"/>
                        <a:pt x="94" y="591"/>
                      </a:cubicBezTo>
                      <a:cubicBezTo>
                        <a:pt x="94" y="579"/>
                        <a:pt x="94" y="579"/>
                        <a:pt x="94" y="579"/>
                      </a:cubicBezTo>
                      <a:cubicBezTo>
                        <a:pt x="106" y="589"/>
                        <a:pt x="114" y="588"/>
                        <a:pt x="121" y="603"/>
                      </a:cubicBezTo>
                      <a:cubicBezTo>
                        <a:pt x="119" y="613"/>
                        <a:pt x="105" y="608"/>
                        <a:pt x="116" y="620"/>
                      </a:cubicBezTo>
                      <a:cubicBezTo>
                        <a:pt x="107" y="646"/>
                        <a:pt x="92" y="637"/>
                        <a:pt x="77" y="629"/>
                      </a:cubicBezTo>
                      <a:cubicBezTo>
                        <a:pt x="78" y="640"/>
                        <a:pt x="78" y="654"/>
                        <a:pt x="86" y="656"/>
                      </a:cubicBezTo>
                      <a:cubicBezTo>
                        <a:pt x="81" y="656"/>
                        <a:pt x="72" y="654"/>
                        <a:pt x="66" y="648"/>
                      </a:cubicBezTo>
                      <a:cubicBezTo>
                        <a:pt x="88" y="626"/>
                        <a:pt x="45" y="639"/>
                        <a:pt x="68" y="630"/>
                      </a:cubicBezTo>
                      <a:cubicBezTo>
                        <a:pt x="69" y="626"/>
                        <a:pt x="69" y="626"/>
                        <a:pt x="69" y="626"/>
                      </a:cubicBezTo>
                      <a:cubicBezTo>
                        <a:pt x="67" y="625"/>
                        <a:pt x="66" y="625"/>
                        <a:pt x="65" y="624"/>
                      </a:cubicBezTo>
                      <a:cubicBezTo>
                        <a:pt x="60" y="633"/>
                        <a:pt x="53" y="633"/>
                        <a:pt x="47" y="631"/>
                      </a:cubicBezTo>
                      <a:cubicBezTo>
                        <a:pt x="56" y="640"/>
                        <a:pt x="56" y="640"/>
                        <a:pt x="56" y="640"/>
                      </a:cubicBezTo>
                      <a:cubicBezTo>
                        <a:pt x="37" y="646"/>
                        <a:pt x="37" y="646"/>
                        <a:pt x="37" y="646"/>
                      </a:cubicBezTo>
                      <a:cubicBezTo>
                        <a:pt x="34" y="654"/>
                        <a:pt x="51" y="660"/>
                        <a:pt x="39" y="664"/>
                      </a:cubicBezTo>
                      <a:cubicBezTo>
                        <a:pt x="22" y="676"/>
                        <a:pt x="13" y="646"/>
                        <a:pt x="6" y="675"/>
                      </a:cubicBezTo>
                      <a:cubicBezTo>
                        <a:pt x="0" y="707"/>
                        <a:pt x="32" y="706"/>
                        <a:pt x="27" y="727"/>
                      </a:cubicBezTo>
                      <a:cubicBezTo>
                        <a:pt x="33" y="725"/>
                        <a:pt x="32" y="720"/>
                        <a:pt x="33" y="713"/>
                      </a:cubicBezTo>
                      <a:cubicBezTo>
                        <a:pt x="42" y="720"/>
                        <a:pt x="49" y="708"/>
                        <a:pt x="56" y="720"/>
                      </a:cubicBezTo>
                      <a:cubicBezTo>
                        <a:pt x="38" y="727"/>
                        <a:pt x="39" y="749"/>
                        <a:pt x="39" y="767"/>
                      </a:cubicBezTo>
                      <a:cubicBezTo>
                        <a:pt x="30" y="762"/>
                        <a:pt x="20" y="773"/>
                        <a:pt x="15" y="768"/>
                      </a:cubicBezTo>
                      <a:cubicBezTo>
                        <a:pt x="17" y="777"/>
                        <a:pt x="19" y="785"/>
                        <a:pt x="27" y="789"/>
                      </a:cubicBezTo>
                      <a:cubicBezTo>
                        <a:pt x="41" y="753"/>
                        <a:pt x="41" y="824"/>
                        <a:pt x="59" y="796"/>
                      </a:cubicBezTo>
                      <a:cubicBezTo>
                        <a:pt x="58" y="824"/>
                        <a:pt x="42" y="829"/>
                        <a:pt x="32" y="846"/>
                      </a:cubicBezTo>
                      <a:cubicBezTo>
                        <a:pt x="27" y="845"/>
                        <a:pt x="22" y="814"/>
                        <a:pt x="14" y="838"/>
                      </a:cubicBezTo>
                      <a:cubicBezTo>
                        <a:pt x="32" y="867"/>
                        <a:pt x="40" y="834"/>
                        <a:pt x="61" y="856"/>
                      </a:cubicBezTo>
                      <a:cubicBezTo>
                        <a:pt x="68" y="839"/>
                        <a:pt x="68" y="839"/>
                        <a:pt x="68" y="839"/>
                      </a:cubicBezTo>
                      <a:cubicBezTo>
                        <a:pt x="90" y="837"/>
                        <a:pt x="73" y="870"/>
                        <a:pt x="77" y="874"/>
                      </a:cubicBezTo>
                      <a:cubicBezTo>
                        <a:pt x="72" y="885"/>
                        <a:pt x="71" y="859"/>
                        <a:pt x="56" y="869"/>
                      </a:cubicBezTo>
                      <a:cubicBezTo>
                        <a:pt x="51" y="886"/>
                        <a:pt x="65" y="894"/>
                        <a:pt x="56" y="904"/>
                      </a:cubicBezTo>
                      <a:cubicBezTo>
                        <a:pt x="41" y="894"/>
                        <a:pt x="47" y="901"/>
                        <a:pt x="34" y="889"/>
                      </a:cubicBezTo>
                      <a:cubicBezTo>
                        <a:pt x="33" y="927"/>
                        <a:pt x="16" y="886"/>
                        <a:pt x="6" y="915"/>
                      </a:cubicBezTo>
                      <a:cubicBezTo>
                        <a:pt x="9" y="925"/>
                        <a:pt x="22" y="919"/>
                        <a:pt x="18" y="934"/>
                      </a:cubicBezTo>
                      <a:cubicBezTo>
                        <a:pt x="35" y="926"/>
                        <a:pt x="40" y="927"/>
                        <a:pt x="41" y="903"/>
                      </a:cubicBezTo>
                      <a:cubicBezTo>
                        <a:pt x="65" y="912"/>
                        <a:pt x="35" y="934"/>
                        <a:pt x="49" y="952"/>
                      </a:cubicBezTo>
                      <a:cubicBezTo>
                        <a:pt x="51" y="938"/>
                        <a:pt x="53" y="948"/>
                        <a:pt x="50" y="933"/>
                      </a:cubicBezTo>
                      <a:cubicBezTo>
                        <a:pt x="70" y="931"/>
                        <a:pt x="73" y="926"/>
                        <a:pt x="91" y="940"/>
                      </a:cubicBezTo>
                      <a:cubicBezTo>
                        <a:pt x="86" y="924"/>
                        <a:pt x="65" y="917"/>
                        <a:pt x="72" y="894"/>
                      </a:cubicBezTo>
                      <a:cubicBezTo>
                        <a:pt x="92" y="888"/>
                        <a:pt x="86" y="922"/>
                        <a:pt x="113" y="923"/>
                      </a:cubicBezTo>
                      <a:cubicBezTo>
                        <a:pt x="125" y="935"/>
                        <a:pt x="114" y="962"/>
                        <a:pt x="104" y="974"/>
                      </a:cubicBezTo>
                      <a:cubicBezTo>
                        <a:pt x="120" y="996"/>
                        <a:pt x="119" y="1023"/>
                        <a:pt x="142" y="1041"/>
                      </a:cubicBezTo>
                      <a:cubicBezTo>
                        <a:pt x="134" y="1057"/>
                        <a:pt x="156" y="1097"/>
                        <a:pt x="148" y="1127"/>
                      </a:cubicBezTo>
                      <a:cubicBezTo>
                        <a:pt x="137" y="1131"/>
                        <a:pt x="140" y="1161"/>
                        <a:pt x="129" y="1146"/>
                      </a:cubicBezTo>
                      <a:cubicBezTo>
                        <a:pt x="132" y="1152"/>
                        <a:pt x="134" y="1171"/>
                        <a:pt x="143" y="1166"/>
                      </a:cubicBezTo>
                      <a:cubicBezTo>
                        <a:pt x="140" y="1163"/>
                        <a:pt x="143" y="1160"/>
                        <a:pt x="142" y="1155"/>
                      </a:cubicBezTo>
                      <a:cubicBezTo>
                        <a:pt x="157" y="1160"/>
                        <a:pt x="157" y="1160"/>
                        <a:pt x="157" y="1160"/>
                      </a:cubicBezTo>
                      <a:cubicBezTo>
                        <a:pt x="150" y="1175"/>
                        <a:pt x="168" y="1191"/>
                        <a:pt x="159" y="1205"/>
                      </a:cubicBezTo>
                      <a:cubicBezTo>
                        <a:pt x="148" y="1209"/>
                        <a:pt x="152" y="1179"/>
                        <a:pt x="139" y="1188"/>
                      </a:cubicBezTo>
                      <a:cubicBezTo>
                        <a:pt x="160" y="1202"/>
                        <a:pt x="168" y="1256"/>
                        <a:pt x="158" y="1273"/>
                      </a:cubicBezTo>
                      <a:cubicBezTo>
                        <a:pt x="155" y="1285"/>
                        <a:pt x="137" y="1286"/>
                        <a:pt x="135" y="1290"/>
                      </a:cubicBezTo>
                      <a:cubicBezTo>
                        <a:pt x="136" y="1310"/>
                        <a:pt x="136" y="1310"/>
                        <a:pt x="136" y="1310"/>
                      </a:cubicBezTo>
                      <a:cubicBezTo>
                        <a:pt x="130" y="1312"/>
                        <a:pt x="123" y="1312"/>
                        <a:pt x="115" y="1316"/>
                      </a:cubicBezTo>
                      <a:cubicBezTo>
                        <a:pt x="111" y="1325"/>
                        <a:pt x="117" y="1332"/>
                        <a:pt x="120" y="1338"/>
                      </a:cubicBezTo>
                      <a:cubicBezTo>
                        <a:pt x="108" y="1363"/>
                        <a:pt x="93" y="1349"/>
                        <a:pt x="82" y="1336"/>
                      </a:cubicBezTo>
                      <a:cubicBezTo>
                        <a:pt x="88" y="1321"/>
                        <a:pt x="88" y="1321"/>
                        <a:pt x="88" y="1321"/>
                      </a:cubicBezTo>
                      <a:cubicBezTo>
                        <a:pt x="80" y="1311"/>
                        <a:pt x="84" y="1296"/>
                        <a:pt x="67" y="1304"/>
                      </a:cubicBezTo>
                      <a:cubicBezTo>
                        <a:pt x="69" y="1312"/>
                        <a:pt x="76" y="1311"/>
                        <a:pt x="80" y="1314"/>
                      </a:cubicBezTo>
                      <a:cubicBezTo>
                        <a:pt x="70" y="1322"/>
                        <a:pt x="70" y="1322"/>
                        <a:pt x="70" y="1322"/>
                      </a:cubicBezTo>
                      <a:cubicBezTo>
                        <a:pt x="77" y="1331"/>
                        <a:pt x="80" y="1355"/>
                        <a:pt x="93" y="1353"/>
                      </a:cubicBezTo>
                      <a:cubicBezTo>
                        <a:pt x="83" y="1370"/>
                        <a:pt x="94" y="1390"/>
                        <a:pt x="83" y="1405"/>
                      </a:cubicBezTo>
                      <a:cubicBezTo>
                        <a:pt x="92" y="1394"/>
                        <a:pt x="96" y="1408"/>
                        <a:pt x="106" y="1405"/>
                      </a:cubicBezTo>
                      <a:cubicBezTo>
                        <a:pt x="111" y="1387"/>
                        <a:pt x="111" y="1387"/>
                        <a:pt x="111" y="1387"/>
                      </a:cubicBezTo>
                      <a:cubicBezTo>
                        <a:pt x="114" y="1402"/>
                        <a:pt x="123" y="1423"/>
                        <a:pt x="114" y="1437"/>
                      </a:cubicBezTo>
                      <a:cubicBezTo>
                        <a:pt x="106" y="1435"/>
                        <a:pt x="103" y="1434"/>
                        <a:pt x="95" y="1441"/>
                      </a:cubicBezTo>
                      <a:cubicBezTo>
                        <a:pt x="106" y="1431"/>
                        <a:pt x="109" y="1467"/>
                        <a:pt x="123" y="1446"/>
                      </a:cubicBezTo>
                      <a:cubicBezTo>
                        <a:pt x="119" y="1438"/>
                        <a:pt x="118" y="1431"/>
                        <a:pt x="119" y="1420"/>
                      </a:cubicBezTo>
                      <a:cubicBezTo>
                        <a:pt x="137" y="1414"/>
                        <a:pt x="138" y="1430"/>
                        <a:pt x="148" y="1440"/>
                      </a:cubicBezTo>
                      <a:cubicBezTo>
                        <a:pt x="152" y="1451"/>
                        <a:pt x="156" y="1473"/>
                        <a:pt x="162" y="1489"/>
                      </a:cubicBezTo>
                      <a:cubicBezTo>
                        <a:pt x="158" y="1498"/>
                        <a:pt x="138" y="1501"/>
                        <a:pt x="149" y="1518"/>
                      </a:cubicBezTo>
                      <a:cubicBezTo>
                        <a:pt x="166" y="1497"/>
                        <a:pt x="176" y="1538"/>
                        <a:pt x="193" y="1544"/>
                      </a:cubicBezTo>
                      <a:cubicBezTo>
                        <a:pt x="185" y="1560"/>
                        <a:pt x="207" y="1570"/>
                        <a:pt x="193" y="1583"/>
                      </a:cubicBezTo>
                      <a:cubicBezTo>
                        <a:pt x="187" y="1576"/>
                        <a:pt x="188" y="1552"/>
                        <a:pt x="175" y="1545"/>
                      </a:cubicBezTo>
                      <a:cubicBezTo>
                        <a:pt x="163" y="1544"/>
                        <a:pt x="143" y="1549"/>
                        <a:pt x="137" y="1525"/>
                      </a:cubicBezTo>
                      <a:cubicBezTo>
                        <a:pt x="130" y="1554"/>
                        <a:pt x="147" y="1542"/>
                        <a:pt x="152" y="1556"/>
                      </a:cubicBezTo>
                      <a:cubicBezTo>
                        <a:pt x="150" y="1546"/>
                        <a:pt x="150" y="1546"/>
                        <a:pt x="150" y="1546"/>
                      </a:cubicBezTo>
                      <a:cubicBezTo>
                        <a:pt x="155" y="1551"/>
                        <a:pt x="165" y="1542"/>
                        <a:pt x="165" y="1551"/>
                      </a:cubicBezTo>
                      <a:cubicBezTo>
                        <a:pt x="159" y="1585"/>
                        <a:pt x="146" y="1591"/>
                        <a:pt x="130" y="1613"/>
                      </a:cubicBezTo>
                      <a:cubicBezTo>
                        <a:pt x="139" y="1608"/>
                        <a:pt x="147" y="1619"/>
                        <a:pt x="147" y="1624"/>
                      </a:cubicBezTo>
                      <a:cubicBezTo>
                        <a:pt x="136" y="1646"/>
                        <a:pt x="121" y="1623"/>
                        <a:pt x="103" y="1637"/>
                      </a:cubicBezTo>
                      <a:cubicBezTo>
                        <a:pt x="114" y="1645"/>
                        <a:pt x="110" y="1659"/>
                        <a:pt x="119" y="1655"/>
                      </a:cubicBezTo>
                      <a:cubicBezTo>
                        <a:pt x="119" y="1663"/>
                        <a:pt x="114" y="1659"/>
                        <a:pt x="111" y="1665"/>
                      </a:cubicBezTo>
                      <a:cubicBezTo>
                        <a:pt x="121" y="1671"/>
                        <a:pt x="126" y="1678"/>
                        <a:pt x="126" y="1690"/>
                      </a:cubicBezTo>
                      <a:cubicBezTo>
                        <a:pt x="121" y="1688"/>
                        <a:pt x="113" y="1686"/>
                        <a:pt x="116" y="1675"/>
                      </a:cubicBezTo>
                      <a:cubicBezTo>
                        <a:pt x="111" y="1688"/>
                        <a:pt x="92" y="1692"/>
                        <a:pt x="82" y="1686"/>
                      </a:cubicBezTo>
                      <a:cubicBezTo>
                        <a:pt x="90" y="1665"/>
                        <a:pt x="90" y="1665"/>
                        <a:pt x="90" y="1665"/>
                      </a:cubicBezTo>
                      <a:cubicBezTo>
                        <a:pt x="78" y="1655"/>
                        <a:pt x="84" y="1685"/>
                        <a:pt x="72" y="1684"/>
                      </a:cubicBezTo>
                      <a:cubicBezTo>
                        <a:pt x="69" y="1674"/>
                        <a:pt x="77" y="1667"/>
                        <a:pt x="74" y="1661"/>
                      </a:cubicBezTo>
                      <a:cubicBezTo>
                        <a:pt x="60" y="1667"/>
                        <a:pt x="73" y="1686"/>
                        <a:pt x="74" y="1696"/>
                      </a:cubicBezTo>
                      <a:cubicBezTo>
                        <a:pt x="71" y="1713"/>
                        <a:pt x="58" y="1707"/>
                        <a:pt x="51" y="1707"/>
                      </a:cubicBezTo>
                      <a:cubicBezTo>
                        <a:pt x="71" y="1736"/>
                        <a:pt x="76" y="1674"/>
                        <a:pt x="95" y="1702"/>
                      </a:cubicBezTo>
                      <a:cubicBezTo>
                        <a:pt x="110" y="1712"/>
                        <a:pt x="107" y="1738"/>
                        <a:pt x="110" y="1756"/>
                      </a:cubicBezTo>
                      <a:cubicBezTo>
                        <a:pt x="127" y="1741"/>
                        <a:pt x="134" y="1759"/>
                        <a:pt x="140" y="1777"/>
                      </a:cubicBezTo>
                      <a:cubicBezTo>
                        <a:pt x="141" y="1753"/>
                        <a:pt x="160" y="1772"/>
                        <a:pt x="149" y="1743"/>
                      </a:cubicBezTo>
                      <a:cubicBezTo>
                        <a:pt x="163" y="1743"/>
                        <a:pt x="163" y="1743"/>
                        <a:pt x="163" y="1743"/>
                      </a:cubicBezTo>
                      <a:cubicBezTo>
                        <a:pt x="162" y="1755"/>
                        <a:pt x="156" y="1769"/>
                        <a:pt x="155" y="1781"/>
                      </a:cubicBezTo>
                      <a:cubicBezTo>
                        <a:pt x="152" y="1779"/>
                        <a:pt x="149" y="1781"/>
                        <a:pt x="146" y="1777"/>
                      </a:cubicBezTo>
                      <a:cubicBezTo>
                        <a:pt x="152" y="1814"/>
                        <a:pt x="152" y="1814"/>
                        <a:pt x="152" y="1814"/>
                      </a:cubicBezTo>
                      <a:cubicBezTo>
                        <a:pt x="143" y="1810"/>
                        <a:pt x="143" y="1810"/>
                        <a:pt x="143" y="1810"/>
                      </a:cubicBezTo>
                      <a:cubicBezTo>
                        <a:pt x="140" y="1832"/>
                        <a:pt x="129" y="1860"/>
                        <a:pt x="134" y="1873"/>
                      </a:cubicBezTo>
                      <a:cubicBezTo>
                        <a:pt x="133" y="1862"/>
                        <a:pt x="147" y="1853"/>
                        <a:pt x="151" y="1865"/>
                      </a:cubicBezTo>
                      <a:cubicBezTo>
                        <a:pt x="156" y="1871"/>
                        <a:pt x="163" y="1883"/>
                        <a:pt x="161" y="1894"/>
                      </a:cubicBezTo>
                      <a:cubicBezTo>
                        <a:pt x="145" y="1899"/>
                        <a:pt x="145" y="1937"/>
                        <a:pt x="129" y="1912"/>
                      </a:cubicBezTo>
                      <a:cubicBezTo>
                        <a:pt x="137" y="1944"/>
                        <a:pt x="140" y="1932"/>
                        <a:pt x="149" y="1963"/>
                      </a:cubicBezTo>
                      <a:cubicBezTo>
                        <a:pt x="145" y="1943"/>
                        <a:pt x="145" y="1943"/>
                        <a:pt x="145" y="1943"/>
                      </a:cubicBezTo>
                      <a:cubicBezTo>
                        <a:pt x="158" y="1940"/>
                        <a:pt x="179" y="1958"/>
                        <a:pt x="187" y="1939"/>
                      </a:cubicBezTo>
                      <a:cubicBezTo>
                        <a:pt x="195" y="1961"/>
                        <a:pt x="218" y="1947"/>
                        <a:pt x="220" y="1978"/>
                      </a:cubicBezTo>
                      <a:cubicBezTo>
                        <a:pt x="212" y="1990"/>
                        <a:pt x="194" y="1974"/>
                        <a:pt x="191" y="1956"/>
                      </a:cubicBezTo>
                      <a:cubicBezTo>
                        <a:pt x="190" y="1965"/>
                        <a:pt x="183" y="1973"/>
                        <a:pt x="192" y="1982"/>
                      </a:cubicBezTo>
                      <a:cubicBezTo>
                        <a:pt x="181" y="1988"/>
                        <a:pt x="173" y="1965"/>
                        <a:pt x="169" y="1966"/>
                      </a:cubicBezTo>
                      <a:cubicBezTo>
                        <a:pt x="168" y="1981"/>
                        <a:pt x="176" y="1966"/>
                        <a:pt x="179" y="1981"/>
                      </a:cubicBezTo>
                      <a:cubicBezTo>
                        <a:pt x="193" y="2007"/>
                        <a:pt x="158" y="1996"/>
                        <a:pt x="166" y="2021"/>
                      </a:cubicBezTo>
                      <a:cubicBezTo>
                        <a:pt x="166" y="2016"/>
                        <a:pt x="170" y="2006"/>
                        <a:pt x="176" y="2013"/>
                      </a:cubicBezTo>
                      <a:cubicBezTo>
                        <a:pt x="175" y="2046"/>
                        <a:pt x="188" y="2032"/>
                        <a:pt x="194" y="2056"/>
                      </a:cubicBezTo>
                      <a:cubicBezTo>
                        <a:pt x="175" y="2069"/>
                        <a:pt x="155" y="2063"/>
                        <a:pt x="151" y="2085"/>
                      </a:cubicBezTo>
                      <a:cubicBezTo>
                        <a:pt x="151" y="2072"/>
                        <a:pt x="151" y="2072"/>
                        <a:pt x="151" y="2072"/>
                      </a:cubicBezTo>
                      <a:cubicBezTo>
                        <a:pt x="142" y="2081"/>
                        <a:pt x="137" y="2090"/>
                        <a:pt x="137" y="2099"/>
                      </a:cubicBezTo>
                      <a:cubicBezTo>
                        <a:pt x="152" y="2145"/>
                        <a:pt x="179" y="2183"/>
                        <a:pt x="193" y="2230"/>
                      </a:cubicBezTo>
                      <a:cubicBezTo>
                        <a:pt x="189" y="2213"/>
                        <a:pt x="189" y="2213"/>
                        <a:pt x="189" y="2213"/>
                      </a:cubicBezTo>
                      <a:cubicBezTo>
                        <a:pt x="195" y="2208"/>
                        <a:pt x="196" y="2227"/>
                        <a:pt x="203" y="2227"/>
                      </a:cubicBezTo>
                      <a:cubicBezTo>
                        <a:pt x="195" y="2237"/>
                        <a:pt x="195" y="2237"/>
                        <a:pt x="195" y="2237"/>
                      </a:cubicBezTo>
                      <a:cubicBezTo>
                        <a:pt x="208" y="2240"/>
                        <a:pt x="208" y="2214"/>
                        <a:pt x="221" y="2221"/>
                      </a:cubicBezTo>
                      <a:cubicBezTo>
                        <a:pt x="219" y="2222"/>
                        <a:pt x="219" y="2225"/>
                        <a:pt x="220" y="2227"/>
                      </a:cubicBezTo>
                      <a:cubicBezTo>
                        <a:pt x="224" y="2218"/>
                        <a:pt x="224" y="2218"/>
                        <a:pt x="224" y="2218"/>
                      </a:cubicBezTo>
                      <a:cubicBezTo>
                        <a:pt x="219" y="2240"/>
                        <a:pt x="243" y="2257"/>
                        <a:pt x="221" y="2273"/>
                      </a:cubicBezTo>
                      <a:cubicBezTo>
                        <a:pt x="219" y="2232"/>
                        <a:pt x="184" y="2264"/>
                        <a:pt x="177" y="2228"/>
                      </a:cubicBezTo>
                      <a:cubicBezTo>
                        <a:pt x="179" y="2244"/>
                        <a:pt x="161" y="2228"/>
                        <a:pt x="156" y="2230"/>
                      </a:cubicBezTo>
                      <a:cubicBezTo>
                        <a:pt x="153" y="2242"/>
                        <a:pt x="166" y="2236"/>
                        <a:pt x="161" y="2249"/>
                      </a:cubicBezTo>
                      <a:cubicBezTo>
                        <a:pt x="152" y="2248"/>
                        <a:pt x="143" y="2220"/>
                        <a:pt x="136" y="2232"/>
                      </a:cubicBezTo>
                      <a:cubicBezTo>
                        <a:pt x="151" y="2234"/>
                        <a:pt x="148" y="2246"/>
                        <a:pt x="158" y="2252"/>
                      </a:cubicBezTo>
                      <a:cubicBezTo>
                        <a:pt x="154" y="2261"/>
                        <a:pt x="148" y="2251"/>
                        <a:pt x="144" y="2255"/>
                      </a:cubicBezTo>
                      <a:cubicBezTo>
                        <a:pt x="144" y="2261"/>
                        <a:pt x="151" y="2264"/>
                        <a:pt x="149" y="2269"/>
                      </a:cubicBezTo>
                      <a:cubicBezTo>
                        <a:pt x="140" y="2265"/>
                        <a:pt x="140" y="2265"/>
                        <a:pt x="140" y="2265"/>
                      </a:cubicBezTo>
                      <a:cubicBezTo>
                        <a:pt x="126" y="2292"/>
                        <a:pt x="153" y="2273"/>
                        <a:pt x="149" y="2304"/>
                      </a:cubicBezTo>
                      <a:cubicBezTo>
                        <a:pt x="161" y="2305"/>
                        <a:pt x="158" y="2296"/>
                        <a:pt x="156" y="2283"/>
                      </a:cubicBezTo>
                      <a:cubicBezTo>
                        <a:pt x="183" y="2277"/>
                        <a:pt x="185" y="2323"/>
                        <a:pt x="214" y="2321"/>
                      </a:cubicBezTo>
                      <a:cubicBezTo>
                        <a:pt x="218" y="2350"/>
                        <a:pt x="203" y="2313"/>
                        <a:pt x="195" y="2337"/>
                      </a:cubicBezTo>
                      <a:cubicBezTo>
                        <a:pt x="176" y="2351"/>
                        <a:pt x="176" y="2319"/>
                        <a:pt x="163" y="2312"/>
                      </a:cubicBezTo>
                      <a:cubicBezTo>
                        <a:pt x="151" y="2338"/>
                        <a:pt x="151" y="2338"/>
                        <a:pt x="151" y="2338"/>
                      </a:cubicBezTo>
                      <a:cubicBezTo>
                        <a:pt x="127" y="2329"/>
                        <a:pt x="135" y="2313"/>
                        <a:pt x="114" y="2308"/>
                      </a:cubicBezTo>
                      <a:cubicBezTo>
                        <a:pt x="112" y="2327"/>
                        <a:pt x="118" y="2325"/>
                        <a:pt x="126" y="2344"/>
                      </a:cubicBezTo>
                      <a:cubicBezTo>
                        <a:pt x="145" y="2314"/>
                        <a:pt x="141" y="2358"/>
                        <a:pt x="164" y="2341"/>
                      </a:cubicBezTo>
                      <a:cubicBezTo>
                        <a:pt x="158" y="2355"/>
                        <a:pt x="153" y="2351"/>
                        <a:pt x="153" y="2372"/>
                      </a:cubicBezTo>
                      <a:cubicBezTo>
                        <a:pt x="148" y="2358"/>
                        <a:pt x="133" y="2371"/>
                        <a:pt x="133" y="2353"/>
                      </a:cubicBezTo>
                      <a:cubicBezTo>
                        <a:pt x="135" y="2381"/>
                        <a:pt x="140" y="2374"/>
                        <a:pt x="141" y="2402"/>
                      </a:cubicBezTo>
                      <a:cubicBezTo>
                        <a:pt x="158" y="2411"/>
                        <a:pt x="163" y="2374"/>
                        <a:pt x="175" y="2408"/>
                      </a:cubicBezTo>
                      <a:cubicBezTo>
                        <a:pt x="175" y="2416"/>
                        <a:pt x="168" y="2414"/>
                        <a:pt x="169" y="2410"/>
                      </a:cubicBezTo>
                      <a:cubicBezTo>
                        <a:pt x="162" y="2434"/>
                        <a:pt x="189" y="2405"/>
                        <a:pt x="198" y="2421"/>
                      </a:cubicBezTo>
                      <a:cubicBezTo>
                        <a:pt x="200" y="2431"/>
                        <a:pt x="193" y="2435"/>
                        <a:pt x="189" y="2430"/>
                      </a:cubicBezTo>
                      <a:cubicBezTo>
                        <a:pt x="190" y="2432"/>
                        <a:pt x="191" y="2434"/>
                        <a:pt x="192" y="2435"/>
                      </a:cubicBezTo>
                      <a:cubicBezTo>
                        <a:pt x="350" y="2435"/>
                        <a:pt x="350" y="2435"/>
                        <a:pt x="350" y="2435"/>
                      </a:cubicBezTo>
                      <a:cubicBezTo>
                        <a:pt x="339" y="2429"/>
                        <a:pt x="327" y="2426"/>
                        <a:pt x="318" y="2418"/>
                      </a:cubicBezTo>
                      <a:close/>
                    </a:path>
                  </a:pathLst>
                </a:custGeom>
                <a:solidFill>
                  <a:schemeClr val="l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1811" name="Google Shape;1811;p92"/>
              <p:cNvGrpSpPr/>
              <p:nvPr/>
            </p:nvGrpSpPr>
            <p:grpSpPr>
              <a:xfrm>
                <a:off x="5408612" y="649751"/>
                <a:ext cx="1947364" cy="1300163"/>
                <a:chOff x="4486275" y="2351088"/>
                <a:chExt cx="3219451" cy="2149475"/>
              </a:xfrm>
            </p:grpSpPr>
            <p:sp>
              <p:nvSpPr>
                <p:cNvPr id="1812" name="Google Shape;1812;p92"/>
                <p:cNvSpPr/>
                <p:nvPr/>
              </p:nvSpPr>
              <p:spPr>
                <a:xfrm>
                  <a:off x="5975350" y="2351088"/>
                  <a:ext cx="238125" cy="211138"/>
                </a:xfrm>
                <a:prstGeom prst="ellipse">
                  <a:avLst/>
                </a:prstGeom>
                <a:solidFill>
                  <a:srgbClr val="00213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3" name="Google Shape;1813;p92"/>
                <p:cNvSpPr/>
                <p:nvPr/>
              </p:nvSpPr>
              <p:spPr>
                <a:xfrm>
                  <a:off x="4486275" y="2474913"/>
                  <a:ext cx="3219450" cy="2025650"/>
                </a:xfrm>
                <a:custGeom>
                  <a:rect b="b" l="l" r="r" t="t"/>
                  <a:pathLst>
                    <a:path extrusionOk="0" h="537" w="856">
                      <a:moveTo>
                        <a:pt x="822" y="93"/>
                      </a:moveTo>
                      <a:cubicBezTo>
                        <a:pt x="495" y="62"/>
                        <a:pt x="495" y="62"/>
                        <a:pt x="495" y="62"/>
                      </a:cubicBezTo>
                      <a:cubicBezTo>
                        <a:pt x="495" y="62"/>
                        <a:pt x="495" y="32"/>
                        <a:pt x="495" y="16"/>
                      </a:cubicBezTo>
                      <a:cubicBezTo>
                        <a:pt x="495" y="0"/>
                        <a:pt x="476" y="1"/>
                        <a:pt x="476" y="1"/>
                      </a:cubicBezTo>
                      <a:cubicBezTo>
                        <a:pt x="446" y="1"/>
                        <a:pt x="446" y="1"/>
                        <a:pt x="446" y="1"/>
                      </a:cubicBezTo>
                      <a:cubicBezTo>
                        <a:pt x="409" y="1"/>
                        <a:pt x="409" y="1"/>
                        <a:pt x="409" y="1"/>
                      </a:cubicBezTo>
                      <a:cubicBezTo>
                        <a:pt x="379" y="1"/>
                        <a:pt x="379" y="1"/>
                        <a:pt x="379" y="1"/>
                      </a:cubicBezTo>
                      <a:cubicBezTo>
                        <a:pt x="379" y="1"/>
                        <a:pt x="360" y="0"/>
                        <a:pt x="360" y="16"/>
                      </a:cubicBezTo>
                      <a:cubicBezTo>
                        <a:pt x="360" y="32"/>
                        <a:pt x="360" y="62"/>
                        <a:pt x="360" y="62"/>
                      </a:cubicBezTo>
                      <a:cubicBezTo>
                        <a:pt x="34" y="93"/>
                        <a:pt x="34" y="93"/>
                        <a:pt x="34" y="93"/>
                      </a:cubicBezTo>
                      <a:cubicBezTo>
                        <a:pt x="34" y="93"/>
                        <a:pt x="0" y="92"/>
                        <a:pt x="0" y="137"/>
                      </a:cubicBezTo>
                      <a:cubicBezTo>
                        <a:pt x="1" y="172"/>
                        <a:pt x="44" y="191"/>
                        <a:pt x="49" y="192"/>
                      </a:cubicBezTo>
                      <a:cubicBezTo>
                        <a:pt x="55" y="194"/>
                        <a:pt x="330" y="264"/>
                        <a:pt x="330" y="264"/>
                      </a:cubicBezTo>
                      <a:cubicBezTo>
                        <a:pt x="330" y="264"/>
                        <a:pt x="351" y="265"/>
                        <a:pt x="361" y="288"/>
                      </a:cubicBezTo>
                      <a:cubicBezTo>
                        <a:pt x="370" y="310"/>
                        <a:pt x="383" y="339"/>
                        <a:pt x="383" y="339"/>
                      </a:cubicBezTo>
                      <a:cubicBezTo>
                        <a:pt x="383" y="339"/>
                        <a:pt x="394" y="384"/>
                        <a:pt x="387" y="394"/>
                      </a:cubicBezTo>
                      <a:cubicBezTo>
                        <a:pt x="380" y="403"/>
                        <a:pt x="369" y="412"/>
                        <a:pt x="323" y="438"/>
                      </a:cubicBezTo>
                      <a:cubicBezTo>
                        <a:pt x="277" y="464"/>
                        <a:pt x="261" y="473"/>
                        <a:pt x="267" y="489"/>
                      </a:cubicBezTo>
                      <a:cubicBezTo>
                        <a:pt x="273" y="506"/>
                        <a:pt x="297" y="531"/>
                        <a:pt x="374" y="537"/>
                      </a:cubicBezTo>
                      <a:cubicBezTo>
                        <a:pt x="388" y="537"/>
                        <a:pt x="406" y="533"/>
                        <a:pt x="410" y="508"/>
                      </a:cubicBezTo>
                      <a:cubicBezTo>
                        <a:pt x="412" y="496"/>
                        <a:pt x="408" y="491"/>
                        <a:pt x="408" y="491"/>
                      </a:cubicBezTo>
                      <a:cubicBezTo>
                        <a:pt x="413" y="487"/>
                        <a:pt x="413" y="487"/>
                        <a:pt x="413" y="487"/>
                      </a:cubicBezTo>
                      <a:cubicBezTo>
                        <a:pt x="421" y="508"/>
                        <a:pt x="421" y="508"/>
                        <a:pt x="421" y="508"/>
                      </a:cubicBezTo>
                      <a:cubicBezTo>
                        <a:pt x="428" y="536"/>
                        <a:pt x="428" y="536"/>
                        <a:pt x="428" y="536"/>
                      </a:cubicBezTo>
                      <a:cubicBezTo>
                        <a:pt x="428" y="537"/>
                        <a:pt x="428" y="537"/>
                        <a:pt x="428" y="537"/>
                      </a:cubicBezTo>
                      <a:cubicBezTo>
                        <a:pt x="428" y="537"/>
                        <a:pt x="428" y="537"/>
                        <a:pt x="428" y="537"/>
                      </a:cubicBezTo>
                      <a:cubicBezTo>
                        <a:pt x="428" y="537"/>
                        <a:pt x="428" y="537"/>
                        <a:pt x="428" y="537"/>
                      </a:cubicBezTo>
                      <a:cubicBezTo>
                        <a:pt x="428" y="536"/>
                        <a:pt x="428" y="536"/>
                        <a:pt x="428" y="536"/>
                      </a:cubicBezTo>
                      <a:cubicBezTo>
                        <a:pt x="434" y="508"/>
                        <a:pt x="434" y="508"/>
                        <a:pt x="434" y="508"/>
                      </a:cubicBezTo>
                      <a:cubicBezTo>
                        <a:pt x="442" y="487"/>
                        <a:pt x="442" y="487"/>
                        <a:pt x="442" y="487"/>
                      </a:cubicBezTo>
                      <a:cubicBezTo>
                        <a:pt x="447" y="491"/>
                        <a:pt x="447" y="491"/>
                        <a:pt x="447" y="491"/>
                      </a:cubicBezTo>
                      <a:cubicBezTo>
                        <a:pt x="447" y="491"/>
                        <a:pt x="443" y="496"/>
                        <a:pt x="445" y="508"/>
                      </a:cubicBezTo>
                      <a:cubicBezTo>
                        <a:pt x="449" y="533"/>
                        <a:pt x="467" y="537"/>
                        <a:pt x="481" y="537"/>
                      </a:cubicBezTo>
                      <a:cubicBezTo>
                        <a:pt x="558" y="531"/>
                        <a:pt x="583" y="506"/>
                        <a:pt x="589" y="489"/>
                      </a:cubicBezTo>
                      <a:cubicBezTo>
                        <a:pt x="594" y="473"/>
                        <a:pt x="578" y="464"/>
                        <a:pt x="532" y="438"/>
                      </a:cubicBezTo>
                      <a:cubicBezTo>
                        <a:pt x="486" y="412"/>
                        <a:pt x="476" y="403"/>
                        <a:pt x="469" y="394"/>
                      </a:cubicBezTo>
                      <a:cubicBezTo>
                        <a:pt x="461" y="384"/>
                        <a:pt x="472" y="339"/>
                        <a:pt x="472" y="339"/>
                      </a:cubicBezTo>
                      <a:cubicBezTo>
                        <a:pt x="472" y="339"/>
                        <a:pt x="486" y="310"/>
                        <a:pt x="495" y="288"/>
                      </a:cubicBezTo>
                      <a:cubicBezTo>
                        <a:pt x="504" y="265"/>
                        <a:pt x="526" y="264"/>
                        <a:pt x="526" y="264"/>
                      </a:cubicBezTo>
                      <a:cubicBezTo>
                        <a:pt x="526" y="264"/>
                        <a:pt x="801" y="194"/>
                        <a:pt x="806" y="192"/>
                      </a:cubicBezTo>
                      <a:cubicBezTo>
                        <a:pt x="812" y="191"/>
                        <a:pt x="855" y="172"/>
                        <a:pt x="856" y="137"/>
                      </a:cubicBezTo>
                      <a:cubicBezTo>
                        <a:pt x="856" y="92"/>
                        <a:pt x="822" y="93"/>
                        <a:pt x="822" y="93"/>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4" name="Google Shape;1814;p92"/>
                <p:cNvSpPr/>
                <p:nvPr/>
              </p:nvSpPr>
              <p:spPr>
                <a:xfrm>
                  <a:off x="4486275" y="2784476"/>
                  <a:ext cx="1357313" cy="219075"/>
                </a:xfrm>
                <a:custGeom>
                  <a:rect b="b" l="l" r="r" t="t"/>
                  <a:pathLst>
                    <a:path extrusionOk="0" h="58" w="361">
                      <a:moveTo>
                        <a:pt x="361" y="0"/>
                      </a:moveTo>
                      <a:cubicBezTo>
                        <a:pt x="9" y="23"/>
                        <a:pt x="9" y="23"/>
                        <a:pt x="9" y="23"/>
                      </a:cubicBezTo>
                      <a:cubicBezTo>
                        <a:pt x="4" y="30"/>
                        <a:pt x="0" y="40"/>
                        <a:pt x="0" y="55"/>
                      </a:cubicBezTo>
                      <a:cubicBezTo>
                        <a:pt x="0" y="56"/>
                        <a:pt x="0" y="57"/>
                        <a:pt x="0" y="58"/>
                      </a:cubicBezTo>
                      <a:cubicBezTo>
                        <a:pt x="361" y="39"/>
                        <a:pt x="361" y="39"/>
                        <a:pt x="361" y="39"/>
                      </a:cubicBezTo>
                      <a:lnTo>
                        <a:pt x="361" y="0"/>
                      </a:lnTo>
                      <a:close/>
                    </a:path>
                  </a:pathLst>
                </a:custGeom>
                <a:solidFill>
                  <a:srgbClr val="F2C21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5" name="Google Shape;1815;p92"/>
                <p:cNvSpPr/>
                <p:nvPr/>
              </p:nvSpPr>
              <p:spPr>
                <a:xfrm>
                  <a:off x="6345238" y="2784476"/>
                  <a:ext cx="1360488" cy="219075"/>
                </a:xfrm>
                <a:custGeom>
                  <a:rect b="b" l="l" r="r" t="t"/>
                  <a:pathLst>
                    <a:path extrusionOk="0" h="58" w="362">
                      <a:moveTo>
                        <a:pt x="353" y="24"/>
                      </a:moveTo>
                      <a:cubicBezTo>
                        <a:pt x="0" y="0"/>
                        <a:pt x="0" y="0"/>
                        <a:pt x="0" y="0"/>
                      </a:cubicBezTo>
                      <a:cubicBezTo>
                        <a:pt x="0" y="38"/>
                        <a:pt x="0" y="38"/>
                        <a:pt x="0" y="38"/>
                      </a:cubicBezTo>
                      <a:cubicBezTo>
                        <a:pt x="361" y="58"/>
                        <a:pt x="361" y="58"/>
                        <a:pt x="361" y="58"/>
                      </a:cubicBezTo>
                      <a:cubicBezTo>
                        <a:pt x="362" y="57"/>
                        <a:pt x="362" y="56"/>
                        <a:pt x="362" y="55"/>
                      </a:cubicBezTo>
                      <a:cubicBezTo>
                        <a:pt x="362" y="40"/>
                        <a:pt x="358" y="30"/>
                        <a:pt x="353" y="24"/>
                      </a:cubicBezTo>
                      <a:close/>
                    </a:path>
                  </a:pathLst>
                </a:custGeom>
                <a:solidFill>
                  <a:srgbClr val="F2C21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6" name="Google Shape;1816;p92"/>
                <p:cNvSpPr/>
                <p:nvPr/>
              </p:nvSpPr>
              <p:spPr>
                <a:xfrm>
                  <a:off x="5903913" y="2557463"/>
                  <a:ext cx="384175" cy="1082675"/>
                </a:xfrm>
                <a:custGeom>
                  <a:rect b="b" l="l" r="r" t="t"/>
                  <a:pathLst>
                    <a:path extrusionOk="0" h="287" w="102">
                      <a:moveTo>
                        <a:pt x="97" y="1"/>
                      </a:moveTo>
                      <a:cubicBezTo>
                        <a:pt x="96" y="1"/>
                        <a:pt x="77" y="0"/>
                        <a:pt x="72" y="0"/>
                      </a:cubicBezTo>
                      <a:cubicBezTo>
                        <a:pt x="67" y="1"/>
                        <a:pt x="68" y="4"/>
                        <a:pt x="68" y="4"/>
                      </a:cubicBezTo>
                      <a:cubicBezTo>
                        <a:pt x="67" y="8"/>
                        <a:pt x="72" y="27"/>
                        <a:pt x="71" y="46"/>
                      </a:cubicBezTo>
                      <a:cubicBezTo>
                        <a:pt x="72" y="56"/>
                        <a:pt x="71" y="126"/>
                        <a:pt x="71" y="132"/>
                      </a:cubicBezTo>
                      <a:cubicBezTo>
                        <a:pt x="71" y="138"/>
                        <a:pt x="66" y="139"/>
                        <a:pt x="66" y="141"/>
                      </a:cubicBezTo>
                      <a:cubicBezTo>
                        <a:pt x="66" y="143"/>
                        <a:pt x="82" y="141"/>
                        <a:pt x="82" y="144"/>
                      </a:cubicBezTo>
                      <a:cubicBezTo>
                        <a:pt x="82" y="147"/>
                        <a:pt x="76" y="146"/>
                        <a:pt x="73" y="147"/>
                      </a:cubicBezTo>
                      <a:cubicBezTo>
                        <a:pt x="71" y="149"/>
                        <a:pt x="73" y="155"/>
                        <a:pt x="71" y="155"/>
                      </a:cubicBezTo>
                      <a:cubicBezTo>
                        <a:pt x="69" y="155"/>
                        <a:pt x="69" y="150"/>
                        <a:pt x="61" y="148"/>
                      </a:cubicBezTo>
                      <a:cubicBezTo>
                        <a:pt x="57" y="147"/>
                        <a:pt x="54" y="146"/>
                        <a:pt x="51" y="146"/>
                      </a:cubicBezTo>
                      <a:cubicBezTo>
                        <a:pt x="51" y="146"/>
                        <a:pt x="51" y="146"/>
                        <a:pt x="51" y="146"/>
                      </a:cubicBezTo>
                      <a:cubicBezTo>
                        <a:pt x="51" y="146"/>
                        <a:pt x="51" y="146"/>
                        <a:pt x="50" y="146"/>
                      </a:cubicBezTo>
                      <a:cubicBezTo>
                        <a:pt x="48" y="146"/>
                        <a:pt x="44" y="147"/>
                        <a:pt x="41" y="148"/>
                      </a:cubicBezTo>
                      <a:cubicBezTo>
                        <a:pt x="33" y="150"/>
                        <a:pt x="32" y="155"/>
                        <a:pt x="30" y="155"/>
                      </a:cubicBezTo>
                      <a:cubicBezTo>
                        <a:pt x="28" y="155"/>
                        <a:pt x="31" y="149"/>
                        <a:pt x="28" y="147"/>
                      </a:cubicBezTo>
                      <a:cubicBezTo>
                        <a:pt x="26" y="146"/>
                        <a:pt x="20" y="147"/>
                        <a:pt x="20" y="144"/>
                      </a:cubicBezTo>
                      <a:cubicBezTo>
                        <a:pt x="20" y="141"/>
                        <a:pt x="35" y="143"/>
                        <a:pt x="35" y="141"/>
                      </a:cubicBezTo>
                      <a:cubicBezTo>
                        <a:pt x="35" y="139"/>
                        <a:pt x="31" y="138"/>
                        <a:pt x="31" y="132"/>
                      </a:cubicBezTo>
                      <a:cubicBezTo>
                        <a:pt x="31" y="126"/>
                        <a:pt x="30" y="56"/>
                        <a:pt x="31" y="46"/>
                      </a:cubicBezTo>
                      <a:cubicBezTo>
                        <a:pt x="30" y="27"/>
                        <a:pt x="34" y="8"/>
                        <a:pt x="33" y="4"/>
                      </a:cubicBezTo>
                      <a:cubicBezTo>
                        <a:pt x="33" y="4"/>
                        <a:pt x="34" y="1"/>
                        <a:pt x="30" y="0"/>
                      </a:cubicBezTo>
                      <a:cubicBezTo>
                        <a:pt x="25" y="0"/>
                        <a:pt x="6" y="1"/>
                        <a:pt x="4" y="1"/>
                      </a:cubicBezTo>
                      <a:cubicBezTo>
                        <a:pt x="3" y="1"/>
                        <a:pt x="0" y="2"/>
                        <a:pt x="0" y="7"/>
                      </a:cubicBezTo>
                      <a:cubicBezTo>
                        <a:pt x="0" y="12"/>
                        <a:pt x="9" y="232"/>
                        <a:pt x="11" y="247"/>
                      </a:cubicBezTo>
                      <a:cubicBezTo>
                        <a:pt x="12" y="255"/>
                        <a:pt x="16" y="287"/>
                        <a:pt x="24" y="286"/>
                      </a:cubicBezTo>
                      <a:cubicBezTo>
                        <a:pt x="28" y="286"/>
                        <a:pt x="26" y="259"/>
                        <a:pt x="26" y="255"/>
                      </a:cubicBezTo>
                      <a:cubicBezTo>
                        <a:pt x="26" y="251"/>
                        <a:pt x="22" y="199"/>
                        <a:pt x="22" y="196"/>
                      </a:cubicBezTo>
                      <a:cubicBezTo>
                        <a:pt x="22" y="193"/>
                        <a:pt x="20" y="153"/>
                        <a:pt x="51" y="152"/>
                      </a:cubicBezTo>
                      <a:cubicBezTo>
                        <a:pt x="82" y="153"/>
                        <a:pt x="79" y="193"/>
                        <a:pt x="79" y="196"/>
                      </a:cubicBezTo>
                      <a:cubicBezTo>
                        <a:pt x="79" y="199"/>
                        <a:pt x="76" y="251"/>
                        <a:pt x="76" y="255"/>
                      </a:cubicBezTo>
                      <a:cubicBezTo>
                        <a:pt x="76" y="259"/>
                        <a:pt x="74" y="286"/>
                        <a:pt x="78" y="286"/>
                      </a:cubicBezTo>
                      <a:cubicBezTo>
                        <a:pt x="85" y="287"/>
                        <a:pt x="89" y="255"/>
                        <a:pt x="90" y="247"/>
                      </a:cubicBezTo>
                      <a:cubicBezTo>
                        <a:pt x="93" y="232"/>
                        <a:pt x="102" y="12"/>
                        <a:pt x="102" y="7"/>
                      </a:cubicBezTo>
                      <a:cubicBezTo>
                        <a:pt x="102" y="2"/>
                        <a:pt x="98" y="1"/>
                        <a:pt x="97" y="1"/>
                      </a:cubicBezTo>
                      <a:close/>
                    </a:path>
                  </a:pathLst>
                </a:custGeom>
                <a:solidFill>
                  <a:srgbClr val="F2C21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7" name="Google Shape;1817;p92"/>
                <p:cNvSpPr/>
                <p:nvPr/>
              </p:nvSpPr>
              <p:spPr>
                <a:xfrm>
                  <a:off x="6219825" y="4040188"/>
                  <a:ext cx="477838" cy="260350"/>
                </a:xfrm>
                <a:custGeom>
                  <a:rect b="b" l="l" r="r" t="t"/>
                  <a:pathLst>
                    <a:path extrusionOk="0" h="69" w="127">
                      <a:moveTo>
                        <a:pt x="3" y="1"/>
                      </a:moveTo>
                      <a:cubicBezTo>
                        <a:pt x="0" y="17"/>
                        <a:pt x="0" y="17"/>
                        <a:pt x="0" y="17"/>
                      </a:cubicBezTo>
                      <a:cubicBezTo>
                        <a:pt x="0" y="17"/>
                        <a:pt x="101" y="68"/>
                        <a:pt x="114" y="68"/>
                      </a:cubicBezTo>
                      <a:cubicBezTo>
                        <a:pt x="127" y="69"/>
                        <a:pt x="122" y="63"/>
                        <a:pt x="99" y="51"/>
                      </a:cubicBezTo>
                      <a:cubicBezTo>
                        <a:pt x="77" y="39"/>
                        <a:pt x="4" y="0"/>
                        <a:pt x="3" y="1"/>
                      </a:cubicBezTo>
                      <a:close/>
                    </a:path>
                  </a:pathLst>
                </a:custGeom>
                <a:solidFill>
                  <a:srgbClr val="F2C21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8" name="Google Shape;1818;p92"/>
                <p:cNvSpPr/>
                <p:nvPr/>
              </p:nvSpPr>
              <p:spPr>
                <a:xfrm>
                  <a:off x="6235700" y="3976688"/>
                  <a:ext cx="307975" cy="211138"/>
                </a:xfrm>
                <a:custGeom>
                  <a:rect b="b" l="l" r="r" t="t"/>
                  <a:pathLst>
                    <a:path extrusionOk="0" h="56" w="82">
                      <a:moveTo>
                        <a:pt x="1" y="0"/>
                      </a:moveTo>
                      <a:cubicBezTo>
                        <a:pt x="0" y="15"/>
                        <a:pt x="0" y="15"/>
                        <a:pt x="0" y="15"/>
                      </a:cubicBezTo>
                      <a:cubicBezTo>
                        <a:pt x="82" y="56"/>
                        <a:pt x="82" y="56"/>
                        <a:pt x="82" y="56"/>
                      </a:cubicBezTo>
                      <a:cubicBezTo>
                        <a:pt x="82" y="56"/>
                        <a:pt x="5" y="13"/>
                        <a:pt x="1" y="0"/>
                      </a:cubicBezTo>
                      <a:close/>
                    </a:path>
                  </a:pathLst>
                </a:custGeom>
                <a:solidFill>
                  <a:srgbClr val="F2C21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9" name="Google Shape;1819;p92"/>
                <p:cNvSpPr/>
                <p:nvPr/>
              </p:nvSpPr>
              <p:spPr>
                <a:xfrm>
                  <a:off x="5494338" y="4040188"/>
                  <a:ext cx="477838" cy="260350"/>
                </a:xfrm>
                <a:custGeom>
                  <a:rect b="b" l="l" r="r" t="t"/>
                  <a:pathLst>
                    <a:path extrusionOk="0" h="69" w="127">
                      <a:moveTo>
                        <a:pt x="124" y="1"/>
                      </a:moveTo>
                      <a:cubicBezTo>
                        <a:pt x="127" y="17"/>
                        <a:pt x="127" y="17"/>
                        <a:pt x="127" y="17"/>
                      </a:cubicBezTo>
                      <a:cubicBezTo>
                        <a:pt x="127" y="17"/>
                        <a:pt x="26" y="68"/>
                        <a:pt x="13" y="68"/>
                      </a:cubicBezTo>
                      <a:cubicBezTo>
                        <a:pt x="0" y="69"/>
                        <a:pt x="5" y="63"/>
                        <a:pt x="27" y="51"/>
                      </a:cubicBezTo>
                      <a:cubicBezTo>
                        <a:pt x="49" y="39"/>
                        <a:pt x="123" y="0"/>
                        <a:pt x="124" y="1"/>
                      </a:cubicBezTo>
                      <a:close/>
                    </a:path>
                  </a:pathLst>
                </a:custGeom>
                <a:solidFill>
                  <a:srgbClr val="F2C21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0" name="Google Shape;1820;p92"/>
                <p:cNvSpPr/>
                <p:nvPr/>
              </p:nvSpPr>
              <p:spPr>
                <a:xfrm>
                  <a:off x="5645150" y="3976688"/>
                  <a:ext cx="307975" cy="211138"/>
                </a:xfrm>
                <a:custGeom>
                  <a:rect b="b" l="l" r="r" t="t"/>
                  <a:pathLst>
                    <a:path extrusionOk="0" h="56" w="82">
                      <a:moveTo>
                        <a:pt x="81" y="0"/>
                      </a:moveTo>
                      <a:cubicBezTo>
                        <a:pt x="82" y="15"/>
                        <a:pt x="82" y="15"/>
                        <a:pt x="82" y="15"/>
                      </a:cubicBezTo>
                      <a:cubicBezTo>
                        <a:pt x="0" y="56"/>
                        <a:pt x="0" y="56"/>
                        <a:pt x="0" y="56"/>
                      </a:cubicBezTo>
                      <a:cubicBezTo>
                        <a:pt x="0" y="56"/>
                        <a:pt x="77" y="13"/>
                        <a:pt x="81" y="0"/>
                      </a:cubicBezTo>
                      <a:close/>
                    </a:path>
                  </a:pathLst>
                </a:custGeom>
                <a:solidFill>
                  <a:srgbClr val="F2C21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1" name="Google Shape;1821;p92"/>
                <p:cNvSpPr/>
                <p:nvPr/>
              </p:nvSpPr>
              <p:spPr>
                <a:xfrm>
                  <a:off x="6005513" y="3154363"/>
                  <a:ext cx="180975" cy="354013"/>
                </a:xfrm>
                <a:custGeom>
                  <a:rect b="b" l="l" r="r" t="t"/>
                  <a:pathLst>
                    <a:path extrusionOk="0" h="223" w="114">
                      <a:moveTo>
                        <a:pt x="114" y="35"/>
                      </a:moveTo>
                      <a:lnTo>
                        <a:pt x="57" y="0"/>
                      </a:lnTo>
                      <a:lnTo>
                        <a:pt x="57" y="0"/>
                      </a:lnTo>
                      <a:lnTo>
                        <a:pt x="57" y="0"/>
                      </a:lnTo>
                      <a:lnTo>
                        <a:pt x="0" y="35"/>
                      </a:lnTo>
                      <a:lnTo>
                        <a:pt x="22" y="223"/>
                      </a:lnTo>
                      <a:lnTo>
                        <a:pt x="55" y="204"/>
                      </a:lnTo>
                      <a:lnTo>
                        <a:pt x="57" y="204"/>
                      </a:lnTo>
                      <a:lnTo>
                        <a:pt x="93" y="223"/>
                      </a:lnTo>
                      <a:lnTo>
                        <a:pt x="114" y="3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2" name="Google Shape;1822;p92"/>
                <p:cNvSpPr/>
                <p:nvPr/>
              </p:nvSpPr>
              <p:spPr>
                <a:xfrm>
                  <a:off x="6499225" y="3135313"/>
                  <a:ext cx="1131888" cy="222250"/>
                </a:xfrm>
                <a:custGeom>
                  <a:rect b="b" l="l" r="r" t="t"/>
                  <a:pathLst>
                    <a:path extrusionOk="0" h="59" w="301">
                      <a:moveTo>
                        <a:pt x="1" y="59"/>
                      </a:moveTo>
                      <a:cubicBezTo>
                        <a:pt x="285" y="11"/>
                        <a:pt x="285" y="11"/>
                        <a:pt x="285" y="11"/>
                      </a:cubicBezTo>
                      <a:cubicBezTo>
                        <a:pt x="290" y="8"/>
                        <a:pt x="295" y="4"/>
                        <a:pt x="301" y="0"/>
                      </a:cubicBezTo>
                      <a:cubicBezTo>
                        <a:pt x="0" y="51"/>
                        <a:pt x="0" y="51"/>
                        <a:pt x="0" y="51"/>
                      </a:cubicBezTo>
                      <a:lnTo>
                        <a:pt x="1" y="59"/>
                      </a:lnTo>
                      <a:close/>
                    </a:path>
                  </a:pathLst>
                </a:custGeom>
                <a:solidFill>
                  <a:srgbClr val="F2C21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3" name="Google Shape;1823;p92"/>
                <p:cNvSpPr/>
                <p:nvPr/>
              </p:nvSpPr>
              <p:spPr>
                <a:xfrm>
                  <a:off x="4560888" y="3135313"/>
                  <a:ext cx="1128713" cy="222250"/>
                </a:xfrm>
                <a:custGeom>
                  <a:rect b="b" l="l" r="r" t="t"/>
                  <a:pathLst>
                    <a:path extrusionOk="0" h="59" w="300">
                      <a:moveTo>
                        <a:pt x="300" y="51"/>
                      </a:moveTo>
                      <a:cubicBezTo>
                        <a:pt x="0" y="0"/>
                        <a:pt x="0" y="0"/>
                        <a:pt x="0" y="0"/>
                      </a:cubicBezTo>
                      <a:cubicBezTo>
                        <a:pt x="5" y="4"/>
                        <a:pt x="11" y="8"/>
                        <a:pt x="15" y="11"/>
                      </a:cubicBezTo>
                      <a:cubicBezTo>
                        <a:pt x="299" y="59"/>
                        <a:pt x="299" y="59"/>
                        <a:pt x="299" y="59"/>
                      </a:cubicBezTo>
                      <a:lnTo>
                        <a:pt x="300" y="51"/>
                      </a:lnTo>
                      <a:close/>
                    </a:path>
                  </a:pathLst>
                </a:custGeom>
                <a:solidFill>
                  <a:srgbClr val="F2C21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4" name="Google Shape;1824;p92"/>
                <p:cNvSpPr/>
                <p:nvPr/>
              </p:nvSpPr>
              <p:spPr>
                <a:xfrm>
                  <a:off x="6092825" y="4311651"/>
                  <a:ext cx="7938" cy="3175"/>
                </a:xfrm>
                <a:custGeom>
                  <a:rect b="b" l="l" r="r" t="t"/>
                  <a:pathLst>
                    <a:path extrusionOk="0" h="2" w="5">
                      <a:moveTo>
                        <a:pt x="0" y="2"/>
                      </a:moveTo>
                      <a:lnTo>
                        <a:pt x="5" y="2"/>
                      </a:lnTo>
                      <a:lnTo>
                        <a:pt x="0" y="0"/>
                      </a:lnTo>
                      <a:lnTo>
                        <a:pt x="0" y="2"/>
                      </a:lnTo>
                      <a:close/>
                    </a:path>
                  </a:pathLst>
                </a:custGeom>
                <a:solidFill>
                  <a:srgbClr val="F2C21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5" name="Google Shape;1825;p92"/>
                <p:cNvSpPr/>
                <p:nvPr/>
              </p:nvSpPr>
              <p:spPr>
                <a:xfrm>
                  <a:off x="6092825" y="4311651"/>
                  <a:ext cx="7938" cy="3175"/>
                </a:xfrm>
                <a:custGeom>
                  <a:rect b="b" l="l" r="r" t="t"/>
                  <a:pathLst>
                    <a:path extrusionOk="0" h="2" w="5">
                      <a:moveTo>
                        <a:pt x="0" y="2"/>
                      </a:moveTo>
                      <a:lnTo>
                        <a:pt x="5" y="2"/>
                      </a:lnTo>
                      <a:lnTo>
                        <a:pt x="2" y="0"/>
                      </a:lnTo>
                      <a:lnTo>
                        <a:pt x="0" y="2"/>
                      </a:lnTo>
                      <a:close/>
                    </a:path>
                  </a:pathLst>
                </a:custGeom>
                <a:solidFill>
                  <a:srgbClr val="F2C21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6" name="Google Shape;1826;p92"/>
                <p:cNvSpPr/>
                <p:nvPr/>
              </p:nvSpPr>
              <p:spPr>
                <a:xfrm>
                  <a:off x="5486400" y="4300538"/>
                  <a:ext cx="1219200" cy="49213"/>
                </a:xfrm>
                <a:custGeom>
                  <a:rect b="b" l="l" r="r" t="t"/>
                  <a:pathLst>
                    <a:path extrusionOk="0" h="13" w="324">
                      <a:moveTo>
                        <a:pt x="247" y="7"/>
                      </a:moveTo>
                      <a:cubicBezTo>
                        <a:pt x="235" y="7"/>
                        <a:pt x="235" y="7"/>
                        <a:pt x="235" y="7"/>
                      </a:cubicBezTo>
                      <a:cubicBezTo>
                        <a:pt x="235" y="0"/>
                        <a:pt x="235" y="0"/>
                        <a:pt x="235" y="0"/>
                      </a:cubicBezTo>
                      <a:cubicBezTo>
                        <a:pt x="90" y="0"/>
                        <a:pt x="90" y="0"/>
                        <a:pt x="90" y="0"/>
                      </a:cubicBezTo>
                      <a:cubicBezTo>
                        <a:pt x="90" y="9"/>
                        <a:pt x="90" y="9"/>
                        <a:pt x="90" y="9"/>
                      </a:cubicBezTo>
                      <a:cubicBezTo>
                        <a:pt x="78" y="9"/>
                        <a:pt x="78" y="9"/>
                        <a:pt x="78" y="9"/>
                      </a:cubicBezTo>
                      <a:cubicBezTo>
                        <a:pt x="78" y="1"/>
                        <a:pt x="78" y="1"/>
                        <a:pt x="78" y="1"/>
                      </a:cubicBezTo>
                      <a:cubicBezTo>
                        <a:pt x="0" y="1"/>
                        <a:pt x="0" y="1"/>
                        <a:pt x="0" y="1"/>
                      </a:cubicBezTo>
                      <a:cubicBezTo>
                        <a:pt x="0" y="2"/>
                        <a:pt x="0" y="3"/>
                        <a:pt x="1" y="5"/>
                      </a:cubicBezTo>
                      <a:cubicBezTo>
                        <a:pt x="74" y="5"/>
                        <a:pt x="74" y="5"/>
                        <a:pt x="74" y="5"/>
                      </a:cubicBezTo>
                      <a:cubicBezTo>
                        <a:pt x="74" y="13"/>
                        <a:pt x="74" y="13"/>
                        <a:pt x="74" y="13"/>
                      </a:cubicBezTo>
                      <a:cubicBezTo>
                        <a:pt x="94" y="13"/>
                        <a:pt x="94" y="13"/>
                        <a:pt x="94" y="13"/>
                      </a:cubicBezTo>
                      <a:cubicBezTo>
                        <a:pt x="94" y="4"/>
                        <a:pt x="94" y="4"/>
                        <a:pt x="94" y="4"/>
                      </a:cubicBezTo>
                      <a:cubicBezTo>
                        <a:pt x="145" y="4"/>
                        <a:pt x="145" y="4"/>
                        <a:pt x="145" y="4"/>
                      </a:cubicBezTo>
                      <a:cubicBezTo>
                        <a:pt x="147" y="3"/>
                        <a:pt x="147" y="3"/>
                        <a:pt x="147" y="3"/>
                      </a:cubicBezTo>
                      <a:cubicBezTo>
                        <a:pt x="148" y="4"/>
                        <a:pt x="148" y="4"/>
                        <a:pt x="148" y="4"/>
                      </a:cubicBezTo>
                      <a:cubicBezTo>
                        <a:pt x="176" y="4"/>
                        <a:pt x="176" y="4"/>
                        <a:pt x="176" y="4"/>
                      </a:cubicBezTo>
                      <a:cubicBezTo>
                        <a:pt x="176" y="3"/>
                        <a:pt x="176" y="3"/>
                        <a:pt x="176" y="3"/>
                      </a:cubicBezTo>
                      <a:cubicBezTo>
                        <a:pt x="178" y="4"/>
                        <a:pt x="178" y="4"/>
                        <a:pt x="178" y="4"/>
                      </a:cubicBezTo>
                      <a:cubicBezTo>
                        <a:pt x="231" y="4"/>
                        <a:pt x="231" y="4"/>
                        <a:pt x="231" y="4"/>
                      </a:cubicBezTo>
                      <a:cubicBezTo>
                        <a:pt x="231" y="11"/>
                        <a:pt x="231" y="11"/>
                        <a:pt x="231" y="11"/>
                      </a:cubicBezTo>
                      <a:cubicBezTo>
                        <a:pt x="251" y="11"/>
                        <a:pt x="251" y="11"/>
                        <a:pt x="251" y="11"/>
                      </a:cubicBezTo>
                      <a:cubicBezTo>
                        <a:pt x="251" y="4"/>
                        <a:pt x="251" y="4"/>
                        <a:pt x="251" y="4"/>
                      </a:cubicBezTo>
                      <a:cubicBezTo>
                        <a:pt x="323" y="4"/>
                        <a:pt x="323" y="4"/>
                        <a:pt x="323" y="4"/>
                      </a:cubicBezTo>
                      <a:cubicBezTo>
                        <a:pt x="323" y="3"/>
                        <a:pt x="324" y="2"/>
                        <a:pt x="324" y="0"/>
                      </a:cubicBezTo>
                      <a:cubicBezTo>
                        <a:pt x="247" y="0"/>
                        <a:pt x="247" y="0"/>
                        <a:pt x="247" y="0"/>
                      </a:cubicBezTo>
                      <a:lnTo>
                        <a:pt x="247" y="7"/>
                      </a:lnTo>
                      <a:close/>
                    </a:path>
                  </a:pathLst>
                </a:custGeom>
                <a:solidFill>
                  <a:srgbClr val="F2C21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7" name="Google Shape;1827;p92"/>
                <p:cNvSpPr/>
                <p:nvPr/>
              </p:nvSpPr>
              <p:spPr>
                <a:xfrm>
                  <a:off x="5711825" y="2444751"/>
                  <a:ext cx="768350" cy="11113"/>
                </a:xfrm>
                <a:prstGeom prst="rect">
                  <a:avLst/>
                </a:prstGeom>
                <a:solidFill>
                  <a:srgbClr val="00213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grpSp>
          <p:nvGrpSpPr>
            <p:cNvPr id="1828" name="Google Shape;1828;p92"/>
            <p:cNvGrpSpPr/>
            <p:nvPr/>
          </p:nvGrpSpPr>
          <p:grpSpPr>
            <a:xfrm rot="5400000">
              <a:off x="6106898" y="4014968"/>
              <a:ext cx="1947364" cy="1300163"/>
              <a:chOff x="4486275" y="2351088"/>
              <a:chExt cx="3219451" cy="2149475"/>
            </a:xfrm>
          </p:grpSpPr>
          <p:sp>
            <p:nvSpPr>
              <p:cNvPr id="1829" name="Google Shape;1829;p92"/>
              <p:cNvSpPr/>
              <p:nvPr/>
            </p:nvSpPr>
            <p:spPr>
              <a:xfrm>
                <a:off x="5975350" y="2351088"/>
                <a:ext cx="238125" cy="211138"/>
              </a:xfrm>
              <a:prstGeom prst="ellipse">
                <a:avLst/>
              </a:prstGeom>
              <a:solidFill>
                <a:srgbClr val="00213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0" name="Google Shape;1830;p92"/>
              <p:cNvSpPr/>
              <p:nvPr/>
            </p:nvSpPr>
            <p:spPr>
              <a:xfrm>
                <a:off x="4486275" y="2474913"/>
                <a:ext cx="3219450" cy="2025650"/>
              </a:xfrm>
              <a:custGeom>
                <a:rect b="b" l="l" r="r" t="t"/>
                <a:pathLst>
                  <a:path extrusionOk="0" h="537" w="856">
                    <a:moveTo>
                      <a:pt x="822" y="93"/>
                    </a:moveTo>
                    <a:cubicBezTo>
                      <a:pt x="495" y="62"/>
                      <a:pt x="495" y="62"/>
                      <a:pt x="495" y="62"/>
                    </a:cubicBezTo>
                    <a:cubicBezTo>
                      <a:pt x="495" y="62"/>
                      <a:pt x="495" y="32"/>
                      <a:pt x="495" y="16"/>
                    </a:cubicBezTo>
                    <a:cubicBezTo>
                      <a:pt x="495" y="0"/>
                      <a:pt x="476" y="1"/>
                      <a:pt x="476" y="1"/>
                    </a:cubicBezTo>
                    <a:cubicBezTo>
                      <a:pt x="446" y="1"/>
                      <a:pt x="446" y="1"/>
                      <a:pt x="446" y="1"/>
                    </a:cubicBezTo>
                    <a:cubicBezTo>
                      <a:pt x="409" y="1"/>
                      <a:pt x="409" y="1"/>
                      <a:pt x="409" y="1"/>
                    </a:cubicBezTo>
                    <a:cubicBezTo>
                      <a:pt x="379" y="1"/>
                      <a:pt x="379" y="1"/>
                      <a:pt x="379" y="1"/>
                    </a:cubicBezTo>
                    <a:cubicBezTo>
                      <a:pt x="379" y="1"/>
                      <a:pt x="360" y="0"/>
                      <a:pt x="360" y="16"/>
                    </a:cubicBezTo>
                    <a:cubicBezTo>
                      <a:pt x="360" y="32"/>
                      <a:pt x="360" y="62"/>
                      <a:pt x="360" y="62"/>
                    </a:cubicBezTo>
                    <a:cubicBezTo>
                      <a:pt x="34" y="93"/>
                      <a:pt x="34" y="93"/>
                      <a:pt x="34" y="93"/>
                    </a:cubicBezTo>
                    <a:cubicBezTo>
                      <a:pt x="34" y="93"/>
                      <a:pt x="0" y="92"/>
                      <a:pt x="0" y="137"/>
                    </a:cubicBezTo>
                    <a:cubicBezTo>
                      <a:pt x="1" y="172"/>
                      <a:pt x="44" y="191"/>
                      <a:pt x="49" y="192"/>
                    </a:cubicBezTo>
                    <a:cubicBezTo>
                      <a:pt x="55" y="194"/>
                      <a:pt x="330" y="264"/>
                      <a:pt x="330" y="264"/>
                    </a:cubicBezTo>
                    <a:cubicBezTo>
                      <a:pt x="330" y="264"/>
                      <a:pt x="351" y="265"/>
                      <a:pt x="361" y="288"/>
                    </a:cubicBezTo>
                    <a:cubicBezTo>
                      <a:pt x="370" y="310"/>
                      <a:pt x="383" y="339"/>
                      <a:pt x="383" y="339"/>
                    </a:cubicBezTo>
                    <a:cubicBezTo>
                      <a:pt x="383" y="339"/>
                      <a:pt x="394" y="384"/>
                      <a:pt x="387" y="394"/>
                    </a:cubicBezTo>
                    <a:cubicBezTo>
                      <a:pt x="380" y="403"/>
                      <a:pt x="369" y="412"/>
                      <a:pt x="323" y="438"/>
                    </a:cubicBezTo>
                    <a:cubicBezTo>
                      <a:pt x="277" y="464"/>
                      <a:pt x="261" y="473"/>
                      <a:pt x="267" y="489"/>
                    </a:cubicBezTo>
                    <a:cubicBezTo>
                      <a:pt x="273" y="506"/>
                      <a:pt x="297" y="531"/>
                      <a:pt x="374" y="537"/>
                    </a:cubicBezTo>
                    <a:cubicBezTo>
                      <a:pt x="388" y="537"/>
                      <a:pt x="406" y="533"/>
                      <a:pt x="410" y="508"/>
                    </a:cubicBezTo>
                    <a:cubicBezTo>
                      <a:pt x="412" y="496"/>
                      <a:pt x="408" y="491"/>
                      <a:pt x="408" y="491"/>
                    </a:cubicBezTo>
                    <a:cubicBezTo>
                      <a:pt x="413" y="487"/>
                      <a:pt x="413" y="487"/>
                      <a:pt x="413" y="487"/>
                    </a:cubicBezTo>
                    <a:cubicBezTo>
                      <a:pt x="421" y="508"/>
                      <a:pt x="421" y="508"/>
                      <a:pt x="421" y="508"/>
                    </a:cubicBezTo>
                    <a:cubicBezTo>
                      <a:pt x="428" y="536"/>
                      <a:pt x="428" y="536"/>
                      <a:pt x="428" y="536"/>
                    </a:cubicBezTo>
                    <a:cubicBezTo>
                      <a:pt x="428" y="537"/>
                      <a:pt x="428" y="537"/>
                      <a:pt x="428" y="537"/>
                    </a:cubicBezTo>
                    <a:cubicBezTo>
                      <a:pt x="428" y="537"/>
                      <a:pt x="428" y="537"/>
                      <a:pt x="428" y="537"/>
                    </a:cubicBezTo>
                    <a:cubicBezTo>
                      <a:pt x="428" y="537"/>
                      <a:pt x="428" y="537"/>
                      <a:pt x="428" y="537"/>
                    </a:cubicBezTo>
                    <a:cubicBezTo>
                      <a:pt x="428" y="536"/>
                      <a:pt x="428" y="536"/>
                      <a:pt x="428" y="536"/>
                    </a:cubicBezTo>
                    <a:cubicBezTo>
                      <a:pt x="434" y="508"/>
                      <a:pt x="434" y="508"/>
                      <a:pt x="434" y="508"/>
                    </a:cubicBezTo>
                    <a:cubicBezTo>
                      <a:pt x="442" y="487"/>
                      <a:pt x="442" y="487"/>
                      <a:pt x="442" y="487"/>
                    </a:cubicBezTo>
                    <a:cubicBezTo>
                      <a:pt x="447" y="491"/>
                      <a:pt x="447" y="491"/>
                      <a:pt x="447" y="491"/>
                    </a:cubicBezTo>
                    <a:cubicBezTo>
                      <a:pt x="447" y="491"/>
                      <a:pt x="443" y="496"/>
                      <a:pt x="445" y="508"/>
                    </a:cubicBezTo>
                    <a:cubicBezTo>
                      <a:pt x="449" y="533"/>
                      <a:pt x="467" y="537"/>
                      <a:pt x="481" y="537"/>
                    </a:cubicBezTo>
                    <a:cubicBezTo>
                      <a:pt x="558" y="531"/>
                      <a:pt x="583" y="506"/>
                      <a:pt x="589" y="489"/>
                    </a:cubicBezTo>
                    <a:cubicBezTo>
                      <a:pt x="594" y="473"/>
                      <a:pt x="578" y="464"/>
                      <a:pt x="532" y="438"/>
                    </a:cubicBezTo>
                    <a:cubicBezTo>
                      <a:pt x="486" y="412"/>
                      <a:pt x="476" y="403"/>
                      <a:pt x="469" y="394"/>
                    </a:cubicBezTo>
                    <a:cubicBezTo>
                      <a:pt x="461" y="384"/>
                      <a:pt x="472" y="339"/>
                      <a:pt x="472" y="339"/>
                    </a:cubicBezTo>
                    <a:cubicBezTo>
                      <a:pt x="472" y="339"/>
                      <a:pt x="486" y="310"/>
                      <a:pt x="495" y="288"/>
                    </a:cubicBezTo>
                    <a:cubicBezTo>
                      <a:pt x="504" y="265"/>
                      <a:pt x="526" y="264"/>
                      <a:pt x="526" y="264"/>
                    </a:cubicBezTo>
                    <a:cubicBezTo>
                      <a:pt x="526" y="264"/>
                      <a:pt x="801" y="194"/>
                      <a:pt x="806" y="192"/>
                    </a:cubicBezTo>
                    <a:cubicBezTo>
                      <a:pt x="812" y="191"/>
                      <a:pt x="855" y="172"/>
                      <a:pt x="856" y="137"/>
                    </a:cubicBezTo>
                    <a:cubicBezTo>
                      <a:pt x="856" y="92"/>
                      <a:pt x="822" y="93"/>
                      <a:pt x="822" y="93"/>
                    </a:cubicBez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1" name="Google Shape;1831;p92"/>
              <p:cNvSpPr/>
              <p:nvPr/>
            </p:nvSpPr>
            <p:spPr>
              <a:xfrm>
                <a:off x="4486275" y="2784476"/>
                <a:ext cx="1357313" cy="219075"/>
              </a:xfrm>
              <a:custGeom>
                <a:rect b="b" l="l" r="r" t="t"/>
                <a:pathLst>
                  <a:path extrusionOk="0" h="58" w="361">
                    <a:moveTo>
                      <a:pt x="361" y="0"/>
                    </a:moveTo>
                    <a:cubicBezTo>
                      <a:pt x="9" y="23"/>
                      <a:pt x="9" y="23"/>
                      <a:pt x="9" y="23"/>
                    </a:cubicBezTo>
                    <a:cubicBezTo>
                      <a:pt x="4" y="30"/>
                      <a:pt x="0" y="40"/>
                      <a:pt x="0" y="55"/>
                    </a:cubicBezTo>
                    <a:cubicBezTo>
                      <a:pt x="0" y="56"/>
                      <a:pt x="0" y="57"/>
                      <a:pt x="0" y="58"/>
                    </a:cubicBezTo>
                    <a:cubicBezTo>
                      <a:pt x="361" y="39"/>
                      <a:pt x="361" y="39"/>
                      <a:pt x="361" y="39"/>
                    </a:cubicBezTo>
                    <a:lnTo>
                      <a:pt x="361" y="0"/>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2" name="Google Shape;1832;p92"/>
              <p:cNvSpPr/>
              <p:nvPr/>
            </p:nvSpPr>
            <p:spPr>
              <a:xfrm>
                <a:off x="6345238" y="2784476"/>
                <a:ext cx="1360488" cy="219075"/>
              </a:xfrm>
              <a:custGeom>
                <a:rect b="b" l="l" r="r" t="t"/>
                <a:pathLst>
                  <a:path extrusionOk="0" h="58" w="362">
                    <a:moveTo>
                      <a:pt x="353" y="24"/>
                    </a:moveTo>
                    <a:cubicBezTo>
                      <a:pt x="0" y="0"/>
                      <a:pt x="0" y="0"/>
                      <a:pt x="0" y="0"/>
                    </a:cubicBezTo>
                    <a:cubicBezTo>
                      <a:pt x="0" y="38"/>
                      <a:pt x="0" y="38"/>
                      <a:pt x="0" y="38"/>
                    </a:cubicBezTo>
                    <a:cubicBezTo>
                      <a:pt x="361" y="58"/>
                      <a:pt x="361" y="58"/>
                      <a:pt x="361" y="58"/>
                    </a:cubicBezTo>
                    <a:cubicBezTo>
                      <a:pt x="362" y="57"/>
                      <a:pt x="362" y="56"/>
                      <a:pt x="362" y="55"/>
                    </a:cubicBezTo>
                    <a:cubicBezTo>
                      <a:pt x="362" y="40"/>
                      <a:pt x="358" y="30"/>
                      <a:pt x="353" y="24"/>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3" name="Google Shape;1833;p92"/>
              <p:cNvSpPr/>
              <p:nvPr/>
            </p:nvSpPr>
            <p:spPr>
              <a:xfrm>
                <a:off x="5903913" y="2557463"/>
                <a:ext cx="384175" cy="1082675"/>
              </a:xfrm>
              <a:custGeom>
                <a:rect b="b" l="l" r="r" t="t"/>
                <a:pathLst>
                  <a:path extrusionOk="0" h="287" w="102">
                    <a:moveTo>
                      <a:pt x="97" y="1"/>
                    </a:moveTo>
                    <a:cubicBezTo>
                      <a:pt x="96" y="1"/>
                      <a:pt x="77" y="0"/>
                      <a:pt x="72" y="0"/>
                    </a:cubicBezTo>
                    <a:cubicBezTo>
                      <a:pt x="67" y="1"/>
                      <a:pt x="68" y="4"/>
                      <a:pt x="68" y="4"/>
                    </a:cubicBezTo>
                    <a:cubicBezTo>
                      <a:pt x="67" y="8"/>
                      <a:pt x="72" y="27"/>
                      <a:pt x="71" y="46"/>
                    </a:cubicBezTo>
                    <a:cubicBezTo>
                      <a:pt x="72" y="56"/>
                      <a:pt x="71" y="126"/>
                      <a:pt x="71" y="132"/>
                    </a:cubicBezTo>
                    <a:cubicBezTo>
                      <a:pt x="71" y="138"/>
                      <a:pt x="66" y="139"/>
                      <a:pt x="66" y="141"/>
                    </a:cubicBezTo>
                    <a:cubicBezTo>
                      <a:pt x="66" y="143"/>
                      <a:pt x="82" y="141"/>
                      <a:pt x="82" y="144"/>
                    </a:cubicBezTo>
                    <a:cubicBezTo>
                      <a:pt x="82" y="147"/>
                      <a:pt x="76" y="146"/>
                      <a:pt x="73" y="147"/>
                    </a:cubicBezTo>
                    <a:cubicBezTo>
                      <a:pt x="71" y="149"/>
                      <a:pt x="73" y="155"/>
                      <a:pt x="71" y="155"/>
                    </a:cubicBezTo>
                    <a:cubicBezTo>
                      <a:pt x="69" y="155"/>
                      <a:pt x="69" y="150"/>
                      <a:pt x="61" y="148"/>
                    </a:cubicBezTo>
                    <a:cubicBezTo>
                      <a:pt x="57" y="147"/>
                      <a:pt x="54" y="146"/>
                      <a:pt x="51" y="146"/>
                    </a:cubicBezTo>
                    <a:cubicBezTo>
                      <a:pt x="51" y="146"/>
                      <a:pt x="51" y="146"/>
                      <a:pt x="51" y="146"/>
                    </a:cubicBezTo>
                    <a:cubicBezTo>
                      <a:pt x="51" y="146"/>
                      <a:pt x="51" y="146"/>
                      <a:pt x="50" y="146"/>
                    </a:cubicBezTo>
                    <a:cubicBezTo>
                      <a:pt x="48" y="146"/>
                      <a:pt x="44" y="147"/>
                      <a:pt x="41" y="148"/>
                    </a:cubicBezTo>
                    <a:cubicBezTo>
                      <a:pt x="33" y="150"/>
                      <a:pt x="32" y="155"/>
                      <a:pt x="30" y="155"/>
                    </a:cubicBezTo>
                    <a:cubicBezTo>
                      <a:pt x="28" y="155"/>
                      <a:pt x="31" y="149"/>
                      <a:pt x="28" y="147"/>
                    </a:cubicBezTo>
                    <a:cubicBezTo>
                      <a:pt x="26" y="146"/>
                      <a:pt x="20" y="147"/>
                      <a:pt x="20" y="144"/>
                    </a:cubicBezTo>
                    <a:cubicBezTo>
                      <a:pt x="20" y="141"/>
                      <a:pt x="35" y="143"/>
                      <a:pt x="35" y="141"/>
                    </a:cubicBezTo>
                    <a:cubicBezTo>
                      <a:pt x="35" y="139"/>
                      <a:pt x="31" y="138"/>
                      <a:pt x="31" y="132"/>
                    </a:cubicBezTo>
                    <a:cubicBezTo>
                      <a:pt x="31" y="126"/>
                      <a:pt x="30" y="56"/>
                      <a:pt x="31" y="46"/>
                    </a:cubicBezTo>
                    <a:cubicBezTo>
                      <a:pt x="30" y="27"/>
                      <a:pt x="34" y="8"/>
                      <a:pt x="33" y="4"/>
                    </a:cubicBezTo>
                    <a:cubicBezTo>
                      <a:pt x="33" y="4"/>
                      <a:pt x="34" y="1"/>
                      <a:pt x="30" y="0"/>
                    </a:cubicBezTo>
                    <a:cubicBezTo>
                      <a:pt x="25" y="0"/>
                      <a:pt x="6" y="1"/>
                      <a:pt x="4" y="1"/>
                    </a:cubicBezTo>
                    <a:cubicBezTo>
                      <a:pt x="3" y="1"/>
                      <a:pt x="0" y="2"/>
                      <a:pt x="0" y="7"/>
                    </a:cubicBezTo>
                    <a:cubicBezTo>
                      <a:pt x="0" y="12"/>
                      <a:pt x="9" y="232"/>
                      <a:pt x="11" y="247"/>
                    </a:cubicBezTo>
                    <a:cubicBezTo>
                      <a:pt x="12" y="255"/>
                      <a:pt x="16" y="287"/>
                      <a:pt x="24" y="286"/>
                    </a:cubicBezTo>
                    <a:cubicBezTo>
                      <a:pt x="28" y="286"/>
                      <a:pt x="26" y="259"/>
                      <a:pt x="26" y="255"/>
                    </a:cubicBezTo>
                    <a:cubicBezTo>
                      <a:pt x="26" y="251"/>
                      <a:pt x="22" y="199"/>
                      <a:pt x="22" y="196"/>
                    </a:cubicBezTo>
                    <a:cubicBezTo>
                      <a:pt x="22" y="193"/>
                      <a:pt x="20" y="153"/>
                      <a:pt x="51" y="152"/>
                    </a:cubicBezTo>
                    <a:cubicBezTo>
                      <a:pt x="82" y="153"/>
                      <a:pt x="79" y="193"/>
                      <a:pt x="79" y="196"/>
                    </a:cubicBezTo>
                    <a:cubicBezTo>
                      <a:pt x="79" y="199"/>
                      <a:pt x="76" y="251"/>
                      <a:pt x="76" y="255"/>
                    </a:cubicBezTo>
                    <a:cubicBezTo>
                      <a:pt x="76" y="259"/>
                      <a:pt x="74" y="286"/>
                      <a:pt x="78" y="286"/>
                    </a:cubicBezTo>
                    <a:cubicBezTo>
                      <a:pt x="85" y="287"/>
                      <a:pt x="89" y="255"/>
                      <a:pt x="90" y="247"/>
                    </a:cubicBezTo>
                    <a:cubicBezTo>
                      <a:pt x="93" y="232"/>
                      <a:pt x="102" y="12"/>
                      <a:pt x="102" y="7"/>
                    </a:cubicBezTo>
                    <a:cubicBezTo>
                      <a:pt x="102" y="2"/>
                      <a:pt x="98" y="1"/>
                      <a:pt x="97" y="1"/>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4" name="Google Shape;1834;p92"/>
              <p:cNvSpPr/>
              <p:nvPr/>
            </p:nvSpPr>
            <p:spPr>
              <a:xfrm>
                <a:off x="6219825" y="4040188"/>
                <a:ext cx="477838" cy="260350"/>
              </a:xfrm>
              <a:custGeom>
                <a:rect b="b" l="l" r="r" t="t"/>
                <a:pathLst>
                  <a:path extrusionOk="0" h="69" w="127">
                    <a:moveTo>
                      <a:pt x="3" y="1"/>
                    </a:moveTo>
                    <a:cubicBezTo>
                      <a:pt x="0" y="17"/>
                      <a:pt x="0" y="17"/>
                      <a:pt x="0" y="17"/>
                    </a:cubicBezTo>
                    <a:cubicBezTo>
                      <a:pt x="0" y="17"/>
                      <a:pt x="101" y="68"/>
                      <a:pt x="114" y="68"/>
                    </a:cubicBezTo>
                    <a:cubicBezTo>
                      <a:pt x="127" y="69"/>
                      <a:pt x="122" y="63"/>
                      <a:pt x="99" y="51"/>
                    </a:cubicBezTo>
                    <a:cubicBezTo>
                      <a:pt x="77" y="39"/>
                      <a:pt x="4" y="0"/>
                      <a:pt x="3" y="1"/>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5" name="Google Shape;1835;p92"/>
              <p:cNvSpPr/>
              <p:nvPr/>
            </p:nvSpPr>
            <p:spPr>
              <a:xfrm>
                <a:off x="6235700" y="3976688"/>
                <a:ext cx="307975" cy="211138"/>
              </a:xfrm>
              <a:custGeom>
                <a:rect b="b" l="l" r="r" t="t"/>
                <a:pathLst>
                  <a:path extrusionOk="0" h="56" w="82">
                    <a:moveTo>
                      <a:pt x="1" y="0"/>
                    </a:moveTo>
                    <a:cubicBezTo>
                      <a:pt x="0" y="15"/>
                      <a:pt x="0" y="15"/>
                      <a:pt x="0" y="15"/>
                    </a:cubicBezTo>
                    <a:cubicBezTo>
                      <a:pt x="82" y="56"/>
                      <a:pt x="82" y="56"/>
                      <a:pt x="82" y="56"/>
                    </a:cubicBezTo>
                    <a:cubicBezTo>
                      <a:pt x="82" y="56"/>
                      <a:pt x="5" y="13"/>
                      <a:pt x="1" y="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6" name="Google Shape;1836;p92"/>
              <p:cNvSpPr/>
              <p:nvPr/>
            </p:nvSpPr>
            <p:spPr>
              <a:xfrm>
                <a:off x="5494338" y="4040188"/>
                <a:ext cx="477838" cy="260350"/>
              </a:xfrm>
              <a:custGeom>
                <a:rect b="b" l="l" r="r" t="t"/>
                <a:pathLst>
                  <a:path extrusionOk="0" h="69" w="127">
                    <a:moveTo>
                      <a:pt x="124" y="1"/>
                    </a:moveTo>
                    <a:cubicBezTo>
                      <a:pt x="127" y="17"/>
                      <a:pt x="127" y="17"/>
                      <a:pt x="127" y="17"/>
                    </a:cubicBezTo>
                    <a:cubicBezTo>
                      <a:pt x="127" y="17"/>
                      <a:pt x="26" y="68"/>
                      <a:pt x="13" y="68"/>
                    </a:cubicBezTo>
                    <a:cubicBezTo>
                      <a:pt x="0" y="69"/>
                      <a:pt x="5" y="63"/>
                      <a:pt x="27" y="51"/>
                    </a:cubicBezTo>
                    <a:cubicBezTo>
                      <a:pt x="49" y="39"/>
                      <a:pt x="123" y="0"/>
                      <a:pt x="124" y="1"/>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7" name="Google Shape;1837;p92"/>
              <p:cNvSpPr/>
              <p:nvPr/>
            </p:nvSpPr>
            <p:spPr>
              <a:xfrm>
                <a:off x="5645150" y="3976688"/>
                <a:ext cx="307975" cy="211138"/>
              </a:xfrm>
              <a:custGeom>
                <a:rect b="b" l="l" r="r" t="t"/>
                <a:pathLst>
                  <a:path extrusionOk="0" h="56" w="82">
                    <a:moveTo>
                      <a:pt x="81" y="0"/>
                    </a:moveTo>
                    <a:cubicBezTo>
                      <a:pt x="82" y="15"/>
                      <a:pt x="82" y="15"/>
                      <a:pt x="82" y="15"/>
                    </a:cubicBezTo>
                    <a:cubicBezTo>
                      <a:pt x="0" y="56"/>
                      <a:pt x="0" y="56"/>
                      <a:pt x="0" y="56"/>
                    </a:cubicBezTo>
                    <a:cubicBezTo>
                      <a:pt x="0" y="56"/>
                      <a:pt x="77" y="13"/>
                      <a:pt x="81" y="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8" name="Google Shape;1838;p92"/>
              <p:cNvSpPr/>
              <p:nvPr/>
            </p:nvSpPr>
            <p:spPr>
              <a:xfrm>
                <a:off x="6005513" y="3154363"/>
                <a:ext cx="180975" cy="354013"/>
              </a:xfrm>
              <a:custGeom>
                <a:rect b="b" l="l" r="r" t="t"/>
                <a:pathLst>
                  <a:path extrusionOk="0" h="223" w="114">
                    <a:moveTo>
                      <a:pt x="114" y="35"/>
                    </a:moveTo>
                    <a:lnTo>
                      <a:pt x="57" y="0"/>
                    </a:lnTo>
                    <a:lnTo>
                      <a:pt x="57" y="0"/>
                    </a:lnTo>
                    <a:lnTo>
                      <a:pt x="57" y="0"/>
                    </a:lnTo>
                    <a:lnTo>
                      <a:pt x="0" y="35"/>
                    </a:lnTo>
                    <a:lnTo>
                      <a:pt x="22" y="223"/>
                    </a:lnTo>
                    <a:lnTo>
                      <a:pt x="55" y="204"/>
                    </a:lnTo>
                    <a:lnTo>
                      <a:pt x="57" y="204"/>
                    </a:lnTo>
                    <a:lnTo>
                      <a:pt x="93" y="223"/>
                    </a:lnTo>
                    <a:lnTo>
                      <a:pt x="114" y="3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9" name="Google Shape;1839;p92"/>
              <p:cNvSpPr/>
              <p:nvPr/>
            </p:nvSpPr>
            <p:spPr>
              <a:xfrm>
                <a:off x="6499225" y="3135313"/>
                <a:ext cx="1131888" cy="222250"/>
              </a:xfrm>
              <a:custGeom>
                <a:rect b="b" l="l" r="r" t="t"/>
                <a:pathLst>
                  <a:path extrusionOk="0" h="59" w="301">
                    <a:moveTo>
                      <a:pt x="1" y="59"/>
                    </a:moveTo>
                    <a:cubicBezTo>
                      <a:pt x="285" y="11"/>
                      <a:pt x="285" y="11"/>
                      <a:pt x="285" y="11"/>
                    </a:cubicBezTo>
                    <a:cubicBezTo>
                      <a:pt x="290" y="8"/>
                      <a:pt x="295" y="4"/>
                      <a:pt x="301" y="0"/>
                    </a:cubicBezTo>
                    <a:cubicBezTo>
                      <a:pt x="0" y="51"/>
                      <a:pt x="0" y="51"/>
                      <a:pt x="0" y="51"/>
                    </a:cubicBezTo>
                    <a:lnTo>
                      <a:pt x="1" y="59"/>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40" name="Google Shape;1840;p92"/>
              <p:cNvSpPr/>
              <p:nvPr/>
            </p:nvSpPr>
            <p:spPr>
              <a:xfrm>
                <a:off x="4560888" y="3135313"/>
                <a:ext cx="1128713" cy="222250"/>
              </a:xfrm>
              <a:custGeom>
                <a:rect b="b" l="l" r="r" t="t"/>
                <a:pathLst>
                  <a:path extrusionOk="0" h="59" w="300">
                    <a:moveTo>
                      <a:pt x="300" y="51"/>
                    </a:moveTo>
                    <a:cubicBezTo>
                      <a:pt x="0" y="0"/>
                      <a:pt x="0" y="0"/>
                      <a:pt x="0" y="0"/>
                    </a:cubicBezTo>
                    <a:cubicBezTo>
                      <a:pt x="5" y="4"/>
                      <a:pt x="11" y="8"/>
                      <a:pt x="15" y="11"/>
                    </a:cubicBezTo>
                    <a:cubicBezTo>
                      <a:pt x="299" y="59"/>
                      <a:pt x="299" y="59"/>
                      <a:pt x="299" y="59"/>
                    </a:cubicBezTo>
                    <a:lnTo>
                      <a:pt x="300" y="51"/>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41" name="Google Shape;1841;p92"/>
              <p:cNvSpPr/>
              <p:nvPr/>
            </p:nvSpPr>
            <p:spPr>
              <a:xfrm>
                <a:off x="6092825" y="4311651"/>
                <a:ext cx="7938" cy="3175"/>
              </a:xfrm>
              <a:custGeom>
                <a:rect b="b" l="l" r="r" t="t"/>
                <a:pathLst>
                  <a:path extrusionOk="0" h="2" w="5">
                    <a:moveTo>
                      <a:pt x="0" y="2"/>
                    </a:moveTo>
                    <a:lnTo>
                      <a:pt x="5" y="2"/>
                    </a:lnTo>
                    <a:lnTo>
                      <a:pt x="0" y="0"/>
                    </a:lnTo>
                    <a:lnTo>
                      <a:pt x="0" y="2"/>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42" name="Google Shape;1842;p92"/>
              <p:cNvSpPr/>
              <p:nvPr/>
            </p:nvSpPr>
            <p:spPr>
              <a:xfrm>
                <a:off x="6092825" y="4311651"/>
                <a:ext cx="7938" cy="3175"/>
              </a:xfrm>
              <a:custGeom>
                <a:rect b="b" l="l" r="r" t="t"/>
                <a:pathLst>
                  <a:path extrusionOk="0" h="2" w="5">
                    <a:moveTo>
                      <a:pt x="0" y="2"/>
                    </a:moveTo>
                    <a:lnTo>
                      <a:pt x="5" y="2"/>
                    </a:lnTo>
                    <a:lnTo>
                      <a:pt x="2" y="0"/>
                    </a:lnTo>
                    <a:lnTo>
                      <a:pt x="0" y="2"/>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43" name="Google Shape;1843;p92"/>
              <p:cNvSpPr/>
              <p:nvPr/>
            </p:nvSpPr>
            <p:spPr>
              <a:xfrm>
                <a:off x="5486400" y="4300538"/>
                <a:ext cx="1219200" cy="49213"/>
              </a:xfrm>
              <a:custGeom>
                <a:rect b="b" l="l" r="r" t="t"/>
                <a:pathLst>
                  <a:path extrusionOk="0" h="13" w="324">
                    <a:moveTo>
                      <a:pt x="247" y="7"/>
                    </a:moveTo>
                    <a:cubicBezTo>
                      <a:pt x="235" y="7"/>
                      <a:pt x="235" y="7"/>
                      <a:pt x="235" y="7"/>
                    </a:cubicBezTo>
                    <a:cubicBezTo>
                      <a:pt x="235" y="0"/>
                      <a:pt x="235" y="0"/>
                      <a:pt x="235" y="0"/>
                    </a:cubicBezTo>
                    <a:cubicBezTo>
                      <a:pt x="90" y="0"/>
                      <a:pt x="90" y="0"/>
                      <a:pt x="90" y="0"/>
                    </a:cubicBezTo>
                    <a:cubicBezTo>
                      <a:pt x="90" y="9"/>
                      <a:pt x="90" y="9"/>
                      <a:pt x="90" y="9"/>
                    </a:cubicBezTo>
                    <a:cubicBezTo>
                      <a:pt x="78" y="9"/>
                      <a:pt x="78" y="9"/>
                      <a:pt x="78" y="9"/>
                    </a:cubicBezTo>
                    <a:cubicBezTo>
                      <a:pt x="78" y="1"/>
                      <a:pt x="78" y="1"/>
                      <a:pt x="78" y="1"/>
                    </a:cubicBezTo>
                    <a:cubicBezTo>
                      <a:pt x="0" y="1"/>
                      <a:pt x="0" y="1"/>
                      <a:pt x="0" y="1"/>
                    </a:cubicBezTo>
                    <a:cubicBezTo>
                      <a:pt x="0" y="2"/>
                      <a:pt x="0" y="3"/>
                      <a:pt x="1" y="5"/>
                    </a:cubicBezTo>
                    <a:cubicBezTo>
                      <a:pt x="74" y="5"/>
                      <a:pt x="74" y="5"/>
                      <a:pt x="74" y="5"/>
                    </a:cubicBezTo>
                    <a:cubicBezTo>
                      <a:pt x="74" y="13"/>
                      <a:pt x="74" y="13"/>
                      <a:pt x="74" y="13"/>
                    </a:cubicBezTo>
                    <a:cubicBezTo>
                      <a:pt x="94" y="13"/>
                      <a:pt x="94" y="13"/>
                      <a:pt x="94" y="13"/>
                    </a:cubicBezTo>
                    <a:cubicBezTo>
                      <a:pt x="94" y="4"/>
                      <a:pt x="94" y="4"/>
                      <a:pt x="94" y="4"/>
                    </a:cubicBezTo>
                    <a:cubicBezTo>
                      <a:pt x="145" y="4"/>
                      <a:pt x="145" y="4"/>
                      <a:pt x="145" y="4"/>
                    </a:cubicBezTo>
                    <a:cubicBezTo>
                      <a:pt x="147" y="3"/>
                      <a:pt x="147" y="3"/>
                      <a:pt x="147" y="3"/>
                    </a:cubicBezTo>
                    <a:cubicBezTo>
                      <a:pt x="148" y="4"/>
                      <a:pt x="148" y="4"/>
                      <a:pt x="148" y="4"/>
                    </a:cubicBezTo>
                    <a:cubicBezTo>
                      <a:pt x="176" y="4"/>
                      <a:pt x="176" y="4"/>
                      <a:pt x="176" y="4"/>
                    </a:cubicBezTo>
                    <a:cubicBezTo>
                      <a:pt x="176" y="3"/>
                      <a:pt x="176" y="3"/>
                      <a:pt x="176" y="3"/>
                    </a:cubicBezTo>
                    <a:cubicBezTo>
                      <a:pt x="178" y="4"/>
                      <a:pt x="178" y="4"/>
                      <a:pt x="178" y="4"/>
                    </a:cubicBezTo>
                    <a:cubicBezTo>
                      <a:pt x="231" y="4"/>
                      <a:pt x="231" y="4"/>
                      <a:pt x="231" y="4"/>
                    </a:cubicBezTo>
                    <a:cubicBezTo>
                      <a:pt x="231" y="11"/>
                      <a:pt x="231" y="11"/>
                      <a:pt x="231" y="11"/>
                    </a:cubicBezTo>
                    <a:cubicBezTo>
                      <a:pt x="251" y="11"/>
                      <a:pt x="251" y="11"/>
                      <a:pt x="251" y="11"/>
                    </a:cubicBezTo>
                    <a:cubicBezTo>
                      <a:pt x="251" y="4"/>
                      <a:pt x="251" y="4"/>
                      <a:pt x="251" y="4"/>
                    </a:cubicBezTo>
                    <a:cubicBezTo>
                      <a:pt x="323" y="4"/>
                      <a:pt x="323" y="4"/>
                      <a:pt x="323" y="4"/>
                    </a:cubicBezTo>
                    <a:cubicBezTo>
                      <a:pt x="323" y="3"/>
                      <a:pt x="324" y="2"/>
                      <a:pt x="324" y="0"/>
                    </a:cubicBezTo>
                    <a:cubicBezTo>
                      <a:pt x="247" y="0"/>
                      <a:pt x="247" y="0"/>
                      <a:pt x="247" y="0"/>
                    </a:cubicBezTo>
                    <a:lnTo>
                      <a:pt x="247" y="7"/>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44" name="Google Shape;1844;p92"/>
              <p:cNvSpPr/>
              <p:nvPr/>
            </p:nvSpPr>
            <p:spPr>
              <a:xfrm>
                <a:off x="5711825" y="2444751"/>
                <a:ext cx="768350" cy="11113"/>
              </a:xfrm>
              <a:prstGeom prst="rect">
                <a:avLst/>
              </a:prstGeom>
              <a:solidFill>
                <a:srgbClr val="00213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1845" name="Google Shape;1845;p92"/>
            <p:cNvSpPr/>
            <p:nvPr/>
          </p:nvSpPr>
          <p:spPr>
            <a:xfrm rot="5400000">
              <a:off x="7439825" y="4661688"/>
              <a:ext cx="464755" cy="6722"/>
            </a:xfrm>
            <a:prstGeom prst="rect">
              <a:avLst/>
            </a:prstGeom>
            <a:solidFill>
              <a:srgbClr val="00213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46" name="Google Shape;1846;p92"/>
            <p:cNvSpPr txBox="1"/>
            <p:nvPr/>
          </p:nvSpPr>
          <p:spPr>
            <a:xfrm>
              <a:off x="1528419" y="2615976"/>
              <a:ext cx="3182281" cy="52322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2800">
                  <a:solidFill>
                    <a:srgbClr val="00213C"/>
                  </a:solidFill>
                  <a:latin typeface="Calibri"/>
                  <a:ea typeface="Calibri"/>
                  <a:cs typeface="Calibri"/>
                  <a:sym typeface="Calibri"/>
                </a:rPr>
                <a:t>Private Pilot License</a:t>
              </a:r>
              <a:endParaRPr b="1" sz="2800">
                <a:solidFill>
                  <a:srgbClr val="00213C"/>
                </a:solidFill>
                <a:latin typeface="Calibri"/>
                <a:ea typeface="Calibri"/>
                <a:cs typeface="Calibri"/>
                <a:sym typeface="Calibri"/>
              </a:endParaRPr>
            </a:p>
          </p:txBody>
        </p:sp>
        <p:sp>
          <p:nvSpPr>
            <p:cNvPr id="1847" name="Google Shape;1847;p92"/>
            <p:cNvSpPr txBox="1"/>
            <p:nvPr/>
          </p:nvSpPr>
          <p:spPr>
            <a:xfrm>
              <a:off x="1285100" y="4357453"/>
              <a:ext cx="4907113" cy="52322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2800">
                  <a:solidFill>
                    <a:srgbClr val="00213C"/>
                  </a:solidFill>
                  <a:latin typeface="Calibri"/>
                  <a:ea typeface="Calibri"/>
                  <a:cs typeface="Calibri"/>
                  <a:sym typeface="Calibri"/>
                </a:rPr>
                <a:t>Appropriate Medical Certificate</a:t>
              </a:r>
              <a:endParaRPr b="1" sz="2800">
                <a:solidFill>
                  <a:srgbClr val="00213C"/>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2" name="Shape 1852"/>
        <p:cNvGrpSpPr/>
        <p:nvPr/>
      </p:nvGrpSpPr>
      <p:grpSpPr>
        <a:xfrm>
          <a:off x="0" y="0"/>
          <a:ext cx="0" cy="0"/>
          <a:chOff x="0" y="0"/>
          <a:chExt cx="0" cy="0"/>
        </a:xfrm>
      </p:grpSpPr>
      <p:sp>
        <p:nvSpPr>
          <p:cNvPr id="1853" name="Google Shape;1853;p93"/>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4400"/>
              <a:buFont typeface="Calibri"/>
              <a:buNone/>
            </a:pPr>
            <a:r>
              <a:rPr lang="en-US" sz="4400"/>
              <a:t>Training Establishments</a:t>
            </a:r>
            <a:endParaRPr/>
          </a:p>
        </p:txBody>
      </p:sp>
      <p:pic>
        <p:nvPicPr>
          <p:cNvPr descr="Electrician female with solid fill" id="1854" name="Google Shape;1854;p93"/>
          <p:cNvPicPr preferRelativeResize="0"/>
          <p:nvPr/>
        </p:nvPicPr>
        <p:blipFill rotWithShape="1">
          <a:blip r:embed="rId3">
            <a:alphaModFix/>
          </a:blip>
          <a:srcRect b="0" l="0" r="0" t="0"/>
          <a:stretch/>
        </p:blipFill>
        <p:spPr>
          <a:xfrm>
            <a:off x="5085452" y="3429000"/>
            <a:ext cx="2011680" cy="1878801"/>
          </a:xfrm>
          <a:prstGeom prst="rect">
            <a:avLst/>
          </a:prstGeom>
          <a:noFill/>
          <a:ln>
            <a:noFill/>
          </a:ln>
        </p:spPr>
      </p:pic>
      <p:pic>
        <p:nvPicPr>
          <p:cNvPr descr="Chef female with solid fill" id="1855" name="Google Shape;1855;p93"/>
          <p:cNvPicPr preferRelativeResize="0"/>
          <p:nvPr/>
        </p:nvPicPr>
        <p:blipFill rotWithShape="1">
          <a:blip r:embed="rId4">
            <a:alphaModFix/>
          </a:blip>
          <a:srcRect b="0" l="0" r="0" t="0"/>
          <a:stretch/>
        </p:blipFill>
        <p:spPr>
          <a:xfrm>
            <a:off x="6427963" y="4175093"/>
            <a:ext cx="2011680" cy="1878801"/>
          </a:xfrm>
          <a:prstGeom prst="rect">
            <a:avLst/>
          </a:prstGeom>
          <a:noFill/>
          <a:ln>
            <a:noFill/>
          </a:ln>
        </p:spPr>
      </p:pic>
      <p:pic>
        <p:nvPicPr>
          <p:cNvPr descr="Police male with solid fill" id="1856" name="Google Shape;1856;p93"/>
          <p:cNvPicPr preferRelativeResize="0"/>
          <p:nvPr/>
        </p:nvPicPr>
        <p:blipFill rotWithShape="1">
          <a:blip r:embed="rId5">
            <a:alphaModFix/>
          </a:blip>
          <a:srcRect b="0" l="0" r="0" t="0"/>
          <a:stretch/>
        </p:blipFill>
        <p:spPr>
          <a:xfrm>
            <a:off x="3490311" y="4175093"/>
            <a:ext cx="2011680" cy="1878801"/>
          </a:xfrm>
          <a:prstGeom prst="rect">
            <a:avLst/>
          </a:prstGeom>
          <a:noFill/>
          <a:ln>
            <a:noFill/>
          </a:ln>
        </p:spPr>
      </p:pic>
      <p:grpSp>
        <p:nvGrpSpPr>
          <p:cNvPr id="1857" name="Google Shape;1857;p93"/>
          <p:cNvGrpSpPr/>
          <p:nvPr/>
        </p:nvGrpSpPr>
        <p:grpSpPr>
          <a:xfrm>
            <a:off x="1427255" y="2078258"/>
            <a:ext cx="2560320" cy="1828800"/>
            <a:chOff x="2293203" y="1770214"/>
            <a:chExt cx="2404534" cy="1828800"/>
          </a:xfrm>
        </p:grpSpPr>
        <p:sp>
          <p:nvSpPr>
            <p:cNvPr id="1858" name="Google Shape;1858;p93"/>
            <p:cNvSpPr/>
            <p:nvPr/>
          </p:nvSpPr>
          <p:spPr>
            <a:xfrm>
              <a:off x="2352470" y="1770214"/>
              <a:ext cx="2286000" cy="1828800"/>
            </a:xfrm>
            <a:custGeom>
              <a:rect b="b" l="l" r="r" t="t"/>
              <a:pathLst>
                <a:path extrusionOk="0" h="1358923" w="1806099">
                  <a:moveTo>
                    <a:pt x="1676750" y="978358"/>
                  </a:moveTo>
                  <a:cubicBezTo>
                    <a:pt x="1676412" y="978177"/>
                    <a:pt x="1675507" y="979313"/>
                    <a:pt x="1674723" y="981419"/>
                  </a:cubicBezTo>
                  <a:cubicBezTo>
                    <a:pt x="1673183" y="985884"/>
                    <a:pt x="1672420" y="993700"/>
                    <a:pt x="1672905" y="1002278"/>
                  </a:cubicBezTo>
                  <a:cubicBezTo>
                    <a:pt x="1673583" y="1013953"/>
                    <a:pt x="1675575" y="1026801"/>
                    <a:pt x="1678400" y="1039972"/>
                  </a:cubicBezTo>
                  <a:cubicBezTo>
                    <a:pt x="1682359" y="1030205"/>
                    <a:pt x="1684846" y="1018141"/>
                    <a:pt x="1685192" y="1006905"/>
                  </a:cubicBezTo>
                  <a:cubicBezTo>
                    <a:pt x="1685490" y="999808"/>
                    <a:pt x="1684919" y="992840"/>
                    <a:pt x="1683831" y="987797"/>
                  </a:cubicBezTo>
                  <a:cubicBezTo>
                    <a:pt x="1683328" y="985381"/>
                    <a:pt x="1682759" y="983160"/>
                    <a:pt x="1682484" y="982227"/>
                  </a:cubicBezTo>
                  <a:cubicBezTo>
                    <a:pt x="1682222" y="981145"/>
                    <a:pt x="1682373" y="981157"/>
                    <a:pt x="1683922" y="981945"/>
                  </a:cubicBezTo>
                  <a:cubicBezTo>
                    <a:pt x="1684699" y="982314"/>
                    <a:pt x="1685827" y="982713"/>
                    <a:pt x="1686329" y="982755"/>
                  </a:cubicBezTo>
                  <a:cubicBezTo>
                    <a:pt x="1686931" y="982806"/>
                    <a:pt x="1687094" y="982669"/>
                    <a:pt x="1686960" y="982455"/>
                  </a:cubicBezTo>
                  <a:cubicBezTo>
                    <a:pt x="1686748" y="981982"/>
                    <a:pt x="1685436" y="981366"/>
                    <a:pt x="1683894" y="981084"/>
                  </a:cubicBezTo>
                  <a:cubicBezTo>
                    <a:pt x="1680685" y="980206"/>
                    <a:pt x="1676450" y="981312"/>
                    <a:pt x="1676413" y="980552"/>
                  </a:cubicBezTo>
                  <a:cubicBezTo>
                    <a:pt x="1676451" y="980100"/>
                    <a:pt x="1677247" y="978450"/>
                    <a:pt x="1676750" y="978358"/>
                  </a:cubicBezTo>
                  <a:close/>
                  <a:moveTo>
                    <a:pt x="1271920" y="949"/>
                  </a:moveTo>
                  <a:cubicBezTo>
                    <a:pt x="1540310" y="-14452"/>
                    <a:pt x="1769022" y="159582"/>
                    <a:pt x="1773387" y="381899"/>
                  </a:cubicBezTo>
                  <a:cubicBezTo>
                    <a:pt x="1774394" y="432681"/>
                    <a:pt x="1774898" y="484017"/>
                    <a:pt x="1774954" y="536000"/>
                  </a:cubicBezTo>
                  <a:cubicBezTo>
                    <a:pt x="1774954" y="565646"/>
                    <a:pt x="1774842" y="595152"/>
                    <a:pt x="1774562" y="624428"/>
                  </a:cubicBezTo>
                  <a:cubicBezTo>
                    <a:pt x="1773268" y="757393"/>
                    <a:pt x="1693388" y="875291"/>
                    <a:pt x="1570895" y="947478"/>
                  </a:cubicBezTo>
                  <a:lnTo>
                    <a:pt x="1534622" y="964883"/>
                  </a:lnTo>
                  <a:lnTo>
                    <a:pt x="1543977" y="979838"/>
                  </a:lnTo>
                  <a:lnTo>
                    <a:pt x="1547481" y="984984"/>
                  </a:lnTo>
                  <a:lnTo>
                    <a:pt x="1551216" y="989796"/>
                  </a:lnTo>
                  <a:cubicBezTo>
                    <a:pt x="1553610" y="993130"/>
                    <a:pt x="1556340" y="996090"/>
                    <a:pt x="1558961" y="999140"/>
                  </a:cubicBezTo>
                  <a:cubicBezTo>
                    <a:pt x="1569661" y="1011160"/>
                    <a:pt x="1581455" y="1021605"/>
                    <a:pt x="1594556" y="1030342"/>
                  </a:cubicBezTo>
                  <a:cubicBezTo>
                    <a:pt x="1598239" y="1032776"/>
                    <a:pt x="1601826" y="1035151"/>
                    <a:pt x="1605380" y="1037321"/>
                  </a:cubicBezTo>
                  <a:cubicBezTo>
                    <a:pt x="1602862" y="1029481"/>
                    <a:pt x="1600620" y="1021360"/>
                    <a:pt x="1598881" y="1012676"/>
                  </a:cubicBezTo>
                  <a:cubicBezTo>
                    <a:pt x="1596345" y="999681"/>
                    <a:pt x="1594467" y="985479"/>
                    <a:pt x="1596317" y="968411"/>
                  </a:cubicBezTo>
                  <a:cubicBezTo>
                    <a:pt x="1597404" y="959764"/>
                    <a:pt x="1599519" y="950295"/>
                    <a:pt x="1604193" y="940437"/>
                  </a:cubicBezTo>
                  <a:cubicBezTo>
                    <a:pt x="1608663" y="930612"/>
                    <a:pt x="1616648" y="920428"/>
                    <a:pt x="1625423" y="913443"/>
                  </a:cubicBezTo>
                  <a:cubicBezTo>
                    <a:pt x="1634102" y="906399"/>
                    <a:pt x="1642978" y="901797"/>
                    <a:pt x="1651852" y="898407"/>
                  </a:cubicBezTo>
                  <a:cubicBezTo>
                    <a:pt x="1660723" y="895067"/>
                    <a:pt x="1669683" y="893047"/>
                    <a:pt x="1678955" y="892116"/>
                  </a:cubicBezTo>
                  <a:cubicBezTo>
                    <a:pt x="1688274" y="891239"/>
                    <a:pt x="1697954" y="891453"/>
                    <a:pt x="1708338" y="893494"/>
                  </a:cubicBezTo>
                  <a:cubicBezTo>
                    <a:pt x="1713508" y="894488"/>
                    <a:pt x="1718876" y="896104"/>
                    <a:pt x="1724441" y="898394"/>
                  </a:cubicBezTo>
                  <a:cubicBezTo>
                    <a:pt x="1729909" y="900626"/>
                    <a:pt x="1735749" y="903848"/>
                    <a:pt x="1740788" y="907558"/>
                  </a:cubicBezTo>
                  <a:cubicBezTo>
                    <a:pt x="1751019" y="914992"/>
                    <a:pt x="1758226" y="923533"/>
                    <a:pt x="1763749" y="931679"/>
                  </a:cubicBezTo>
                  <a:cubicBezTo>
                    <a:pt x="1769363" y="939934"/>
                    <a:pt x="1773035" y="947872"/>
                    <a:pt x="1776163" y="955664"/>
                  </a:cubicBezTo>
                  <a:cubicBezTo>
                    <a:pt x="1782320" y="971238"/>
                    <a:pt x="1785314" y="985990"/>
                    <a:pt x="1786953" y="1000626"/>
                  </a:cubicBezTo>
                  <a:cubicBezTo>
                    <a:pt x="1789880" y="1029868"/>
                    <a:pt x="1787595" y="1058619"/>
                    <a:pt x="1777284" y="1088508"/>
                  </a:cubicBezTo>
                  <a:cubicBezTo>
                    <a:pt x="1772080" y="1103423"/>
                    <a:pt x="1764226" y="1118619"/>
                    <a:pt x="1752691" y="1133149"/>
                  </a:cubicBezTo>
                  <a:cubicBezTo>
                    <a:pt x="1746678" y="1140318"/>
                    <a:pt x="1739972" y="1147326"/>
                    <a:pt x="1731917" y="1153565"/>
                  </a:cubicBezTo>
                  <a:cubicBezTo>
                    <a:pt x="1728013" y="1156719"/>
                    <a:pt x="1723674" y="1159635"/>
                    <a:pt x="1719207" y="1162287"/>
                  </a:cubicBezTo>
                  <a:cubicBezTo>
                    <a:pt x="1719098" y="1162379"/>
                    <a:pt x="1718943" y="1162417"/>
                    <a:pt x="1718838" y="1162458"/>
                  </a:cubicBezTo>
                  <a:cubicBezTo>
                    <a:pt x="1729186" y="1188187"/>
                    <a:pt x="1740298" y="1213830"/>
                    <a:pt x="1751507" y="1239531"/>
                  </a:cubicBezTo>
                  <a:cubicBezTo>
                    <a:pt x="1755865" y="1249498"/>
                    <a:pt x="1760379" y="1259427"/>
                    <a:pt x="1764891" y="1269357"/>
                  </a:cubicBezTo>
                  <a:lnTo>
                    <a:pt x="1778473" y="1299249"/>
                  </a:lnTo>
                  <a:lnTo>
                    <a:pt x="1806099" y="1358923"/>
                  </a:lnTo>
                  <a:cubicBezTo>
                    <a:pt x="1792291" y="1341841"/>
                    <a:pt x="1778701" y="1324576"/>
                    <a:pt x="1765487" y="1307040"/>
                  </a:cubicBezTo>
                  <a:cubicBezTo>
                    <a:pt x="1752174" y="1289495"/>
                    <a:pt x="1739123" y="1271821"/>
                    <a:pt x="1726458" y="1253775"/>
                  </a:cubicBezTo>
                  <a:cubicBezTo>
                    <a:pt x="1713684" y="1235821"/>
                    <a:pt x="1701136" y="1217584"/>
                    <a:pt x="1689178" y="1198941"/>
                  </a:cubicBezTo>
                  <a:cubicBezTo>
                    <a:pt x="1684665" y="1191993"/>
                    <a:pt x="1680155" y="1184993"/>
                    <a:pt x="1675806" y="1177906"/>
                  </a:cubicBezTo>
                  <a:cubicBezTo>
                    <a:pt x="1666123" y="1179511"/>
                    <a:pt x="1656684" y="1180024"/>
                    <a:pt x="1647869" y="1179732"/>
                  </a:cubicBezTo>
                  <a:cubicBezTo>
                    <a:pt x="1630042" y="1179080"/>
                    <a:pt x="1614263" y="1175723"/>
                    <a:pt x="1599924" y="1171477"/>
                  </a:cubicBezTo>
                  <a:cubicBezTo>
                    <a:pt x="1571571" y="1162710"/>
                    <a:pt x="1548080" y="1150213"/>
                    <a:pt x="1527319" y="1137695"/>
                  </a:cubicBezTo>
                  <a:cubicBezTo>
                    <a:pt x="1503380" y="1123342"/>
                    <a:pt x="1481678" y="1105237"/>
                    <a:pt x="1463364" y="1084693"/>
                  </a:cubicBezTo>
                  <a:cubicBezTo>
                    <a:pt x="1458799" y="1079558"/>
                    <a:pt x="1454233" y="1074423"/>
                    <a:pt x="1450148" y="1068975"/>
                  </a:cubicBezTo>
                  <a:lnTo>
                    <a:pt x="1443861" y="1060916"/>
                  </a:lnTo>
                  <a:lnTo>
                    <a:pt x="1438050" y="1052594"/>
                  </a:lnTo>
                  <a:cubicBezTo>
                    <a:pt x="1430361" y="1041385"/>
                    <a:pt x="1423719" y="1029760"/>
                    <a:pt x="1417545" y="1017972"/>
                  </a:cubicBezTo>
                  <a:lnTo>
                    <a:pt x="1413840" y="1007857"/>
                  </a:lnTo>
                  <a:lnTo>
                    <a:pt x="1405752" y="1010199"/>
                  </a:lnTo>
                  <a:cubicBezTo>
                    <a:pt x="1375586" y="1016342"/>
                    <a:pt x="1344292" y="1020166"/>
                    <a:pt x="1312156" y="1021427"/>
                  </a:cubicBezTo>
                  <a:lnTo>
                    <a:pt x="1312156" y="1021334"/>
                  </a:lnTo>
                  <a:cubicBezTo>
                    <a:pt x="1080646" y="1030399"/>
                    <a:pt x="849192" y="1039464"/>
                    <a:pt x="617681" y="1048529"/>
                  </a:cubicBezTo>
                  <a:cubicBezTo>
                    <a:pt x="287400" y="1061432"/>
                    <a:pt x="8938" y="847254"/>
                    <a:pt x="936" y="574063"/>
                  </a:cubicBezTo>
                  <a:cubicBezTo>
                    <a:pt x="600" y="563194"/>
                    <a:pt x="376" y="552280"/>
                    <a:pt x="208" y="541273"/>
                  </a:cubicBezTo>
                  <a:cubicBezTo>
                    <a:pt x="-184" y="513339"/>
                    <a:pt x="-16" y="485913"/>
                    <a:pt x="656" y="459042"/>
                  </a:cubicBezTo>
                  <a:cubicBezTo>
                    <a:pt x="5412" y="265029"/>
                    <a:pt x="179563" y="102141"/>
                    <a:pt x="412081" y="75271"/>
                  </a:cubicBezTo>
                  <a:cubicBezTo>
                    <a:pt x="543925" y="60008"/>
                    <a:pt x="679574" y="46134"/>
                    <a:pt x="818861" y="33878"/>
                  </a:cubicBezTo>
                  <a:cubicBezTo>
                    <a:pt x="973761" y="20234"/>
                    <a:pt x="1124911" y="9412"/>
                    <a:pt x="1271920" y="949"/>
                  </a:cubicBezTo>
                  <a:close/>
                </a:path>
              </a:pathLst>
            </a:custGeom>
            <a:solidFill>
              <a:schemeClr val="lt2"/>
            </a:solidFill>
            <a:ln cap="flat" cmpd="sng" w="19050">
              <a:solidFill>
                <a:srgbClr val="779DCE"/>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859" name="Google Shape;1859;p93"/>
            <p:cNvSpPr txBox="1"/>
            <p:nvPr/>
          </p:nvSpPr>
          <p:spPr>
            <a:xfrm>
              <a:off x="2293203" y="1862378"/>
              <a:ext cx="240453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213C"/>
                  </a:solidFill>
                  <a:latin typeface="Calibri"/>
                  <a:ea typeface="Calibri"/>
                  <a:cs typeface="Calibri"/>
                  <a:sym typeface="Calibri"/>
                </a:rPr>
                <a:t>Training Agreement Furnished?</a:t>
              </a:r>
              <a:endParaRPr/>
            </a:p>
          </p:txBody>
        </p:sp>
      </p:grpSp>
      <p:grpSp>
        <p:nvGrpSpPr>
          <p:cNvPr id="1860" name="Google Shape;1860;p93"/>
          <p:cNvGrpSpPr/>
          <p:nvPr/>
        </p:nvGrpSpPr>
        <p:grpSpPr>
          <a:xfrm>
            <a:off x="4856854" y="1073142"/>
            <a:ext cx="2478291" cy="2194560"/>
            <a:chOff x="5361940" y="1032667"/>
            <a:chExt cx="2478291" cy="2194560"/>
          </a:xfrm>
        </p:grpSpPr>
        <p:sp>
          <p:nvSpPr>
            <p:cNvPr id="1861" name="Google Shape;1861;p93"/>
            <p:cNvSpPr/>
            <p:nvPr/>
          </p:nvSpPr>
          <p:spPr>
            <a:xfrm>
              <a:off x="5361940" y="1032667"/>
              <a:ext cx="2468880" cy="2194560"/>
            </a:xfrm>
            <a:custGeom>
              <a:rect b="b" l="l" r="r" t="t"/>
              <a:pathLst>
                <a:path extrusionOk="0" h="1547769" w="1774954">
                  <a:moveTo>
                    <a:pt x="983062" y="1153425"/>
                  </a:moveTo>
                  <a:cubicBezTo>
                    <a:pt x="982858" y="1153100"/>
                    <a:pt x="981508" y="1153633"/>
                    <a:pt x="979777" y="1155066"/>
                  </a:cubicBezTo>
                  <a:cubicBezTo>
                    <a:pt x="976214" y="1158168"/>
                    <a:pt x="971653" y="1164560"/>
                    <a:pt x="967793" y="1172236"/>
                  </a:cubicBezTo>
                  <a:cubicBezTo>
                    <a:pt x="962554" y="1182692"/>
                    <a:pt x="957870" y="1194821"/>
                    <a:pt x="953746" y="1207644"/>
                  </a:cubicBezTo>
                  <a:cubicBezTo>
                    <a:pt x="962051" y="1201155"/>
                    <a:pt x="970226" y="1191941"/>
                    <a:pt x="976132" y="1182377"/>
                  </a:cubicBezTo>
                  <a:cubicBezTo>
                    <a:pt x="979932" y="1176376"/>
                    <a:pt x="982914" y="1170052"/>
                    <a:pt x="984487" y="1165139"/>
                  </a:cubicBezTo>
                  <a:cubicBezTo>
                    <a:pt x="985257" y="1162794"/>
                    <a:pt x="985872" y="1160586"/>
                    <a:pt x="986099" y="1159640"/>
                  </a:cubicBezTo>
                  <a:cubicBezTo>
                    <a:pt x="986413" y="1158571"/>
                    <a:pt x="986537" y="1158657"/>
                    <a:pt x="987487" y="1160113"/>
                  </a:cubicBezTo>
                  <a:cubicBezTo>
                    <a:pt x="987976" y="1160821"/>
                    <a:pt x="988755" y="1161729"/>
                    <a:pt x="989168" y="1162016"/>
                  </a:cubicBezTo>
                  <a:cubicBezTo>
                    <a:pt x="989664" y="1162360"/>
                    <a:pt x="989874" y="1162323"/>
                    <a:pt x="989865" y="1162071"/>
                  </a:cubicBezTo>
                  <a:cubicBezTo>
                    <a:pt x="989917" y="1161556"/>
                    <a:pt x="989087" y="1160367"/>
                    <a:pt x="987892" y="1159353"/>
                  </a:cubicBezTo>
                  <a:cubicBezTo>
                    <a:pt x="985549" y="1156991"/>
                    <a:pt x="981327" y="1155836"/>
                    <a:pt x="981674" y="1155158"/>
                  </a:cubicBezTo>
                  <a:cubicBezTo>
                    <a:pt x="981933" y="1154786"/>
                    <a:pt x="983446" y="1153754"/>
                    <a:pt x="983062" y="1153425"/>
                  </a:cubicBezTo>
                  <a:close/>
                  <a:moveTo>
                    <a:pt x="1271920" y="949"/>
                  </a:moveTo>
                  <a:cubicBezTo>
                    <a:pt x="1540310" y="-14452"/>
                    <a:pt x="1769022" y="159582"/>
                    <a:pt x="1773387" y="381899"/>
                  </a:cubicBezTo>
                  <a:cubicBezTo>
                    <a:pt x="1774394" y="432681"/>
                    <a:pt x="1774898" y="484017"/>
                    <a:pt x="1774954" y="536000"/>
                  </a:cubicBezTo>
                  <a:cubicBezTo>
                    <a:pt x="1774954" y="565646"/>
                    <a:pt x="1774842" y="595152"/>
                    <a:pt x="1774562" y="624428"/>
                  </a:cubicBezTo>
                  <a:cubicBezTo>
                    <a:pt x="1772491" y="837172"/>
                    <a:pt x="1569241" y="1011345"/>
                    <a:pt x="1312156" y="1021427"/>
                  </a:cubicBezTo>
                  <a:lnTo>
                    <a:pt x="1312156" y="1021334"/>
                  </a:lnTo>
                  <a:lnTo>
                    <a:pt x="867914" y="1038730"/>
                  </a:lnTo>
                  <a:lnTo>
                    <a:pt x="866342" y="1063305"/>
                  </a:lnTo>
                  <a:cubicBezTo>
                    <a:pt x="866250" y="1071821"/>
                    <a:pt x="866356" y="1080228"/>
                    <a:pt x="867261" y="1088455"/>
                  </a:cubicBezTo>
                  <a:lnTo>
                    <a:pt x="867730" y="1094663"/>
                  </a:lnTo>
                  <a:lnTo>
                    <a:pt x="868565" y="1100697"/>
                  </a:lnTo>
                  <a:cubicBezTo>
                    <a:pt x="868976" y="1104781"/>
                    <a:pt x="869865" y="1108708"/>
                    <a:pt x="870614" y="1112659"/>
                  </a:cubicBezTo>
                  <a:cubicBezTo>
                    <a:pt x="873890" y="1128415"/>
                    <a:pt x="878898" y="1143352"/>
                    <a:pt x="885891" y="1157461"/>
                  </a:cubicBezTo>
                  <a:cubicBezTo>
                    <a:pt x="887868" y="1161408"/>
                    <a:pt x="889792" y="1165256"/>
                    <a:pt x="891789" y="1168910"/>
                  </a:cubicBezTo>
                  <a:cubicBezTo>
                    <a:pt x="893520" y="1160859"/>
                    <a:pt x="895629" y="1152703"/>
                    <a:pt x="898455" y="1144309"/>
                  </a:cubicBezTo>
                  <a:cubicBezTo>
                    <a:pt x="902742" y="1131783"/>
                    <a:pt x="908201" y="1118538"/>
                    <a:pt x="918321" y="1104670"/>
                  </a:cubicBezTo>
                  <a:cubicBezTo>
                    <a:pt x="923577" y="1097719"/>
                    <a:pt x="930136" y="1090568"/>
                    <a:pt x="939106" y="1084358"/>
                  </a:cubicBezTo>
                  <a:cubicBezTo>
                    <a:pt x="947881" y="1078074"/>
                    <a:pt x="959883" y="1073233"/>
                    <a:pt x="970973" y="1071558"/>
                  </a:cubicBezTo>
                  <a:cubicBezTo>
                    <a:pt x="982009" y="1069785"/>
                    <a:pt x="991998" y="1070226"/>
                    <a:pt x="1001380" y="1071715"/>
                  </a:cubicBezTo>
                  <a:cubicBezTo>
                    <a:pt x="1010734" y="1073247"/>
                    <a:pt x="1019506" y="1075969"/>
                    <a:pt x="1028007" y="1079788"/>
                  </a:cubicBezTo>
                  <a:cubicBezTo>
                    <a:pt x="1036520" y="1083678"/>
                    <a:pt x="1044802" y="1088694"/>
                    <a:pt x="1052783" y="1095644"/>
                  </a:cubicBezTo>
                  <a:cubicBezTo>
                    <a:pt x="1056766" y="1099085"/>
                    <a:pt x="1060612" y="1103165"/>
                    <a:pt x="1064292" y="1107926"/>
                  </a:cubicBezTo>
                  <a:cubicBezTo>
                    <a:pt x="1067917" y="1112589"/>
                    <a:pt x="1071370" y="1118295"/>
                    <a:pt x="1073886" y="1124025"/>
                  </a:cubicBezTo>
                  <a:cubicBezTo>
                    <a:pt x="1079042" y="1135572"/>
                    <a:pt x="1081026" y="1146570"/>
                    <a:pt x="1081747" y="1156385"/>
                  </a:cubicBezTo>
                  <a:cubicBezTo>
                    <a:pt x="1082494" y="1166341"/>
                    <a:pt x="1081715" y="1175052"/>
                    <a:pt x="1080537" y="1183366"/>
                  </a:cubicBezTo>
                  <a:cubicBezTo>
                    <a:pt x="1078101" y="1199935"/>
                    <a:pt x="1073335" y="1214212"/>
                    <a:pt x="1067452" y="1227714"/>
                  </a:cubicBezTo>
                  <a:cubicBezTo>
                    <a:pt x="1055396" y="1254516"/>
                    <a:pt x="1039071" y="1278291"/>
                    <a:pt x="1015220" y="1299048"/>
                  </a:cubicBezTo>
                  <a:cubicBezTo>
                    <a:pt x="1003268" y="1309377"/>
                    <a:pt x="988879" y="1318627"/>
                    <a:pt x="971631" y="1325462"/>
                  </a:cubicBezTo>
                  <a:cubicBezTo>
                    <a:pt x="962844" y="1328675"/>
                    <a:pt x="953535" y="1331402"/>
                    <a:pt x="943442" y="1332789"/>
                  </a:cubicBezTo>
                  <a:cubicBezTo>
                    <a:pt x="938484" y="1333574"/>
                    <a:pt x="933270" y="1333936"/>
                    <a:pt x="928074" y="1334005"/>
                  </a:cubicBezTo>
                  <a:cubicBezTo>
                    <a:pt x="927934" y="1334031"/>
                    <a:pt x="927782" y="1333986"/>
                    <a:pt x="927670" y="1333969"/>
                  </a:cubicBezTo>
                  <a:cubicBezTo>
                    <a:pt x="923799" y="1361430"/>
                    <a:pt x="920633" y="1389197"/>
                    <a:pt x="917522" y="1417063"/>
                  </a:cubicBezTo>
                  <a:cubicBezTo>
                    <a:pt x="916325" y="1427875"/>
                    <a:pt x="915282" y="1438732"/>
                    <a:pt x="914238" y="1449589"/>
                  </a:cubicBezTo>
                  <a:lnTo>
                    <a:pt x="911091" y="1482271"/>
                  </a:lnTo>
                  <a:lnTo>
                    <a:pt x="905255" y="1547769"/>
                  </a:lnTo>
                  <a:cubicBezTo>
                    <a:pt x="901813" y="1526076"/>
                    <a:pt x="898651" y="1504333"/>
                    <a:pt x="895951" y="1482542"/>
                  </a:cubicBezTo>
                  <a:cubicBezTo>
                    <a:pt x="893168" y="1460694"/>
                    <a:pt x="890677" y="1438866"/>
                    <a:pt x="888706" y="1416908"/>
                  </a:cubicBezTo>
                  <a:cubicBezTo>
                    <a:pt x="886595" y="1394974"/>
                    <a:pt x="884821" y="1372908"/>
                    <a:pt x="883761" y="1350786"/>
                  </a:cubicBezTo>
                  <a:cubicBezTo>
                    <a:pt x="883317" y="1342512"/>
                    <a:pt x="882902" y="1334196"/>
                    <a:pt x="882669" y="1325884"/>
                  </a:cubicBezTo>
                  <a:cubicBezTo>
                    <a:pt x="873477" y="1322443"/>
                    <a:pt x="865041" y="1318177"/>
                    <a:pt x="857548" y="1313525"/>
                  </a:cubicBezTo>
                  <a:cubicBezTo>
                    <a:pt x="842424" y="1304066"/>
                    <a:pt x="830426" y="1293283"/>
                    <a:pt x="820118" y="1282448"/>
                  </a:cubicBezTo>
                  <a:cubicBezTo>
                    <a:pt x="799922" y="1260702"/>
                    <a:pt x="785801" y="1238151"/>
                    <a:pt x="774055" y="1216943"/>
                  </a:cubicBezTo>
                  <a:cubicBezTo>
                    <a:pt x="760472" y="1192558"/>
                    <a:pt x="750699" y="1166040"/>
                    <a:pt x="745080" y="1139097"/>
                  </a:cubicBezTo>
                  <a:cubicBezTo>
                    <a:pt x="743686" y="1132369"/>
                    <a:pt x="742291" y="1125641"/>
                    <a:pt x="741470" y="1118881"/>
                  </a:cubicBezTo>
                  <a:lnTo>
                    <a:pt x="740042" y="1108760"/>
                  </a:lnTo>
                  <a:lnTo>
                    <a:pt x="739159" y="1098648"/>
                  </a:lnTo>
                  <a:cubicBezTo>
                    <a:pt x="738089" y="1085098"/>
                    <a:pt x="738134" y="1071709"/>
                    <a:pt x="738665" y="1058413"/>
                  </a:cubicBezTo>
                  <a:lnTo>
                    <a:pt x="741213" y="1043691"/>
                  </a:lnTo>
                  <a:lnTo>
                    <a:pt x="617682" y="1048529"/>
                  </a:lnTo>
                  <a:cubicBezTo>
                    <a:pt x="287400" y="1061432"/>
                    <a:pt x="8938" y="847254"/>
                    <a:pt x="936" y="574063"/>
                  </a:cubicBezTo>
                  <a:cubicBezTo>
                    <a:pt x="600" y="563194"/>
                    <a:pt x="376" y="552280"/>
                    <a:pt x="208" y="541273"/>
                  </a:cubicBezTo>
                  <a:cubicBezTo>
                    <a:pt x="-184" y="513338"/>
                    <a:pt x="-16" y="485913"/>
                    <a:pt x="656" y="459042"/>
                  </a:cubicBezTo>
                  <a:cubicBezTo>
                    <a:pt x="5412" y="265029"/>
                    <a:pt x="179563" y="102141"/>
                    <a:pt x="412081" y="75271"/>
                  </a:cubicBezTo>
                  <a:cubicBezTo>
                    <a:pt x="543925" y="60008"/>
                    <a:pt x="679574" y="46134"/>
                    <a:pt x="818861" y="33878"/>
                  </a:cubicBezTo>
                  <a:cubicBezTo>
                    <a:pt x="973761" y="20234"/>
                    <a:pt x="1124911" y="9412"/>
                    <a:pt x="1271920" y="949"/>
                  </a:cubicBezTo>
                  <a:close/>
                </a:path>
              </a:pathLst>
            </a:custGeom>
            <a:solidFill>
              <a:srgbClr val="F2C217"/>
            </a:solidFill>
            <a:ln cap="flat" cmpd="sng" w="19050">
              <a:solidFill>
                <a:srgbClr val="42631C"/>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862" name="Google Shape;1862;p93"/>
            <p:cNvSpPr txBox="1"/>
            <p:nvPr/>
          </p:nvSpPr>
          <p:spPr>
            <a:xfrm flipH="1">
              <a:off x="5416886" y="1170049"/>
              <a:ext cx="2423345"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213C"/>
                  </a:solidFill>
                  <a:latin typeface="Calibri"/>
                  <a:ea typeface="Calibri"/>
                  <a:cs typeface="Calibri"/>
                  <a:sym typeface="Calibri"/>
                </a:rPr>
                <a:t>Approved Training </a:t>
              </a:r>
              <a:endParaRPr/>
            </a:p>
            <a:p>
              <a:pPr indent="0" lvl="0" marL="0" marR="0" rtl="0" algn="ctr">
                <a:spcBef>
                  <a:spcPts val="0"/>
                </a:spcBef>
                <a:spcAft>
                  <a:spcPts val="0"/>
                </a:spcAft>
                <a:buNone/>
              </a:pPr>
              <a:r>
                <a:rPr b="1" lang="en-US" sz="2400">
                  <a:solidFill>
                    <a:srgbClr val="00213C"/>
                  </a:solidFill>
                  <a:latin typeface="Calibri"/>
                  <a:ea typeface="Calibri"/>
                  <a:cs typeface="Calibri"/>
                  <a:sym typeface="Calibri"/>
                </a:rPr>
                <a:t>Program? </a:t>
              </a:r>
              <a:endParaRPr/>
            </a:p>
          </p:txBody>
        </p:sp>
      </p:grpSp>
      <p:grpSp>
        <p:nvGrpSpPr>
          <p:cNvPr id="1863" name="Google Shape;1863;p93"/>
          <p:cNvGrpSpPr/>
          <p:nvPr/>
        </p:nvGrpSpPr>
        <p:grpSpPr>
          <a:xfrm>
            <a:off x="7866998" y="2325883"/>
            <a:ext cx="2834640" cy="1554480"/>
            <a:chOff x="8455660" y="1556101"/>
            <a:chExt cx="2834640" cy="1554480"/>
          </a:xfrm>
        </p:grpSpPr>
        <p:sp>
          <p:nvSpPr>
            <p:cNvPr id="1864" name="Google Shape;1864;p93"/>
            <p:cNvSpPr/>
            <p:nvPr/>
          </p:nvSpPr>
          <p:spPr>
            <a:xfrm>
              <a:off x="8455660" y="1556101"/>
              <a:ext cx="2834640" cy="1554480"/>
            </a:xfrm>
            <a:custGeom>
              <a:rect b="b" l="l" r="r" t="t"/>
              <a:pathLst>
                <a:path extrusionOk="0" h="1049082" w="2116442">
                  <a:moveTo>
                    <a:pt x="366258" y="932916"/>
                  </a:moveTo>
                  <a:cubicBezTo>
                    <a:pt x="354566" y="932646"/>
                    <a:pt x="341599" y="933592"/>
                    <a:pt x="328243" y="935341"/>
                  </a:cubicBezTo>
                  <a:cubicBezTo>
                    <a:pt x="337657" y="940078"/>
                    <a:pt x="349481" y="943533"/>
                    <a:pt x="360652" y="944788"/>
                  </a:cubicBezTo>
                  <a:cubicBezTo>
                    <a:pt x="367701" y="945659"/>
                    <a:pt x="374693" y="945654"/>
                    <a:pt x="379807" y="944978"/>
                  </a:cubicBezTo>
                  <a:cubicBezTo>
                    <a:pt x="382257" y="944672"/>
                    <a:pt x="384516" y="944285"/>
                    <a:pt x="385468" y="944086"/>
                  </a:cubicBezTo>
                  <a:cubicBezTo>
                    <a:pt x="386568" y="943913"/>
                    <a:pt x="386543" y="944062"/>
                    <a:pt x="385633" y="945543"/>
                  </a:cubicBezTo>
                  <a:cubicBezTo>
                    <a:pt x="385202" y="946287"/>
                    <a:pt x="384713" y="947380"/>
                    <a:pt x="384630" y="947876"/>
                  </a:cubicBezTo>
                  <a:cubicBezTo>
                    <a:pt x="384531" y="948471"/>
                    <a:pt x="384654" y="948645"/>
                    <a:pt x="384878" y="948529"/>
                  </a:cubicBezTo>
                  <a:cubicBezTo>
                    <a:pt x="385367" y="948356"/>
                    <a:pt x="386087" y="947098"/>
                    <a:pt x="386493" y="945585"/>
                  </a:cubicBezTo>
                  <a:cubicBezTo>
                    <a:pt x="387628" y="942457"/>
                    <a:pt x="386869" y="938146"/>
                    <a:pt x="387630" y="938171"/>
                  </a:cubicBezTo>
                  <a:cubicBezTo>
                    <a:pt x="388077" y="938245"/>
                    <a:pt x="389657" y="939173"/>
                    <a:pt x="389789" y="938685"/>
                  </a:cubicBezTo>
                  <a:cubicBezTo>
                    <a:pt x="389996" y="938362"/>
                    <a:pt x="388937" y="937369"/>
                    <a:pt x="386902" y="936416"/>
                  </a:cubicBezTo>
                  <a:cubicBezTo>
                    <a:pt x="382576" y="934519"/>
                    <a:pt x="374848" y="933126"/>
                    <a:pt x="366258" y="932916"/>
                  </a:cubicBezTo>
                  <a:close/>
                  <a:moveTo>
                    <a:pt x="1613408" y="949"/>
                  </a:moveTo>
                  <a:cubicBezTo>
                    <a:pt x="1881798" y="-14452"/>
                    <a:pt x="2110510" y="159582"/>
                    <a:pt x="2114875" y="381899"/>
                  </a:cubicBezTo>
                  <a:cubicBezTo>
                    <a:pt x="2115882" y="432681"/>
                    <a:pt x="2116386" y="484017"/>
                    <a:pt x="2116442" y="536000"/>
                  </a:cubicBezTo>
                  <a:cubicBezTo>
                    <a:pt x="2116442" y="565646"/>
                    <a:pt x="2116330" y="595152"/>
                    <a:pt x="2116050" y="624428"/>
                  </a:cubicBezTo>
                  <a:cubicBezTo>
                    <a:pt x="2113979" y="837172"/>
                    <a:pt x="1910729" y="1011345"/>
                    <a:pt x="1653644" y="1021427"/>
                  </a:cubicBezTo>
                  <a:lnTo>
                    <a:pt x="1653644" y="1021334"/>
                  </a:lnTo>
                  <a:cubicBezTo>
                    <a:pt x="1422134" y="1030399"/>
                    <a:pt x="1190680" y="1039464"/>
                    <a:pt x="959170" y="1048529"/>
                  </a:cubicBezTo>
                  <a:cubicBezTo>
                    <a:pt x="752744" y="1056593"/>
                    <a:pt x="566560" y="975954"/>
                    <a:pt x="453997" y="847644"/>
                  </a:cubicBezTo>
                  <a:lnTo>
                    <a:pt x="417824" y="796510"/>
                  </a:lnTo>
                  <a:lnTo>
                    <a:pt x="399063" y="806227"/>
                  </a:lnTo>
                  <a:lnTo>
                    <a:pt x="393650" y="809304"/>
                  </a:lnTo>
                  <a:lnTo>
                    <a:pt x="388551" y="812636"/>
                  </a:lnTo>
                  <a:cubicBezTo>
                    <a:pt x="385034" y="814753"/>
                    <a:pt x="381864" y="817234"/>
                    <a:pt x="378611" y="819599"/>
                  </a:cubicBezTo>
                  <a:cubicBezTo>
                    <a:pt x="365764" y="829292"/>
                    <a:pt x="354398" y="840201"/>
                    <a:pt x="344629" y="852551"/>
                  </a:cubicBezTo>
                  <a:cubicBezTo>
                    <a:pt x="341905" y="856025"/>
                    <a:pt x="339247" y="859409"/>
                    <a:pt x="336797" y="862775"/>
                  </a:cubicBezTo>
                  <a:cubicBezTo>
                    <a:pt x="344816" y="860900"/>
                    <a:pt x="353091" y="859323"/>
                    <a:pt x="361888" y="858293"/>
                  </a:cubicBezTo>
                  <a:cubicBezTo>
                    <a:pt x="375045" y="856817"/>
                    <a:pt x="389353" y="856095"/>
                    <a:pt x="406215" y="859321"/>
                  </a:cubicBezTo>
                  <a:cubicBezTo>
                    <a:pt x="414745" y="861104"/>
                    <a:pt x="424012" y="863979"/>
                    <a:pt x="433459" y="869436"/>
                  </a:cubicBezTo>
                  <a:cubicBezTo>
                    <a:pt x="442890" y="874686"/>
                    <a:pt x="452394" y="883469"/>
                    <a:pt x="458646" y="892781"/>
                  </a:cubicBezTo>
                  <a:cubicBezTo>
                    <a:pt x="464964" y="902002"/>
                    <a:pt x="468832" y="911222"/>
                    <a:pt x="471493" y="920341"/>
                  </a:cubicBezTo>
                  <a:cubicBezTo>
                    <a:pt x="474104" y="929453"/>
                    <a:pt x="475391" y="938547"/>
                    <a:pt x="475569" y="947865"/>
                  </a:cubicBezTo>
                  <a:cubicBezTo>
                    <a:pt x="475689" y="957224"/>
                    <a:pt x="474692" y="966854"/>
                    <a:pt x="471817" y="977040"/>
                  </a:cubicBezTo>
                  <a:cubicBezTo>
                    <a:pt x="470408" y="982111"/>
                    <a:pt x="468362" y="987332"/>
                    <a:pt x="465629" y="992692"/>
                  </a:cubicBezTo>
                  <a:cubicBezTo>
                    <a:pt x="462962" y="997962"/>
                    <a:pt x="459278" y="1003522"/>
                    <a:pt x="455172" y="1008244"/>
                  </a:cubicBezTo>
                  <a:cubicBezTo>
                    <a:pt x="446934" y="1017840"/>
                    <a:pt x="437837" y="1024331"/>
                    <a:pt x="429271" y="1029177"/>
                  </a:cubicBezTo>
                  <a:cubicBezTo>
                    <a:pt x="420589" y="1034105"/>
                    <a:pt x="412379" y="1037122"/>
                    <a:pt x="404360" y="1039609"/>
                  </a:cubicBezTo>
                  <a:cubicBezTo>
                    <a:pt x="388338" y="1044485"/>
                    <a:pt x="373393" y="1046274"/>
                    <a:pt x="358672" y="1046722"/>
                  </a:cubicBezTo>
                  <a:cubicBezTo>
                    <a:pt x="329288" y="1047272"/>
                    <a:pt x="300817" y="1042668"/>
                    <a:pt x="271860" y="1029971"/>
                  </a:cubicBezTo>
                  <a:cubicBezTo>
                    <a:pt x="257415" y="1023577"/>
                    <a:pt x="242906" y="1014518"/>
                    <a:pt x="229357" y="1001844"/>
                  </a:cubicBezTo>
                  <a:cubicBezTo>
                    <a:pt x="222699" y="995271"/>
                    <a:pt x="216256" y="988020"/>
                    <a:pt x="210690" y="979486"/>
                  </a:cubicBezTo>
                  <a:cubicBezTo>
                    <a:pt x="207862" y="975339"/>
                    <a:pt x="205307" y="970779"/>
                    <a:pt x="203025" y="966111"/>
                  </a:cubicBezTo>
                  <a:cubicBezTo>
                    <a:pt x="202942" y="965995"/>
                    <a:pt x="202918" y="965838"/>
                    <a:pt x="202885" y="965730"/>
                  </a:cubicBezTo>
                  <a:cubicBezTo>
                    <a:pt x="176402" y="973961"/>
                    <a:pt x="149945" y="982960"/>
                    <a:pt x="123420" y="992052"/>
                  </a:cubicBezTo>
                  <a:cubicBezTo>
                    <a:pt x="113133" y="995589"/>
                    <a:pt x="102871" y="999283"/>
                    <a:pt x="92609" y="1002977"/>
                  </a:cubicBezTo>
                  <a:lnTo>
                    <a:pt x="61715" y="1014094"/>
                  </a:lnTo>
                  <a:lnTo>
                    <a:pt x="0" y="1036798"/>
                  </a:lnTo>
                  <a:cubicBezTo>
                    <a:pt x="18144" y="1024419"/>
                    <a:pt x="36453" y="1012271"/>
                    <a:pt x="55001" y="1000521"/>
                  </a:cubicBezTo>
                  <a:cubicBezTo>
                    <a:pt x="73566" y="988671"/>
                    <a:pt x="92239" y="977094"/>
                    <a:pt x="111251" y="965932"/>
                  </a:cubicBezTo>
                  <a:cubicBezTo>
                    <a:pt x="130180" y="954653"/>
                    <a:pt x="149374" y="943622"/>
                    <a:pt x="168923" y="933213"/>
                  </a:cubicBezTo>
                  <a:cubicBezTo>
                    <a:pt x="176214" y="929277"/>
                    <a:pt x="183556" y="925350"/>
                    <a:pt x="190971" y="921588"/>
                  </a:cubicBezTo>
                  <a:cubicBezTo>
                    <a:pt x="190156" y="911807"/>
                    <a:pt x="190409" y="902357"/>
                    <a:pt x="191414" y="893595"/>
                  </a:cubicBezTo>
                  <a:cubicBezTo>
                    <a:pt x="193506" y="875880"/>
                    <a:pt x="198130" y="860424"/>
                    <a:pt x="203522" y="846476"/>
                  </a:cubicBezTo>
                  <a:cubicBezTo>
                    <a:pt x="214556" y="818926"/>
                    <a:pt x="228914" y="796524"/>
                    <a:pt x="243072" y="776844"/>
                  </a:cubicBezTo>
                  <a:cubicBezTo>
                    <a:pt x="259316" y="754146"/>
                    <a:pt x="279118" y="733981"/>
                    <a:pt x="301078" y="717390"/>
                  </a:cubicBezTo>
                  <a:cubicBezTo>
                    <a:pt x="306566" y="713256"/>
                    <a:pt x="312053" y="709121"/>
                    <a:pt x="317815" y="705490"/>
                  </a:cubicBezTo>
                  <a:lnTo>
                    <a:pt x="326356" y="699876"/>
                  </a:lnTo>
                  <a:lnTo>
                    <a:pt x="335121" y="694757"/>
                  </a:lnTo>
                  <a:lnTo>
                    <a:pt x="361241" y="682022"/>
                  </a:lnTo>
                  <a:lnTo>
                    <a:pt x="357676" y="673415"/>
                  </a:lnTo>
                  <a:cubicBezTo>
                    <a:pt x="348651" y="641439"/>
                    <a:pt x="343425" y="608212"/>
                    <a:pt x="342424" y="574063"/>
                  </a:cubicBezTo>
                  <a:cubicBezTo>
                    <a:pt x="342088" y="563194"/>
                    <a:pt x="341864" y="552280"/>
                    <a:pt x="341696" y="541273"/>
                  </a:cubicBezTo>
                  <a:cubicBezTo>
                    <a:pt x="341304" y="513339"/>
                    <a:pt x="341472" y="485913"/>
                    <a:pt x="342144" y="459042"/>
                  </a:cubicBezTo>
                  <a:cubicBezTo>
                    <a:pt x="346900" y="265029"/>
                    <a:pt x="521051" y="102141"/>
                    <a:pt x="753569" y="75271"/>
                  </a:cubicBezTo>
                  <a:cubicBezTo>
                    <a:pt x="885413" y="60008"/>
                    <a:pt x="1021062" y="46134"/>
                    <a:pt x="1160349" y="33878"/>
                  </a:cubicBezTo>
                  <a:cubicBezTo>
                    <a:pt x="1315249" y="20234"/>
                    <a:pt x="1466399" y="9413"/>
                    <a:pt x="1613408" y="949"/>
                  </a:cubicBezTo>
                  <a:close/>
                </a:path>
              </a:pathLst>
            </a:custGeom>
            <a:solidFill>
              <a:srgbClr val="C3E6FB"/>
            </a:solidFill>
            <a:ln cap="flat" cmpd="sng" w="19050">
              <a:solidFill>
                <a:srgbClr val="779DCE"/>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865" name="Google Shape;1865;p93"/>
            <p:cNvSpPr txBox="1"/>
            <p:nvPr/>
          </p:nvSpPr>
          <p:spPr>
            <a:xfrm>
              <a:off x="8891957" y="1713326"/>
              <a:ext cx="2398343"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213C"/>
                  </a:solidFill>
                  <a:latin typeface="Calibri"/>
                  <a:ea typeface="Calibri"/>
                  <a:cs typeface="Calibri"/>
                  <a:sym typeface="Calibri"/>
                </a:rPr>
                <a:t>Trainees </a:t>
              </a:r>
              <a:endParaRPr/>
            </a:p>
            <a:p>
              <a:pPr indent="0" lvl="0" marL="0" marR="0" rtl="0" algn="ctr">
                <a:spcBef>
                  <a:spcPts val="0"/>
                </a:spcBef>
                <a:spcAft>
                  <a:spcPts val="0"/>
                </a:spcAft>
                <a:buNone/>
              </a:pPr>
              <a:r>
                <a:rPr b="1" lang="en-US" sz="2400">
                  <a:solidFill>
                    <a:srgbClr val="00213C"/>
                  </a:solidFill>
                  <a:latin typeface="Calibri"/>
                  <a:ea typeface="Calibri"/>
                  <a:cs typeface="Calibri"/>
                  <a:sym typeface="Calibri"/>
                </a:rPr>
                <a:t>Receive Wages as Approved?</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0" name="Shape 1870"/>
        <p:cNvGrpSpPr/>
        <p:nvPr/>
      </p:nvGrpSpPr>
      <p:grpSpPr>
        <a:xfrm>
          <a:off x="0" y="0"/>
          <a:ext cx="0" cy="0"/>
          <a:chOff x="0" y="0"/>
          <a:chExt cx="0" cy="0"/>
        </a:xfrm>
      </p:grpSpPr>
      <p:sp>
        <p:nvSpPr>
          <p:cNvPr id="1871" name="Google Shape;1871;p94"/>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4400"/>
              <a:buFont typeface="Calibri"/>
              <a:buNone/>
            </a:pPr>
            <a:r>
              <a:rPr lang="en-US" sz="4400"/>
              <a:t>Additional Areas of Review</a:t>
            </a:r>
            <a:endParaRPr/>
          </a:p>
        </p:txBody>
      </p:sp>
      <p:grpSp>
        <p:nvGrpSpPr>
          <p:cNvPr id="1872" name="Google Shape;1872;p94"/>
          <p:cNvGrpSpPr/>
          <p:nvPr/>
        </p:nvGrpSpPr>
        <p:grpSpPr>
          <a:xfrm>
            <a:off x="740123" y="1371600"/>
            <a:ext cx="10093261" cy="4591696"/>
            <a:chOff x="452259" y="1026989"/>
            <a:chExt cx="8140696" cy="4591696"/>
          </a:xfrm>
        </p:grpSpPr>
        <p:sp>
          <p:nvSpPr>
            <p:cNvPr id="1873" name="Google Shape;1873;p94"/>
            <p:cNvSpPr/>
            <p:nvPr/>
          </p:nvSpPr>
          <p:spPr>
            <a:xfrm>
              <a:off x="4569545" y="1026989"/>
              <a:ext cx="3710020" cy="4591696"/>
            </a:xfrm>
            <a:prstGeom prst="roundRect">
              <a:avLst>
                <a:gd fmla="val 5953" name="adj"/>
              </a:avLst>
            </a:prstGeom>
            <a:solidFill>
              <a:srgbClr val="F8CA7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74" name="Google Shape;1874;p94"/>
            <p:cNvSpPr/>
            <p:nvPr/>
          </p:nvSpPr>
          <p:spPr>
            <a:xfrm>
              <a:off x="4616852" y="1087601"/>
              <a:ext cx="3556865" cy="4470472"/>
            </a:xfrm>
            <a:prstGeom prst="roundRect">
              <a:avLst>
                <a:gd fmla="val 4457" name="adj"/>
              </a:avLst>
            </a:prstGeom>
            <a:solidFill>
              <a:srgbClr val="39669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75" name="Google Shape;1875;p94"/>
            <p:cNvSpPr/>
            <p:nvPr/>
          </p:nvSpPr>
          <p:spPr>
            <a:xfrm rot="5400000">
              <a:off x="7937133" y="1397175"/>
              <a:ext cx="744715" cy="566928"/>
            </a:xfrm>
            <a:prstGeom prst="round2SameRect">
              <a:avLst>
                <a:gd fmla="val 18255" name="adj1"/>
                <a:gd fmla="val 0" name="adj2"/>
              </a:avLst>
            </a:prstGeom>
            <a:solidFill>
              <a:srgbClr val="779DCE"/>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76" name="Google Shape;1876;p94"/>
            <p:cNvSpPr/>
            <p:nvPr/>
          </p:nvSpPr>
          <p:spPr>
            <a:xfrm rot="5400000">
              <a:off x="7937133" y="2493801"/>
              <a:ext cx="744715" cy="566928"/>
            </a:xfrm>
            <a:prstGeom prst="round2SameRect">
              <a:avLst>
                <a:gd fmla="val 18255" name="adj1"/>
                <a:gd fmla="val 0" name="adj2"/>
              </a:avLst>
            </a:prstGeom>
            <a:solidFill>
              <a:srgbClr val="779DCE"/>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77" name="Google Shape;1877;p94"/>
            <p:cNvSpPr/>
            <p:nvPr/>
          </p:nvSpPr>
          <p:spPr>
            <a:xfrm rot="5400000">
              <a:off x="7937133" y="3590427"/>
              <a:ext cx="744715" cy="566928"/>
            </a:xfrm>
            <a:prstGeom prst="round2SameRect">
              <a:avLst>
                <a:gd fmla="val 18255" name="adj1"/>
                <a:gd fmla="val 0" name="adj2"/>
              </a:avLst>
            </a:prstGeom>
            <a:solidFill>
              <a:srgbClr val="779DCE"/>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78" name="Google Shape;1878;p94"/>
            <p:cNvSpPr/>
            <p:nvPr/>
          </p:nvSpPr>
          <p:spPr>
            <a:xfrm rot="5400000">
              <a:off x="7937133" y="4687052"/>
              <a:ext cx="744715" cy="566928"/>
            </a:xfrm>
            <a:prstGeom prst="round2SameRect">
              <a:avLst>
                <a:gd fmla="val 18255" name="adj1"/>
                <a:gd fmla="val 0" name="adj2"/>
              </a:avLst>
            </a:prstGeom>
            <a:solidFill>
              <a:srgbClr val="779DCE"/>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79" name="Google Shape;1879;p94"/>
            <p:cNvSpPr/>
            <p:nvPr/>
          </p:nvSpPr>
          <p:spPr>
            <a:xfrm>
              <a:off x="765653" y="1026989"/>
              <a:ext cx="3710020" cy="4591696"/>
            </a:xfrm>
            <a:prstGeom prst="roundRect">
              <a:avLst>
                <a:gd fmla="val 5953" name="adj"/>
              </a:avLst>
            </a:prstGeom>
            <a:solidFill>
              <a:srgbClr val="F8CA7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80" name="Google Shape;1880;p94"/>
            <p:cNvSpPr/>
            <p:nvPr/>
          </p:nvSpPr>
          <p:spPr>
            <a:xfrm>
              <a:off x="871501" y="1087601"/>
              <a:ext cx="3556865" cy="4470472"/>
            </a:xfrm>
            <a:prstGeom prst="roundRect">
              <a:avLst>
                <a:gd fmla="val 4457" name="adj"/>
              </a:avLst>
            </a:prstGeom>
            <a:solidFill>
              <a:srgbClr val="39669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81" name="Google Shape;1881;p94"/>
            <p:cNvSpPr/>
            <p:nvPr/>
          </p:nvSpPr>
          <p:spPr>
            <a:xfrm flipH="1" rot="-5400000">
              <a:off x="363365" y="1397178"/>
              <a:ext cx="744715" cy="566928"/>
            </a:xfrm>
            <a:prstGeom prst="round2SameRect">
              <a:avLst>
                <a:gd fmla="val 18255" name="adj1"/>
                <a:gd fmla="val 0" name="adj2"/>
              </a:avLst>
            </a:prstGeom>
            <a:solidFill>
              <a:srgbClr val="779ECE"/>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82" name="Google Shape;1882;p94"/>
            <p:cNvSpPr/>
            <p:nvPr/>
          </p:nvSpPr>
          <p:spPr>
            <a:xfrm flipH="1" rot="-5400000">
              <a:off x="363370" y="2493804"/>
              <a:ext cx="744715" cy="566928"/>
            </a:xfrm>
            <a:prstGeom prst="round2SameRect">
              <a:avLst>
                <a:gd fmla="val 18255" name="adj1"/>
                <a:gd fmla="val 0" name="adj2"/>
              </a:avLst>
            </a:prstGeom>
            <a:solidFill>
              <a:srgbClr val="779ECE"/>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83" name="Google Shape;1883;p94"/>
            <p:cNvSpPr/>
            <p:nvPr/>
          </p:nvSpPr>
          <p:spPr>
            <a:xfrm flipH="1" rot="-5400000">
              <a:off x="363369" y="3590429"/>
              <a:ext cx="744715" cy="566928"/>
            </a:xfrm>
            <a:prstGeom prst="round2SameRect">
              <a:avLst>
                <a:gd fmla="val 18255" name="adj1"/>
                <a:gd fmla="val 0" name="adj2"/>
              </a:avLst>
            </a:prstGeom>
            <a:solidFill>
              <a:srgbClr val="779ECE"/>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84" name="Google Shape;1884;p94"/>
            <p:cNvSpPr/>
            <p:nvPr/>
          </p:nvSpPr>
          <p:spPr>
            <a:xfrm flipH="1" rot="-5400000">
              <a:off x="363370" y="4687055"/>
              <a:ext cx="744715" cy="566928"/>
            </a:xfrm>
            <a:prstGeom prst="round2SameRect">
              <a:avLst>
                <a:gd fmla="val 18255" name="adj1"/>
                <a:gd fmla="val 0" name="adj2"/>
              </a:avLst>
            </a:prstGeom>
            <a:solidFill>
              <a:srgbClr val="779ECE"/>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85" name="Google Shape;1885;p94"/>
            <p:cNvSpPr/>
            <p:nvPr/>
          </p:nvSpPr>
          <p:spPr>
            <a:xfrm>
              <a:off x="4652332" y="1131469"/>
              <a:ext cx="3429729" cy="4382737"/>
            </a:xfrm>
            <a:prstGeom prst="roundRect">
              <a:avLst>
                <a:gd fmla="val 4629" name="adj"/>
              </a:avLst>
            </a:prstGeom>
            <a:solidFill>
              <a:schemeClr val="accent3"/>
            </a:solidFill>
            <a:ln>
              <a:noFill/>
            </a:ln>
            <a:effectLst>
              <a:outerShdw blurRad="50800" rotWithShape="0" algn="l" dist="38100">
                <a:srgbClr val="000000">
                  <a:alpha val="4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cxnSp>
          <p:nvCxnSpPr>
            <p:cNvPr id="1886" name="Google Shape;1886;p94"/>
            <p:cNvCxnSpPr/>
            <p:nvPr/>
          </p:nvCxnSpPr>
          <p:spPr>
            <a:xfrm>
              <a:off x="4804600" y="2273223"/>
              <a:ext cx="3125192" cy="0"/>
            </a:xfrm>
            <a:prstGeom prst="straightConnector1">
              <a:avLst/>
            </a:prstGeom>
            <a:noFill/>
            <a:ln cap="flat" cmpd="sng" w="19050">
              <a:solidFill>
                <a:schemeClr val="dk1"/>
              </a:solidFill>
              <a:prstDash val="solid"/>
              <a:miter lim="800000"/>
              <a:headEnd len="sm" w="sm" type="none"/>
              <a:tailEnd len="sm" w="sm" type="none"/>
            </a:ln>
          </p:spPr>
        </p:cxnSp>
        <p:cxnSp>
          <p:nvCxnSpPr>
            <p:cNvPr id="1887" name="Google Shape;1887;p94"/>
            <p:cNvCxnSpPr/>
            <p:nvPr/>
          </p:nvCxnSpPr>
          <p:spPr>
            <a:xfrm>
              <a:off x="4804600" y="3324316"/>
              <a:ext cx="3125192" cy="0"/>
            </a:xfrm>
            <a:prstGeom prst="straightConnector1">
              <a:avLst/>
            </a:prstGeom>
            <a:noFill/>
            <a:ln cap="flat" cmpd="sng" w="19050">
              <a:solidFill>
                <a:schemeClr val="dk1"/>
              </a:solidFill>
              <a:prstDash val="solid"/>
              <a:miter lim="800000"/>
              <a:headEnd len="sm" w="sm" type="none"/>
              <a:tailEnd len="sm" w="sm" type="none"/>
            </a:ln>
          </p:spPr>
        </p:cxnSp>
        <p:cxnSp>
          <p:nvCxnSpPr>
            <p:cNvPr id="1888" name="Google Shape;1888;p94"/>
            <p:cNvCxnSpPr/>
            <p:nvPr/>
          </p:nvCxnSpPr>
          <p:spPr>
            <a:xfrm>
              <a:off x="4804600" y="4375409"/>
              <a:ext cx="3125192" cy="0"/>
            </a:xfrm>
            <a:prstGeom prst="straightConnector1">
              <a:avLst/>
            </a:prstGeom>
            <a:noFill/>
            <a:ln cap="flat" cmpd="sng" w="19050">
              <a:solidFill>
                <a:schemeClr val="dk1"/>
              </a:solidFill>
              <a:prstDash val="solid"/>
              <a:miter lim="800000"/>
              <a:headEnd len="sm" w="sm" type="none"/>
              <a:tailEnd len="sm" w="sm" type="none"/>
            </a:ln>
          </p:spPr>
        </p:cxnSp>
        <p:cxnSp>
          <p:nvCxnSpPr>
            <p:cNvPr id="1889" name="Google Shape;1889;p94"/>
            <p:cNvCxnSpPr/>
            <p:nvPr/>
          </p:nvCxnSpPr>
          <p:spPr>
            <a:xfrm>
              <a:off x="4804600" y="5426502"/>
              <a:ext cx="3125192" cy="0"/>
            </a:xfrm>
            <a:prstGeom prst="straightConnector1">
              <a:avLst/>
            </a:prstGeom>
            <a:noFill/>
            <a:ln cap="flat" cmpd="sng" w="19050">
              <a:solidFill>
                <a:schemeClr val="dk1"/>
              </a:solidFill>
              <a:prstDash val="solid"/>
              <a:miter lim="800000"/>
              <a:headEnd len="sm" w="sm" type="none"/>
              <a:tailEnd len="sm" w="sm" type="none"/>
            </a:ln>
          </p:spPr>
        </p:cxnSp>
        <p:cxnSp>
          <p:nvCxnSpPr>
            <p:cNvPr id="1890" name="Google Shape;1890;p94"/>
            <p:cNvCxnSpPr/>
            <p:nvPr/>
          </p:nvCxnSpPr>
          <p:spPr>
            <a:xfrm>
              <a:off x="4804600" y="1222130"/>
              <a:ext cx="3125192" cy="0"/>
            </a:xfrm>
            <a:prstGeom prst="straightConnector1">
              <a:avLst/>
            </a:prstGeom>
            <a:noFill/>
            <a:ln cap="flat" cmpd="sng" w="19050">
              <a:solidFill>
                <a:schemeClr val="dk1"/>
              </a:solidFill>
              <a:prstDash val="solid"/>
              <a:miter lim="800000"/>
              <a:headEnd len="sm" w="sm" type="none"/>
              <a:tailEnd len="sm" w="sm" type="none"/>
            </a:ln>
          </p:spPr>
        </p:cxnSp>
        <p:sp>
          <p:nvSpPr>
            <p:cNvPr id="1891" name="Google Shape;1891;p94"/>
            <p:cNvSpPr/>
            <p:nvPr/>
          </p:nvSpPr>
          <p:spPr>
            <a:xfrm>
              <a:off x="963157" y="1131469"/>
              <a:ext cx="3429729" cy="4382737"/>
            </a:xfrm>
            <a:prstGeom prst="roundRect">
              <a:avLst>
                <a:gd fmla="val 4629" name="adj"/>
              </a:avLst>
            </a:prstGeom>
            <a:solidFill>
              <a:srgbClr val="C7D7EB"/>
            </a:solidFill>
            <a:ln>
              <a:noFill/>
            </a:ln>
            <a:effectLst>
              <a:outerShdw blurRad="50800" rotWithShape="0" algn="r" dir="10800000" dist="38100">
                <a:srgbClr val="000000">
                  <a:alpha val="4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cxnSp>
          <p:nvCxnSpPr>
            <p:cNvPr id="1892" name="Google Shape;1892;p94"/>
            <p:cNvCxnSpPr/>
            <p:nvPr/>
          </p:nvCxnSpPr>
          <p:spPr>
            <a:xfrm>
              <a:off x="1115425" y="2273223"/>
              <a:ext cx="3125192" cy="0"/>
            </a:xfrm>
            <a:prstGeom prst="straightConnector1">
              <a:avLst/>
            </a:prstGeom>
            <a:noFill/>
            <a:ln cap="flat" cmpd="sng" w="19050">
              <a:solidFill>
                <a:schemeClr val="dk1"/>
              </a:solidFill>
              <a:prstDash val="solid"/>
              <a:miter lim="800000"/>
              <a:headEnd len="sm" w="sm" type="none"/>
              <a:tailEnd len="sm" w="sm" type="none"/>
            </a:ln>
          </p:spPr>
        </p:cxnSp>
        <p:cxnSp>
          <p:nvCxnSpPr>
            <p:cNvPr id="1893" name="Google Shape;1893;p94"/>
            <p:cNvCxnSpPr/>
            <p:nvPr/>
          </p:nvCxnSpPr>
          <p:spPr>
            <a:xfrm>
              <a:off x="1115425" y="3324316"/>
              <a:ext cx="3125192" cy="0"/>
            </a:xfrm>
            <a:prstGeom prst="straightConnector1">
              <a:avLst/>
            </a:prstGeom>
            <a:noFill/>
            <a:ln cap="flat" cmpd="sng" w="19050">
              <a:solidFill>
                <a:schemeClr val="dk1"/>
              </a:solidFill>
              <a:prstDash val="solid"/>
              <a:miter lim="800000"/>
              <a:headEnd len="sm" w="sm" type="none"/>
              <a:tailEnd len="sm" w="sm" type="none"/>
            </a:ln>
          </p:spPr>
        </p:cxnSp>
        <p:cxnSp>
          <p:nvCxnSpPr>
            <p:cNvPr id="1894" name="Google Shape;1894;p94"/>
            <p:cNvCxnSpPr/>
            <p:nvPr/>
          </p:nvCxnSpPr>
          <p:spPr>
            <a:xfrm>
              <a:off x="1115425" y="4375409"/>
              <a:ext cx="3125192" cy="0"/>
            </a:xfrm>
            <a:prstGeom prst="straightConnector1">
              <a:avLst/>
            </a:prstGeom>
            <a:noFill/>
            <a:ln cap="flat" cmpd="sng" w="19050">
              <a:solidFill>
                <a:schemeClr val="dk1"/>
              </a:solidFill>
              <a:prstDash val="solid"/>
              <a:miter lim="800000"/>
              <a:headEnd len="sm" w="sm" type="none"/>
              <a:tailEnd len="sm" w="sm" type="none"/>
            </a:ln>
          </p:spPr>
        </p:cxnSp>
        <p:cxnSp>
          <p:nvCxnSpPr>
            <p:cNvPr id="1895" name="Google Shape;1895;p94"/>
            <p:cNvCxnSpPr/>
            <p:nvPr/>
          </p:nvCxnSpPr>
          <p:spPr>
            <a:xfrm>
              <a:off x="1115425" y="5426502"/>
              <a:ext cx="3125192" cy="0"/>
            </a:xfrm>
            <a:prstGeom prst="straightConnector1">
              <a:avLst/>
            </a:prstGeom>
            <a:noFill/>
            <a:ln cap="flat" cmpd="sng" w="19050">
              <a:solidFill>
                <a:schemeClr val="dk1"/>
              </a:solidFill>
              <a:prstDash val="solid"/>
              <a:miter lim="800000"/>
              <a:headEnd len="sm" w="sm" type="none"/>
              <a:tailEnd len="sm" w="sm" type="none"/>
            </a:ln>
          </p:spPr>
        </p:cxnSp>
        <p:cxnSp>
          <p:nvCxnSpPr>
            <p:cNvPr id="1896" name="Google Shape;1896;p94"/>
            <p:cNvCxnSpPr/>
            <p:nvPr/>
          </p:nvCxnSpPr>
          <p:spPr>
            <a:xfrm>
              <a:off x="1115425" y="1222130"/>
              <a:ext cx="3125192" cy="0"/>
            </a:xfrm>
            <a:prstGeom prst="straightConnector1">
              <a:avLst/>
            </a:prstGeom>
            <a:noFill/>
            <a:ln cap="flat" cmpd="sng" w="19050">
              <a:solidFill>
                <a:schemeClr val="dk1"/>
              </a:solidFill>
              <a:prstDash val="solid"/>
              <a:miter lim="800000"/>
              <a:headEnd len="sm" w="sm" type="none"/>
              <a:tailEnd len="sm" w="sm" type="none"/>
            </a:ln>
          </p:spPr>
        </p:cxnSp>
        <p:sp>
          <p:nvSpPr>
            <p:cNvPr id="1897" name="Google Shape;1897;p94"/>
            <p:cNvSpPr/>
            <p:nvPr/>
          </p:nvSpPr>
          <p:spPr>
            <a:xfrm>
              <a:off x="4091676" y="5041985"/>
              <a:ext cx="222488" cy="222488"/>
            </a:xfrm>
            <a:prstGeom prst="ellipse">
              <a:avLst/>
            </a:pr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98" name="Google Shape;1898;p94"/>
            <p:cNvSpPr/>
            <p:nvPr/>
          </p:nvSpPr>
          <p:spPr>
            <a:xfrm>
              <a:off x="4091676" y="4519015"/>
              <a:ext cx="222488" cy="222488"/>
            </a:xfrm>
            <a:prstGeom prst="ellipse">
              <a:avLst/>
            </a:pr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899" name="Google Shape;1899;p94"/>
            <p:cNvSpPr/>
            <p:nvPr/>
          </p:nvSpPr>
          <p:spPr>
            <a:xfrm>
              <a:off x="4091676" y="3996047"/>
              <a:ext cx="222488" cy="222488"/>
            </a:xfrm>
            <a:prstGeom prst="ellipse">
              <a:avLst/>
            </a:pr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00" name="Google Shape;1900;p94"/>
            <p:cNvSpPr/>
            <p:nvPr/>
          </p:nvSpPr>
          <p:spPr>
            <a:xfrm>
              <a:off x="4091676" y="3473078"/>
              <a:ext cx="222488" cy="222488"/>
            </a:xfrm>
            <a:prstGeom prst="ellipse">
              <a:avLst/>
            </a:pr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01" name="Google Shape;1901;p94"/>
            <p:cNvSpPr/>
            <p:nvPr/>
          </p:nvSpPr>
          <p:spPr>
            <a:xfrm>
              <a:off x="4091676" y="2950109"/>
              <a:ext cx="222488" cy="222488"/>
            </a:xfrm>
            <a:prstGeom prst="ellipse">
              <a:avLst/>
            </a:pr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02" name="Google Shape;1902;p94"/>
            <p:cNvSpPr/>
            <p:nvPr/>
          </p:nvSpPr>
          <p:spPr>
            <a:xfrm>
              <a:off x="4091676" y="2427140"/>
              <a:ext cx="222488" cy="222488"/>
            </a:xfrm>
            <a:prstGeom prst="ellipse">
              <a:avLst/>
            </a:pr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03" name="Google Shape;1903;p94"/>
            <p:cNvSpPr/>
            <p:nvPr/>
          </p:nvSpPr>
          <p:spPr>
            <a:xfrm>
              <a:off x="4091676" y="1904172"/>
              <a:ext cx="222488" cy="222488"/>
            </a:xfrm>
            <a:prstGeom prst="ellipse">
              <a:avLst/>
            </a:pr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04" name="Google Shape;1904;p94"/>
            <p:cNvSpPr/>
            <p:nvPr/>
          </p:nvSpPr>
          <p:spPr>
            <a:xfrm>
              <a:off x="4091676" y="1381203"/>
              <a:ext cx="222488" cy="222488"/>
            </a:xfrm>
            <a:prstGeom prst="ellipse">
              <a:avLst/>
            </a:pr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05" name="Google Shape;1905;p94"/>
            <p:cNvSpPr/>
            <p:nvPr/>
          </p:nvSpPr>
          <p:spPr>
            <a:xfrm>
              <a:off x="4176275" y="5041985"/>
              <a:ext cx="137890" cy="222488"/>
            </a:xfrm>
            <a:custGeom>
              <a:rect b="b" l="l" r="r" t="t"/>
              <a:pathLst>
                <a:path extrusionOk="0" h="238918" w="148073">
                  <a:moveTo>
                    <a:pt x="28614" y="0"/>
                  </a:moveTo>
                  <a:cubicBezTo>
                    <a:pt x="94589" y="0"/>
                    <a:pt x="148073" y="53484"/>
                    <a:pt x="148073" y="119459"/>
                  </a:cubicBezTo>
                  <a:cubicBezTo>
                    <a:pt x="148073" y="185434"/>
                    <a:pt x="94589" y="238918"/>
                    <a:pt x="28614" y="238918"/>
                  </a:cubicBezTo>
                  <a:lnTo>
                    <a:pt x="0" y="233141"/>
                  </a:lnTo>
                  <a:lnTo>
                    <a:pt x="17884" y="229531"/>
                  </a:lnTo>
                  <a:cubicBezTo>
                    <a:pt x="60759" y="211396"/>
                    <a:pt x="90844" y="168940"/>
                    <a:pt x="90844" y="119459"/>
                  </a:cubicBezTo>
                  <a:cubicBezTo>
                    <a:pt x="90844" y="69978"/>
                    <a:pt x="60759" y="27523"/>
                    <a:pt x="17884" y="9388"/>
                  </a:cubicBezTo>
                  <a:lnTo>
                    <a:pt x="0" y="5777"/>
                  </a:lnTo>
                  <a:close/>
                </a:path>
              </a:pathLst>
            </a:cu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06" name="Google Shape;1906;p94"/>
            <p:cNvSpPr/>
            <p:nvPr/>
          </p:nvSpPr>
          <p:spPr>
            <a:xfrm>
              <a:off x="4176275" y="4519015"/>
              <a:ext cx="137890" cy="222488"/>
            </a:xfrm>
            <a:custGeom>
              <a:rect b="b" l="l" r="r" t="t"/>
              <a:pathLst>
                <a:path extrusionOk="0" h="238918" w="148073">
                  <a:moveTo>
                    <a:pt x="28614" y="0"/>
                  </a:moveTo>
                  <a:cubicBezTo>
                    <a:pt x="94589" y="0"/>
                    <a:pt x="148073" y="53484"/>
                    <a:pt x="148073" y="119459"/>
                  </a:cubicBezTo>
                  <a:cubicBezTo>
                    <a:pt x="148073" y="185434"/>
                    <a:pt x="94589" y="238918"/>
                    <a:pt x="28614" y="238918"/>
                  </a:cubicBezTo>
                  <a:lnTo>
                    <a:pt x="0" y="233141"/>
                  </a:lnTo>
                  <a:lnTo>
                    <a:pt x="17884" y="229531"/>
                  </a:lnTo>
                  <a:cubicBezTo>
                    <a:pt x="60759" y="211396"/>
                    <a:pt x="90844" y="168940"/>
                    <a:pt x="90844" y="119459"/>
                  </a:cubicBezTo>
                  <a:cubicBezTo>
                    <a:pt x="90844" y="69978"/>
                    <a:pt x="60759" y="27523"/>
                    <a:pt x="17884" y="9388"/>
                  </a:cubicBezTo>
                  <a:lnTo>
                    <a:pt x="0" y="5777"/>
                  </a:lnTo>
                  <a:close/>
                </a:path>
              </a:pathLst>
            </a:cu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07" name="Google Shape;1907;p94"/>
            <p:cNvSpPr/>
            <p:nvPr/>
          </p:nvSpPr>
          <p:spPr>
            <a:xfrm>
              <a:off x="4176275" y="3996047"/>
              <a:ext cx="137890" cy="222488"/>
            </a:xfrm>
            <a:custGeom>
              <a:rect b="b" l="l" r="r" t="t"/>
              <a:pathLst>
                <a:path extrusionOk="0" h="238918" w="148073">
                  <a:moveTo>
                    <a:pt x="28614" y="0"/>
                  </a:moveTo>
                  <a:cubicBezTo>
                    <a:pt x="94589" y="0"/>
                    <a:pt x="148073" y="53484"/>
                    <a:pt x="148073" y="119459"/>
                  </a:cubicBezTo>
                  <a:cubicBezTo>
                    <a:pt x="148073" y="185434"/>
                    <a:pt x="94589" y="238918"/>
                    <a:pt x="28614" y="238918"/>
                  </a:cubicBezTo>
                  <a:lnTo>
                    <a:pt x="0" y="233141"/>
                  </a:lnTo>
                  <a:lnTo>
                    <a:pt x="17884" y="229531"/>
                  </a:lnTo>
                  <a:cubicBezTo>
                    <a:pt x="60759" y="211396"/>
                    <a:pt x="90844" y="168941"/>
                    <a:pt x="90844" y="119459"/>
                  </a:cubicBezTo>
                  <a:cubicBezTo>
                    <a:pt x="90844" y="69978"/>
                    <a:pt x="60759" y="27523"/>
                    <a:pt x="17884" y="9388"/>
                  </a:cubicBezTo>
                  <a:lnTo>
                    <a:pt x="0" y="5777"/>
                  </a:lnTo>
                  <a:close/>
                </a:path>
              </a:pathLst>
            </a:cu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08" name="Google Shape;1908;p94"/>
            <p:cNvSpPr/>
            <p:nvPr/>
          </p:nvSpPr>
          <p:spPr>
            <a:xfrm>
              <a:off x="4176275" y="3473078"/>
              <a:ext cx="137890" cy="222488"/>
            </a:xfrm>
            <a:custGeom>
              <a:rect b="b" l="l" r="r" t="t"/>
              <a:pathLst>
                <a:path extrusionOk="0" h="238918" w="148073">
                  <a:moveTo>
                    <a:pt x="28614" y="0"/>
                  </a:moveTo>
                  <a:cubicBezTo>
                    <a:pt x="94589" y="0"/>
                    <a:pt x="148073" y="53484"/>
                    <a:pt x="148073" y="119459"/>
                  </a:cubicBezTo>
                  <a:cubicBezTo>
                    <a:pt x="148073" y="185434"/>
                    <a:pt x="94589" y="238918"/>
                    <a:pt x="28614" y="238918"/>
                  </a:cubicBezTo>
                  <a:lnTo>
                    <a:pt x="0" y="233141"/>
                  </a:lnTo>
                  <a:lnTo>
                    <a:pt x="17884" y="229530"/>
                  </a:lnTo>
                  <a:cubicBezTo>
                    <a:pt x="60759" y="211395"/>
                    <a:pt x="90844" y="168940"/>
                    <a:pt x="90844" y="119459"/>
                  </a:cubicBezTo>
                  <a:cubicBezTo>
                    <a:pt x="90844" y="69978"/>
                    <a:pt x="60759" y="27523"/>
                    <a:pt x="17884" y="9388"/>
                  </a:cubicBezTo>
                  <a:lnTo>
                    <a:pt x="0" y="5777"/>
                  </a:lnTo>
                  <a:close/>
                </a:path>
              </a:pathLst>
            </a:cu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09" name="Google Shape;1909;p94"/>
            <p:cNvSpPr/>
            <p:nvPr/>
          </p:nvSpPr>
          <p:spPr>
            <a:xfrm>
              <a:off x="4176275" y="2950109"/>
              <a:ext cx="137890" cy="222488"/>
            </a:xfrm>
            <a:custGeom>
              <a:rect b="b" l="l" r="r" t="t"/>
              <a:pathLst>
                <a:path extrusionOk="0" h="238918" w="148073">
                  <a:moveTo>
                    <a:pt x="28614" y="0"/>
                  </a:moveTo>
                  <a:cubicBezTo>
                    <a:pt x="94589" y="0"/>
                    <a:pt x="148073" y="53484"/>
                    <a:pt x="148073" y="119459"/>
                  </a:cubicBezTo>
                  <a:cubicBezTo>
                    <a:pt x="148073" y="185434"/>
                    <a:pt x="94589" y="238918"/>
                    <a:pt x="28614" y="238918"/>
                  </a:cubicBezTo>
                  <a:lnTo>
                    <a:pt x="0" y="233141"/>
                  </a:lnTo>
                  <a:lnTo>
                    <a:pt x="17884" y="229530"/>
                  </a:lnTo>
                  <a:cubicBezTo>
                    <a:pt x="60759" y="211395"/>
                    <a:pt x="90844" y="168940"/>
                    <a:pt x="90844" y="119459"/>
                  </a:cubicBezTo>
                  <a:cubicBezTo>
                    <a:pt x="90844" y="69978"/>
                    <a:pt x="60759" y="27523"/>
                    <a:pt x="17884" y="9388"/>
                  </a:cubicBezTo>
                  <a:lnTo>
                    <a:pt x="0" y="5777"/>
                  </a:lnTo>
                  <a:close/>
                </a:path>
              </a:pathLst>
            </a:cu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10" name="Google Shape;1910;p94"/>
            <p:cNvSpPr/>
            <p:nvPr/>
          </p:nvSpPr>
          <p:spPr>
            <a:xfrm>
              <a:off x="4176275" y="2427140"/>
              <a:ext cx="137890" cy="222488"/>
            </a:xfrm>
            <a:custGeom>
              <a:rect b="b" l="l" r="r" t="t"/>
              <a:pathLst>
                <a:path extrusionOk="0" h="238918" w="148073">
                  <a:moveTo>
                    <a:pt x="28614" y="0"/>
                  </a:moveTo>
                  <a:cubicBezTo>
                    <a:pt x="94589" y="0"/>
                    <a:pt x="148073" y="53484"/>
                    <a:pt x="148073" y="119459"/>
                  </a:cubicBezTo>
                  <a:cubicBezTo>
                    <a:pt x="148073" y="185434"/>
                    <a:pt x="94589" y="238918"/>
                    <a:pt x="28614" y="238918"/>
                  </a:cubicBezTo>
                  <a:lnTo>
                    <a:pt x="0" y="233141"/>
                  </a:lnTo>
                  <a:lnTo>
                    <a:pt x="17884" y="229530"/>
                  </a:lnTo>
                  <a:cubicBezTo>
                    <a:pt x="60759" y="211395"/>
                    <a:pt x="90844" y="168940"/>
                    <a:pt x="90844" y="119459"/>
                  </a:cubicBezTo>
                  <a:cubicBezTo>
                    <a:pt x="90844" y="69978"/>
                    <a:pt x="60759" y="27523"/>
                    <a:pt x="17884" y="9388"/>
                  </a:cubicBezTo>
                  <a:lnTo>
                    <a:pt x="0" y="5777"/>
                  </a:lnTo>
                  <a:close/>
                </a:path>
              </a:pathLst>
            </a:cu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11" name="Google Shape;1911;p94"/>
            <p:cNvSpPr/>
            <p:nvPr/>
          </p:nvSpPr>
          <p:spPr>
            <a:xfrm>
              <a:off x="4176275" y="1904172"/>
              <a:ext cx="137890" cy="222488"/>
            </a:xfrm>
            <a:custGeom>
              <a:rect b="b" l="l" r="r" t="t"/>
              <a:pathLst>
                <a:path extrusionOk="0" h="238918" w="148073">
                  <a:moveTo>
                    <a:pt x="28614" y="0"/>
                  </a:moveTo>
                  <a:cubicBezTo>
                    <a:pt x="94589" y="0"/>
                    <a:pt x="148073" y="53484"/>
                    <a:pt x="148073" y="119459"/>
                  </a:cubicBezTo>
                  <a:cubicBezTo>
                    <a:pt x="148073" y="185434"/>
                    <a:pt x="94589" y="238918"/>
                    <a:pt x="28614" y="238918"/>
                  </a:cubicBezTo>
                  <a:lnTo>
                    <a:pt x="0" y="233141"/>
                  </a:lnTo>
                  <a:lnTo>
                    <a:pt x="17884" y="229530"/>
                  </a:lnTo>
                  <a:cubicBezTo>
                    <a:pt x="60759" y="211395"/>
                    <a:pt x="90844" y="168940"/>
                    <a:pt x="90844" y="119459"/>
                  </a:cubicBezTo>
                  <a:cubicBezTo>
                    <a:pt x="90844" y="69978"/>
                    <a:pt x="60759" y="27523"/>
                    <a:pt x="17884" y="9388"/>
                  </a:cubicBezTo>
                  <a:lnTo>
                    <a:pt x="0" y="5777"/>
                  </a:lnTo>
                  <a:close/>
                </a:path>
              </a:pathLst>
            </a:cu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12" name="Google Shape;1912;p94"/>
            <p:cNvSpPr/>
            <p:nvPr/>
          </p:nvSpPr>
          <p:spPr>
            <a:xfrm>
              <a:off x="4176275" y="1381203"/>
              <a:ext cx="137890" cy="222488"/>
            </a:xfrm>
            <a:custGeom>
              <a:rect b="b" l="l" r="r" t="t"/>
              <a:pathLst>
                <a:path extrusionOk="0" h="238918" w="148073">
                  <a:moveTo>
                    <a:pt x="28614" y="0"/>
                  </a:moveTo>
                  <a:cubicBezTo>
                    <a:pt x="94589" y="0"/>
                    <a:pt x="148073" y="53484"/>
                    <a:pt x="148073" y="119459"/>
                  </a:cubicBezTo>
                  <a:cubicBezTo>
                    <a:pt x="148073" y="185434"/>
                    <a:pt x="94589" y="238918"/>
                    <a:pt x="28614" y="238918"/>
                  </a:cubicBezTo>
                  <a:lnTo>
                    <a:pt x="0" y="233141"/>
                  </a:lnTo>
                  <a:lnTo>
                    <a:pt x="17884" y="229530"/>
                  </a:lnTo>
                  <a:cubicBezTo>
                    <a:pt x="60759" y="211395"/>
                    <a:pt x="90844" y="168940"/>
                    <a:pt x="90844" y="119459"/>
                  </a:cubicBezTo>
                  <a:cubicBezTo>
                    <a:pt x="90844" y="69978"/>
                    <a:pt x="60759" y="27523"/>
                    <a:pt x="17884" y="9388"/>
                  </a:cubicBezTo>
                  <a:lnTo>
                    <a:pt x="0" y="5777"/>
                  </a:lnTo>
                  <a:close/>
                </a:path>
              </a:pathLst>
            </a:cu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13" name="Google Shape;1913;p94"/>
            <p:cNvSpPr/>
            <p:nvPr/>
          </p:nvSpPr>
          <p:spPr>
            <a:xfrm>
              <a:off x="4731055" y="5041985"/>
              <a:ext cx="222488" cy="222488"/>
            </a:xfrm>
            <a:prstGeom prst="ellipse">
              <a:avLst/>
            </a:pr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14" name="Google Shape;1914;p94"/>
            <p:cNvSpPr/>
            <p:nvPr/>
          </p:nvSpPr>
          <p:spPr>
            <a:xfrm>
              <a:off x="4731055" y="4519015"/>
              <a:ext cx="222488" cy="222488"/>
            </a:xfrm>
            <a:prstGeom prst="ellipse">
              <a:avLst/>
            </a:pr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15" name="Google Shape;1915;p94"/>
            <p:cNvSpPr/>
            <p:nvPr/>
          </p:nvSpPr>
          <p:spPr>
            <a:xfrm>
              <a:off x="4731055" y="3996047"/>
              <a:ext cx="222488" cy="222488"/>
            </a:xfrm>
            <a:prstGeom prst="ellipse">
              <a:avLst/>
            </a:pr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16" name="Google Shape;1916;p94"/>
            <p:cNvSpPr/>
            <p:nvPr/>
          </p:nvSpPr>
          <p:spPr>
            <a:xfrm>
              <a:off x="4731055" y="3473078"/>
              <a:ext cx="222488" cy="222488"/>
            </a:xfrm>
            <a:prstGeom prst="ellipse">
              <a:avLst/>
            </a:pr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17" name="Google Shape;1917;p94"/>
            <p:cNvSpPr/>
            <p:nvPr/>
          </p:nvSpPr>
          <p:spPr>
            <a:xfrm>
              <a:off x="4731055" y="2950109"/>
              <a:ext cx="222488" cy="222488"/>
            </a:xfrm>
            <a:prstGeom prst="ellipse">
              <a:avLst/>
            </a:pr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18" name="Google Shape;1918;p94"/>
            <p:cNvSpPr/>
            <p:nvPr/>
          </p:nvSpPr>
          <p:spPr>
            <a:xfrm>
              <a:off x="4731055" y="2427140"/>
              <a:ext cx="222488" cy="222488"/>
            </a:xfrm>
            <a:prstGeom prst="ellipse">
              <a:avLst/>
            </a:pr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19" name="Google Shape;1919;p94"/>
            <p:cNvSpPr/>
            <p:nvPr/>
          </p:nvSpPr>
          <p:spPr>
            <a:xfrm>
              <a:off x="4731055" y="1904172"/>
              <a:ext cx="222488" cy="222488"/>
            </a:xfrm>
            <a:prstGeom prst="ellipse">
              <a:avLst/>
            </a:pr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20" name="Google Shape;1920;p94"/>
            <p:cNvSpPr/>
            <p:nvPr/>
          </p:nvSpPr>
          <p:spPr>
            <a:xfrm>
              <a:off x="4731055" y="1381203"/>
              <a:ext cx="222488" cy="222488"/>
            </a:xfrm>
            <a:prstGeom prst="ellipse">
              <a:avLst/>
            </a:prstGeom>
            <a:solidFill>
              <a:srgbClr val="81560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21" name="Google Shape;1921;p94"/>
            <p:cNvSpPr/>
            <p:nvPr/>
          </p:nvSpPr>
          <p:spPr>
            <a:xfrm>
              <a:off x="4731055" y="5041985"/>
              <a:ext cx="137891" cy="222488"/>
            </a:xfrm>
            <a:custGeom>
              <a:rect b="b" l="l" r="r" t="t"/>
              <a:pathLst>
                <a:path extrusionOk="0" h="238918" w="148074">
                  <a:moveTo>
                    <a:pt x="119459" y="0"/>
                  </a:moveTo>
                  <a:lnTo>
                    <a:pt x="148074" y="5777"/>
                  </a:lnTo>
                  <a:lnTo>
                    <a:pt x="130189" y="9388"/>
                  </a:lnTo>
                  <a:cubicBezTo>
                    <a:pt x="87314" y="27523"/>
                    <a:pt x="57229" y="69978"/>
                    <a:pt x="57229" y="119459"/>
                  </a:cubicBezTo>
                  <a:cubicBezTo>
                    <a:pt x="57229" y="168940"/>
                    <a:pt x="87314" y="211396"/>
                    <a:pt x="130189" y="229531"/>
                  </a:cubicBezTo>
                  <a:lnTo>
                    <a:pt x="148074" y="233141"/>
                  </a:lnTo>
                  <a:lnTo>
                    <a:pt x="119459" y="238918"/>
                  </a:lnTo>
                  <a:cubicBezTo>
                    <a:pt x="53484" y="238918"/>
                    <a:pt x="0" y="185434"/>
                    <a:pt x="0" y="119459"/>
                  </a:cubicBezTo>
                  <a:cubicBezTo>
                    <a:pt x="0" y="53484"/>
                    <a:pt x="53484" y="0"/>
                    <a:pt x="119459" y="0"/>
                  </a:cubicBezTo>
                  <a:close/>
                </a:path>
              </a:pathLst>
            </a:custGeom>
            <a:solidFill>
              <a:srgbClr val="7F7F7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22" name="Google Shape;1922;p94"/>
            <p:cNvSpPr/>
            <p:nvPr/>
          </p:nvSpPr>
          <p:spPr>
            <a:xfrm>
              <a:off x="4731055" y="4519015"/>
              <a:ext cx="137891" cy="222488"/>
            </a:xfrm>
            <a:custGeom>
              <a:rect b="b" l="l" r="r" t="t"/>
              <a:pathLst>
                <a:path extrusionOk="0" h="238918" w="148074">
                  <a:moveTo>
                    <a:pt x="119459" y="0"/>
                  </a:moveTo>
                  <a:lnTo>
                    <a:pt x="148074" y="5777"/>
                  </a:lnTo>
                  <a:lnTo>
                    <a:pt x="130189" y="9388"/>
                  </a:lnTo>
                  <a:cubicBezTo>
                    <a:pt x="87314" y="27523"/>
                    <a:pt x="57229" y="69978"/>
                    <a:pt x="57229" y="119459"/>
                  </a:cubicBezTo>
                  <a:cubicBezTo>
                    <a:pt x="57229" y="168940"/>
                    <a:pt x="87314" y="211396"/>
                    <a:pt x="130189" y="229531"/>
                  </a:cubicBezTo>
                  <a:lnTo>
                    <a:pt x="148074" y="233141"/>
                  </a:lnTo>
                  <a:lnTo>
                    <a:pt x="119459" y="238918"/>
                  </a:lnTo>
                  <a:cubicBezTo>
                    <a:pt x="53484" y="238918"/>
                    <a:pt x="0" y="185434"/>
                    <a:pt x="0" y="119459"/>
                  </a:cubicBezTo>
                  <a:cubicBezTo>
                    <a:pt x="0" y="53484"/>
                    <a:pt x="53484" y="0"/>
                    <a:pt x="119459" y="0"/>
                  </a:cubicBezTo>
                  <a:close/>
                </a:path>
              </a:pathLst>
            </a:custGeom>
            <a:solidFill>
              <a:srgbClr val="7F7F7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23" name="Google Shape;1923;p94"/>
            <p:cNvSpPr/>
            <p:nvPr/>
          </p:nvSpPr>
          <p:spPr>
            <a:xfrm>
              <a:off x="4731055" y="3996047"/>
              <a:ext cx="137891" cy="222488"/>
            </a:xfrm>
            <a:custGeom>
              <a:rect b="b" l="l" r="r" t="t"/>
              <a:pathLst>
                <a:path extrusionOk="0" h="238918" w="148074">
                  <a:moveTo>
                    <a:pt x="119459" y="0"/>
                  </a:moveTo>
                  <a:lnTo>
                    <a:pt x="148074" y="5777"/>
                  </a:lnTo>
                  <a:lnTo>
                    <a:pt x="130189" y="9388"/>
                  </a:lnTo>
                  <a:cubicBezTo>
                    <a:pt x="87314" y="27523"/>
                    <a:pt x="57229" y="69978"/>
                    <a:pt x="57229" y="119459"/>
                  </a:cubicBezTo>
                  <a:cubicBezTo>
                    <a:pt x="57229" y="168941"/>
                    <a:pt x="87314" y="211396"/>
                    <a:pt x="130189" y="229531"/>
                  </a:cubicBezTo>
                  <a:lnTo>
                    <a:pt x="148074" y="233141"/>
                  </a:lnTo>
                  <a:lnTo>
                    <a:pt x="119459" y="238918"/>
                  </a:lnTo>
                  <a:cubicBezTo>
                    <a:pt x="53484" y="238918"/>
                    <a:pt x="0" y="185434"/>
                    <a:pt x="0" y="119459"/>
                  </a:cubicBezTo>
                  <a:cubicBezTo>
                    <a:pt x="0" y="53484"/>
                    <a:pt x="53484" y="0"/>
                    <a:pt x="119459" y="0"/>
                  </a:cubicBezTo>
                  <a:close/>
                </a:path>
              </a:pathLst>
            </a:custGeom>
            <a:solidFill>
              <a:srgbClr val="7F7F7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24" name="Google Shape;1924;p94"/>
            <p:cNvSpPr/>
            <p:nvPr/>
          </p:nvSpPr>
          <p:spPr>
            <a:xfrm>
              <a:off x="4731055" y="3473078"/>
              <a:ext cx="137891" cy="222488"/>
            </a:xfrm>
            <a:custGeom>
              <a:rect b="b" l="l" r="r" t="t"/>
              <a:pathLst>
                <a:path extrusionOk="0" h="238918" w="148074">
                  <a:moveTo>
                    <a:pt x="119459" y="0"/>
                  </a:moveTo>
                  <a:lnTo>
                    <a:pt x="148074" y="5777"/>
                  </a:lnTo>
                  <a:lnTo>
                    <a:pt x="130189" y="9388"/>
                  </a:lnTo>
                  <a:cubicBezTo>
                    <a:pt x="87314" y="27523"/>
                    <a:pt x="57229" y="69978"/>
                    <a:pt x="57229" y="119459"/>
                  </a:cubicBezTo>
                  <a:cubicBezTo>
                    <a:pt x="57229" y="168940"/>
                    <a:pt x="87314" y="211395"/>
                    <a:pt x="130189" y="229530"/>
                  </a:cubicBezTo>
                  <a:lnTo>
                    <a:pt x="148074" y="233141"/>
                  </a:lnTo>
                  <a:lnTo>
                    <a:pt x="119459" y="238918"/>
                  </a:lnTo>
                  <a:cubicBezTo>
                    <a:pt x="53484" y="238918"/>
                    <a:pt x="0" y="185434"/>
                    <a:pt x="0" y="119459"/>
                  </a:cubicBezTo>
                  <a:cubicBezTo>
                    <a:pt x="0" y="53484"/>
                    <a:pt x="53484" y="0"/>
                    <a:pt x="119459" y="0"/>
                  </a:cubicBezTo>
                  <a:close/>
                </a:path>
              </a:pathLst>
            </a:custGeom>
            <a:solidFill>
              <a:srgbClr val="7F7F7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25" name="Google Shape;1925;p94"/>
            <p:cNvSpPr/>
            <p:nvPr/>
          </p:nvSpPr>
          <p:spPr>
            <a:xfrm>
              <a:off x="4731055" y="2950109"/>
              <a:ext cx="137891" cy="222488"/>
            </a:xfrm>
            <a:custGeom>
              <a:rect b="b" l="l" r="r" t="t"/>
              <a:pathLst>
                <a:path extrusionOk="0" h="238918" w="148074">
                  <a:moveTo>
                    <a:pt x="119459" y="0"/>
                  </a:moveTo>
                  <a:lnTo>
                    <a:pt x="148074" y="5777"/>
                  </a:lnTo>
                  <a:lnTo>
                    <a:pt x="130189" y="9388"/>
                  </a:lnTo>
                  <a:cubicBezTo>
                    <a:pt x="87314" y="27523"/>
                    <a:pt x="57229" y="69978"/>
                    <a:pt x="57229" y="119459"/>
                  </a:cubicBezTo>
                  <a:cubicBezTo>
                    <a:pt x="57229" y="168940"/>
                    <a:pt x="87314" y="211395"/>
                    <a:pt x="130189" y="229530"/>
                  </a:cubicBezTo>
                  <a:lnTo>
                    <a:pt x="148074" y="233141"/>
                  </a:lnTo>
                  <a:lnTo>
                    <a:pt x="119459" y="238918"/>
                  </a:lnTo>
                  <a:cubicBezTo>
                    <a:pt x="53484" y="238918"/>
                    <a:pt x="0" y="185434"/>
                    <a:pt x="0" y="119459"/>
                  </a:cubicBezTo>
                  <a:cubicBezTo>
                    <a:pt x="0" y="53484"/>
                    <a:pt x="53484" y="0"/>
                    <a:pt x="119459" y="0"/>
                  </a:cubicBezTo>
                  <a:close/>
                </a:path>
              </a:pathLst>
            </a:custGeom>
            <a:solidFill>
              <a:srgbClr val="7F7F7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26" name="Google Shape;1926;p94"/>
            <p:cNvSpPr/>
            <p:nvPr/>
          </p:nvSpPr>
          <p:spPr>
            <a:xfrm>
              <a:off x="4731055" y="2427140"/>
              <a:ext cx="137891" cy="222488"/>
            </a:xfrm>
            <a:custGeom>
              <a:rect b="b" l="l" r="r" t="t"/>
              <a:pathLst>
                <a:path extrusionOk="0" h="238918" w="148074">
                  <a:moveTo>
                    <a:pt x="119459" y="0"/>
                  </a:moveTo>
                  <a:lnTo>
                    <a:pt x="148074" y="5777"/>
                  </a:lnTo>
                  <a:lnTo>
                    <a:pt x="130189" y="9388"/>
                  </a:lnTo>
                  <a:cubicBezTo>
                    <a:pt x="87314" y="27523"/>
                    <a:pt x="57229" y="69978"/>
                    <a:pt x="57229" y="119459"/>
                  </a:cubicBezTo>
                  <a:cubicBezTo>
                    <a:pt x="57229" y="168940"/>
                    <a:pt x="87314" y="211395"/>
                    <a:pt x="130189" y="229530"/>
                  </a:cubicBezTo>
                  <a:lnTo>
                    <a:pt x="148074" y="233141"/>
                  </a:lnTo>
                  <a:lnTo>
                    <a:pt x="119459" y="238918"/>
                  </a:lnTo>
                  <a:cubicBezTo>
                    <a:pt x="53484" y="238918"/>
                    <a:pt x="0" y="185434"/>
                    <a:pt x="0" y="119459"/>
                  </a:cubicBezTo>
                  <a:cubicBezTo>
                    <a:pt x="0" y="53484"/>
                    <a:pt x="53484" y="0"/>
                    <a:pt x="119459" y="0"/>
                  </a:cubicBezTo>
                  <a:close/>
                </a:path>
              </a:pathLst>
            </a:custGeom>
            <a:solidFill>
              <a:srgbClr val="7F7F7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27" name="Google Shape;1927;p94"/>
            <p:cNvSpPr/>
            <p:nvPr/>
          </p:nvSpPr>
          <p:spPr>
            <a:xfrm>
              <a:off x="4731055" y="1904172"/>
              <a:ext cx="137891" cy="222488"/>
            </a:xfrm>
            <a:custGeom>
              <a:rect b="b" l="l" r="r" t="t"/>
              <a:pathLst>
                <a:path extrusionOk="0" h="238918" w="148074">
                  <a:moveTo>
                    <a:pt x="119459" y="0"/>
                  </a:moveTo>
                  <a:lnTo>
                    <a:pt x="148074" y="5777"/>
                  </a:lnTo>
                  <a:lnTo>
                    <a:pt x="130189" y="9388"/>
                  </a:lnTo>
                  <a:cubicBezTo>
                    <a:pt x="87314" y="27523"/>
                    <a:pt x="57229" y="69978"/>
                    <a:pt x="57229" y="119459"/>
                  </a:cubicBezTo>
                  <a:cubicBezTo>
                    <a:pt x="57229" y="168940"/>
                    <a:pt x="87314" y="211395"/>
                    <a:pt x="130189" y="229530"/>
                  </a:cubicBezTo>
                  <a:lnTo>
                    <a:pt x="148074" y="233141"/>
                  </a:lnTo>
                  <a:lnTo>
                    <a:pt x="119459" y="238918"/>
                  </a:lnTo>
                  <a:cubicBezTo>
                    <a:pt x="53484" y="238918"/>
                    <a:pt x="0" y="185434"/>
                    <a:pt x="0" y="119459"/>
                  </a:cubicBezTo>
                  <a:cubicBezTo>
                    <a:pt x="0" y="53484"/>
                    <a:pt x="53484" y="0"/>
                    <a:pt x="119459" y="0"/>
                  </a:cubicBezTo>
                  <a:close/>
                </a:path>
              </a:pathLst>
            </a:custGeom>
            <a:solidFill>
              <a:srgbClr val="7F7F7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28" name="Google Shape;1928;p94"/>
            <p:cNvSpPr/>
            <p:nvPr/>
          </p:nvSpPr>
          <p:spPr>
            <a:xfrm>
              <a:off x="4731055" y="1381203"/>
              <a:ext cx="137891" cy="222488"/>
            </a:xfrm>
            <a:custGeom>
              <a:rect b="b" l="l" r="r" t="t"/>
              <a:pathLst>
                <a:path extrusionOk="0" h="238918" w="148074">
                  <a:moveTo>
                    <a:pt x="119459" y="0"/>
                  </a:moveTo>
                  <a:lnTo>
                    <a:pt x="148074" y="5777"/>
                  </a:lnTo>
                  <a:lnTo>
                    <a:pt x="130189" y="9388"/>
                  </a:lnTo>
                  <a:cubicBezTo>
                    <a:pt x="87314" y="27523"/>
                    <a:pt x="57229" y="69978"/>
                    <a:pt x="57229" y="119459"/>
                  </a:cubicBezTo>
                  <a:cubicBezTo>
                    <a:pt x="57229" y="168940"/>
                    <a:pt x="87314" y="211395"/>
                    <a:pt x="130189" y="229530"/>
                  </a:cubicBezTo>
                  <a:lnTo>
                    <a:pt x="148074" y="233141"/>
                  </a:lnTo>
                  <a:lnTo>
                    <a:pt x="119459" y="238918"/>
                  </a:lnTo>
                  <a:cubicBezTo>
                    <a:pt x="53484" y="238918"/>
                    <a:pt x="0" y="185434"/>
                    <a:pt x="0" y="119459"/>
                  </a:cubicBezTo>
                  <a:cubicBezTo>
                    <a:pt x="0" y="53484"/>
                    <a:pt x="53484" y="0"/>
                    <a:pt x="119459" y="0"/>
                  </a:cubicBezTo>
                  <a:close/>
                </a:path>
              </a:pathLst>
            </a:custGeom>
            <a:solidFill>
              <a:srgbClr val="7F7F7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29" name="Google Shape;1929;p94"/>
            <p:cNvSpPr/>
            <p:nvPr/>
          </p:nvSpPr>
          <p:spPr>
            <a:xfrm>
              <a:off x="4138318" y="1437042"/>
              <a:ext cx="768583" cy="110812"/>
            </a:xfrm>
            <a:prstGeom prst="roundRect">
              <a:avLst>
                <a:gd fmla="val 41731" name="adj"/>
              </a:avLst>
            </a:prstGeom>
            <a:solidFill>
              <a:srgbClr val="7F7F7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30" name="Google Shape;1930;p94"/>
            <p:cNvSpPr/>
            <p:nvPr/>
          </p:nvSpPr>
          <p:spPr>
            <a:xfrm>
              <a:off x="4138318" y="1960010"/>
              <a:ext cx="768583" cy="110812"/>
            </a:xfrm>
            <a:prstGeom prst="roundRect">
              <a:avLst>
                <a:gd fmla="val 41731" name="adj"/>
              </a:avLst>
            </a:prstGeom>
            <a:solidFill>
              <a:srgbClr val="7F7F7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31" name="Google Shape;1931;p94"/>
            <p:cNvSpPr/>
            <p:nvPr/>
          </p:nvSpPr>
          <p:spPr>
            <a:xfrm>
              <a:off x="4138318" y="2482979"/>
              <a:ext cx="768583" cy="110812"/>
            </a:xfrm>
            <a:prstGeom prst="roundRect">
              <a:avLst>
                <a:gd fmla="val 41731" name="adj"/>
              </a:avLst>
            </a:prstGeom>
            <a:solidFill>
              <a:srgbClr val="7F7F7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32" name="Google Shape;1932;p94"/>
            <p:cNvSpPr/>
            <p:nvPr/>
          </p:nvSpPr>
          <p:spPr>
            <a:xfrm>
              <a:off x="4138318" y="3005948"/>
              <a:ext cx="768583" cy="110812"/>
            </a:xfrm>
            <a:prstGeom prst="roundRect">
              <a:avLst>
                <a:gd fmla="val 41731" name="adj"/>
              </a:avLst>
            </a:prstGeom>
            <a:solidFill>
              <a:srgbClr val="7F7F7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33" name="Google Shape;1933;p94"/>
            <p:cNvSpPr/>
            <p:nvPr/>
          </p:nvSpPr>
          <p:spPr>
            <a:xfrm>
              <a:off x="4138318" y="3528917"/>
              <a:ext cx="768583" cy="110812"/>
            </a:xfrm>
            <a:prstGeom prst="roundRect">
              <a:avLst>
                <a:gd fmla="val 41731" name="adj"/>
              </a:avLst>
            </a:prstGeom>
            <a:solidFill>
              <a:srgbClr val="7F7F7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34" name="Google Shape;1934;p94"/>
            <p:cNvSpPr/>
            <p:nvPr/>
          </p:nvSpPr>
          <p:spPr>
            <a:xfrm>
              <a:off x="4138318" y="4051885"/>
              <a:ext cx="768583" cy="110812"/>
            </a:xfrm>
            <a:prstGeom prst="roundRect">
              <a:avLst>
                <a:gd fmla="val 41731" name="adj"/>
              </a:avLst>
            </a:prstGeom>
            <a:solidFill>
              <a:srgbClr val="7F7F7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35" name="Google Shape;1935;p94"/>
            <p:cNvSpPr/>
            <p:nvPr/>
          </p:nvSpPr>
          <p:spPr>
            <a:xfrm>
              <a:off x="4138318" y="4574854"/>
              <a:ext cx="768583" cy="110812"/>
            </a:xfrm>
            <a:prstGeom prst="roundRect">
              <a:avLst>
                <a:gd fmla="val 41731" name="adj"/>
              </a:avLst>
            </a:prstGeom>
            <a:solidFill>
              <a:srgbClr val="7F7F7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36" name="Google Shape;1936;p94"/>
            <p:cNvSpPr/>
            <p:nvPr/>
          </p:nvSpPr>
          <p:spPr>
            <a:xfrm>
              <a:off x="4138318" y="5097824"/>
              <a:ext cx="768583" cy="110812"/>
            </a:xfrm>
            <a:prstGeom prst="roundRect">
              <a:avLst>
                <a:gd fmla="val 41731" name="adj"/>
              </a:avLst>
            </a:prstGeom>
            <a:solidFill>
              <a:srgbClr val="7F7F7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937" name="Google Shape;1937;p94"/>
            <p:cNvSpPr txBox="1"/>
            <p:nvPr/>
          </p:nvSpPr>
          <p:spPr>
            <a:xfrm>
              <a:off x="1544365" y="1556104"/>
              <a:ext cx="226731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00213C"/>
                  </a:solidFill>
                  <a:latin typeface="Calibri"/>
                  <a:ea typeface="Calibri"/>
                  <a:cs typeface="Calibri"/>
                  <a:sym typeface="Calibri"/>
                </a:rPr>
                <a:t>Repeat Discrepancies</a:t>
              </a:r>
              <a:endParaRPr/>
            </a:p>
          </p:txBody>
        </p:sp>
        <p:sp>
          <p:nvSpPr>
            <p:cNvPr id="1938" name="Google Shape;1938;p94"/>
            <p:cNvSpPr txBox="1"/>
            <p:nvPr/>
          </p:nvSpPr>
          <p:spPr>
            <a:xfrm>
              <a:off x="1516277" y="2569052"/>
              <a:ext cx="226731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00213C"/>
                  </a:solidFill>
                  <a:latin typeface="Calibri"/>
                  <a:ea typeface="Calibri"/>
                  <a:cs typeface="Calibri"/>
                  <a:sym typeface="Calibri"/>
                </a:rPr>
                <a:t>Independent Study</a:t>
              </a:r>
              <a:endParaRPr/>
            </a:p>
          </p:txBody>
        </p:sp>
        <p:sp>
          <p:nvSpPr>
            <p:cNvPr id="1939" name="Google Shape;1939;p94"/>
            <p:cNvSpPr txBox="1"/>
            <p:nvPr/>
          </p:nvSpPr>
          <p:spPr>
            <a:xfrm>
              <a:off x="1516277" y="3646107"/>
              <a:ext cx="2267308"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00213C"/>
                  </a:solidFill>
                  <a:latin typeface="Calibri"/>
                  <a:ea typeface="Calibri"/>
                  <a:cs typeface="Calibri"/>
                  <a:sym typeface="Calibri"/>
                </a:rPr>
                <a:t>Reporting Fees</a:t>
              </a:r>
              <a:endParaRPr/>
            </a:p>
          </p:txBody>
        </p:sp>
        <p:sp>
          <p:nvSpPr>
            <p:cNvPr id="1940" name="Google Shape;1940;p94"/>
            <p:cNvSpPr txBox="1"/>
            <p:nvPr/>
          </p:nvSpPr>
          <p:spPr>
            <a:xfrm>
              <a:off x="1097915" y="4543826"/>
              <a:ext cx="3054362"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00213C"/>
                  </a:solidFill>
                  <a:latin typeface="Calibri"/>
                  <a:ea typeface="Calibri"/>
                  <a:cs typeface="Calibri"/>
                  <a:sym typeface="Calibri"/>
                </a:rPr>
                <a:t>Reporting Graduation/Program Completion</a:t>
              </a:r>
              <a:endParaRPr/>
            </a:p>
          </p:txBody>
        </p:sp>
        <p:sp>
          <p:nvSpPr>
            <p:cNvPr id="1941" name="Google Shape;1941;p94"/>
            <p:cNvSpPr txBox="1"/>
            <p:nvPr/>
          </p:nvSpPr>
          <p:spPr>
            <a:xfrm>
              <a:off x="5233543" y="1354930"/>
              <a:ext cx="226730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00213C"/>
                  </a:solidFill>
                  <a:latin typeface="Calibri"/>
                  <a:ea typeface="Calibri"/>
                  <a:cs typeface="Calibri"/>
                  <a:sym typeface="Calibri"/>
                </a:rPr>
                <a:t>Advertising, Sales, or Enrollment Practices</a:t>
              </a:r>
              <a:endParaRPr/>
            </a:p>
          </p:txBody>
        </p:sp>
        <p:sp>
          <p:nvSpPr>
            <p:cNvPr id="1942" name="Google Shape;1942;p94"/>
            <p:cNvSpPr txBox="1"/>
            <p:nvPr/>
          </p:nvSpPr>
          <p:spPr>
            <a:xfrm>
              <a:off x="5232368" y="2569052"/>
              <a:ext cx="2269654"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00213C"/>
                  </a:solidFill>
                  <a:latin typeface="Calibri"/>
                  <a:ea typeface="Calibri"/>
                  <a:cs typeface="Calibri"/>
                  <a:sym typeface="Calibri"/>
                </a:rPr>
                <a:t>Yellow Ribbon Program</a:t>
              </a:r>
              <a:endParaRPr/>
            </a:p>
          </p:txBody>
        </p:sp>
        <p:sp>
          <p:nvSpPr>
            <p:cNvPr id="1943" name="Google Shape;1943;p94"/>
            <p:cNvSpPr txBox="1"/>
            <p:nvPr/>
          </p:nvSpPr>
          <p:spPr>
            <a:xfrm>
              <a:off x="5244919" y="3651775"/>
              <a:ext cx="2267306"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00213C"/>
                  </a:solidFill>
                  <a:latin typeface="Calibri"/>
                  <a:ea typeface="Calibri"/>
                  <a:cs typeface="Calibri"/>
                  <a:sym typeface="Calibri"/>
                </a:rPr>
                <a:t>Priority Enrollment</a:t>
              </a:r>
              <a:endParaRPr/>
            </a:p>
          </p:txBody>
        </p:sp>
        <p:sp>
          <p:nvSpPr>
            <p:cNvPr id="1944" name="Google Shape;1944;p94"/>
            <p:cNvSpPr txBox="1"/>
            <p:nvPr/>
          </p:nvSpPr>
          <p:spPr>
            <a:xfrm>
              <a:off x="5193893" y="4697714"/>
              <a:ext cx="2315805"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00213C"/>
                  </a:solidFill>
                  <a:latin typeface="Calibri"/>
                  <a:ea typeface="Calibri"/>
                  <a:cs typeface="Calibri"/>
                  <a:sym typeface="Calibri"/>
                </a:rPr>
                <a:t>Trademark</a:t>
              </a:r>
              <a:endParaRPr/>
            </a:p>
          </p:txBody>
        </p:sp>
      </p:grpSp>
      <p:pic>
        <p:nvPicPr>
          <p:cNvPr descr="Close with solid fill" id="1945" name="Google Shape;1945;p94"/>
          <p:cNvPicPr preferRelativeResize="0"/>
          <p:nvPr/>
        </p:nvPicPr>
        <p:blipFill rotWithShape="1">
          <a:blip r:embed="rId3">
            <a:alphaModFix/>
          </a:blip>
          <a:srcRect b="0" l="0" r="0" t="0"/>
          <a:stretch/>
        </p:blipFill>
        <p:spPr>
          <a:xfrm>
            <a:off x="822178" y="1816072"/>
            <a:ext cx="457200" cy="457200"/>
          </a:xfrm>
          <a:prstGeom prst="rect">
            <a:avLst/>
          </a:prstGeom>
          <a:noFill/>
          <a:ln>
            <a:noFill/>
          </a:ln>
        </p:spPr>
      </p:pic>
      <p:pic>
        <p:nvPicPr>
          <p:cNvPr descr="Diploma roll with solid fill" id="1946" name="Google Shape;1946;p94"/>
          <p:cNvPicPr preferRelativeResize="0"/>
          <p:nvPr/>
        </p:nvPicPr>
        <p:blipFill rotWithShape="1">
          <a:blip r:embed="rId4">
            <a:alphaModFix/>
          </a:blip>
          <a:srcRect b="0" l="0" r="0" t="0"/>
          <a:stretch/>
        </p:blipFill>
        <p:spPr>
          <a:xfrm>
            <a:off x="801953" y="5124261"/>
            <a:ext cx="457200" cy="457200"/>
          </a:xfrm>
          <a:prstGeom prst="rect">
            <a:avLst/>
          </a:prstGeom>
          <a:noFill/>
          <a:ln>
            <a:noFill/>
          </a:ln>
        </p:spPr>
      </p:pic>
      <p:pic>
        <p:nvPicPr>
          <p:cNvPr descr="Bow with solid fill" id="1947" name="Google Shape;1947;p94"/>
          <p:cNvPicPr preferRelativeResize="0"/>
          <p:nvPr/>
        </p:nvPicPr>
        <p:blipFill rotWithShape="1">
          <a:blip r:embed="rId5">
            <a:alphaModFix/>
          </a:blip>
          <a:srcRect b="0" l="0" r="0" t="0"/>
          <a:stretch/>
        </p:blipFill>
        <p:spPr>
          <a:xfrm>
            <a:off x="10290049" y="2893359"/>
            <a:ext cx="457200" cy="457200"/>
          </a:xfrm>
          <a:prstGeom prst="rect">
            <a:avLst/>
          </a:prstGeom>
          <a:noFill/>
          <a:ln>
            <a:noFill/>
          </a:ln>
        </p:spPr>
      </p:pic>
      <p:pic>
        <p:nvPicPr>
          <p:cNvPr descr="Newspaper with solid fill" id="1948" name="Google Shape;1948;p94"/>
          <p:cNvPicPr preferRelativeResize="0"/>
          <p:nvPr/>
        </p:nvPicPr>
        <p:blipFill rotWithShape="1">
          <a:blip r:embed="rId6">
            <a:alphaModFix/>
          </a:blip>
          <a:srcRect b="0" l="0" r="0" t="0"/>
          <a:stretch/>
        </p:blipFill>
        <p:spPr>
          <a:xfrm>
            <a:off x="10288465" y="1816072"/>
            <a:ext cx="457200" cy="457200"/>
          </a:xfrm>
          <a:prstGeom prst="rect">
            <a:avLst/>
          </a:prstGeom>
          <a:noFill/>
          <a:ln>
            <a:noFill/>
          </a:ln>
        </p:spPr>
      </p:pic>
      <p:pic>
        <p:nvPicPr>
          <p:cNvPr descr="Money with solid fill" id="1949" name="Google Shape;1949;p94"/>
          <p:cNvPicPr preferRelativeResize="0"/>
          <p:nvPr/>
        </p:nvPicPr>
        <p:blipFill rotWithShape="1">
          <a:blip r:embed="rId7">
            <a:alphaModFix/>
          </a:blip>
          <a:srcRect b="0" l="0" r="0" t="0"/>
          <a:stretch/>
        </p:blipFill>
        <p:spPr>
          <a:xfrm>
            <a:off x="799974" y="3984340"/>
            <a:ext cx="457200" cy="457200"/>
          </a:xfrm>
          <a:prstGeom prst="rect">
            <a:avLst/>
          </a:prstGeom>
          <a:noFill/>
          <a:ln>
            <a:noFill/>
          </a:ln>
        </p:spPr>
      </p:pic>
      <p:pic>
        <p:nvPicPr>
          <p:cNvPr descr="Work from home desk with solid fill" id="1950" name="Google Shape;1950;p94"/>
          <p:cNvPicPr preferRelativeResize="0"/>
          <p:nvPr/>
        </p:nvPicPr>
        <p:blipFill rotWithShape="1">
          <a:blip r:embed="rId8">
            <a:alphaModFix/>
          </a:blip>
          <a:srcRect b="0" l="0" r="0" t="0"/>
          <a:stretch/>
        </p:blipFill>
        <p:spPr>
          <a:xfrm>
            <a:off x="799974" y="2880933"/>
            <a:ext cx="457200" cy="457200"/>
          </a:xfrm>
          <a:prstGeom prst="rect">
            <a:avLst/>
          </a:prstGeom>
          <a:noFill/>
          <a:ln>
            <a:noFill/>
          </a:ln>
        </p:spPr>
      </p:pic>
      <p:pic>
        <p:nvPicPr>
          <p:cNvPr descr="Badge 1 with solid fill" id="1951" name="Google Shape;1951;p94"/>
          <p:cNvPicPr preferRelativeResize="0"/>
          <p:nvPr/>
        </p:nvPicPr>
        <p:blipFill rotWithShape="1">
          <a:blip r:embed="rId9">
            <a:alphaModFix/>
          </a:blip>
          <a:srcRect b="0" l="0" r="0" t="0"/>
          <a:stretch/>
        </p:blipFill>
        <p:spPr>
          <a:xfrm>
            <a:off x="10306146" y="4015549"/>
            <a:ext cx="457200" cy="457200"/>
          </a:xfrm>
          <a:prstGeom prst="rect">
            <a:avLst/>
          </a:prstGeom>
          <a:noFill/>
          <a:ln>
            <a:noFill/>
          </a:ln>
        </p:spPr>
      </p:pic>
      <p:sp>
        <p:nvSpPr>
          <p:cNvPr id="1952" name="Google Shape;1952;p94"/>
          <p:cNvSpPr txBox="1"/>
          <p:nvPr/>
        </p:nvSpPr>
        <p:spPr>
          <a:xfrm>
            <a:off x="10261030" y="4862814"/>
            <a:ext cx="1212525" cy="51935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8000">
                <a:solidFill>
                  <a:srgbClr val="00315A"/>
                </a:solidFill>
                <a:latin typeface="Calibri"/>
                <a:ea typeface="Calibri"/>
                <a:cs typeface="Calibri"/>
                <a:sym typeface="Calibri"/>
              </a:rPr>
              <a:t>®</a:t>
            </a:r>
            <a:r>
              <a:rPr lang="en-US" sz="8000">
                <a:solidFill>
                  <a:schemeClr val="lt1"/>
                </a:solidFill>
                <a:latin typeface="Calibri"/>
                <a:ea typeface="Calibri"/>
                <a:cs typeface="Calibri"/>
                <a:sym typeface="Calibri"/>
              </a:rPr>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7" name="Shape 1957"/>
        <p:cNvGrpSpPr/>
        <p:nvPr/>
      </p:nvGrpSpPr>
      <p:grpSpPr>
        <a:xfrm>
          <a:off x="0" y="0"/>
          <a:ext cx="0" cy="0"/>
          <a:chOff x="0" y="0"/>
          <a:chExt cx="0" cy="0"/>
        </a:xfrm>
      </p:grpSpPr>
      <p:sp>
        <p:nvSpPr>
          <p:cNvPr id="1958" name="Google Shape;1958;p95"/>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2"/>
              </a:buClr>
              <a:buSzPts val="4000"/>
              <a:buFont typeface="Calibri"/>
              <a:buNone/>
            </a:pPr>
            <a:r>
              <a:rPr lang="en-US" sz="4000"/>
              <a:t>Summary</a:t>
            </a:r>
            <a:endParaRPr/>
          </a:p>
        </p:txBody>
      </p:sp>
      <p:grpSp>
        <p:nvGrpSpPr>
          <p:cNvPr id="1959" name="Google Shape;1959;p95"/>
          <p:cNvGrpSpPr/>
          <p:nvPr/>
        </p:nvGrpSpPr>
        <p:grpSpPr>
          <a:xfrm>
            <a:off x="380999" y="1371600"/>
            <a:ext cx="11429999" cy="4329193"/>
            <a:chOff x="524654" y="1283722"/>
            <a:chExt cx="11429999" cy="4329193"/>
          </a:xfrm>
        </p:grpSpPr>
        <p:grpSp>
          <p:nvGrpSpPr>
            <p:cNvPr id="1960" name="Google Shape;1960;p95"/>
            <p:cNvGrpSpPr/>
            <p:nvPr/>
          </p:nvGrpSpPr>
          <p:grpSpPr>
            <a:xfrm>
              <a:off x="3256424" y="1283722"/>
              <a:ext cx="8269218" cy="1121796"/>
              <a:chOff x="4113734" y="1462930"/>
              <a:chExt cx="7801265" cy="1122088"/>
            </a:xfrm>
          </p:grpSpPr>
          <p:sp>
            <p:nvSpPr>
              <p:cNvPr id="1961" name="Google Shape;1961;p95"/>
              <p:cNvSpPr/>
              <p:nvPr/>
            </p:nvSpPr>
            <p:spPr>
              <a:xfrm>
                <a:off x="4690885" y="1471730"/>
                <a:ext cx="7224114" cy="1104489"/>
              </a:xfrm>
              <a:prstGeom prst="rect">
                <a:avLst/>
              </a:prstGeom>
              <a:gradFill>
                <a:gsLst>
                  <a:gs pos="0">
                    <a:srgbClr val="085D8C"/>
                  </a:gs>
                  <a:gs pos="46000">
                    <a:srgbClr val="0C84C9"/>
                  </a:gs>
                  <a:gs pos="100000">
                    <a:srgbClr val="074A70"/>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399"/>
                  <a:buFont typeface="Calibri"/>
                  <a:buNone/>
                </a:pPr>
                <a:r>
                  <a:t/>
                </a:r>
                <a:endParaRPr b="0" i="0" sz="2399" u="none" cap="none" strike="noStrike">
                  <a:solidFill>
                    <a:srgbClr val="FFFFFF"/>
                  </a:solidFill>
                  <a:latin typeface="Arial"/>
                  <a:ea typeface="Arial"/>
                  <a:cs typeface="Arial"/>
                  <a:sym typeface="Arial"/>
                </a:endParaRPr>
              </a:p>
            </p:txBody>
          </p:sp>
          <p:sp>
            <p:nvSpPr>
              <p:cNvPr id="1962" name="Google Shape;1962;p95"/>
              <p:cNvSpPr/>
              <p:nvPr/>
            </p:nvSpPr>
            <p:spPr>
              <a:xfrm>
                <a:off x="4113734" y="1462930"/>
                <a:ext cx="1122088" cy="1122088"/>
              </a:xfrm>
              <a:prstGeom prst="ellipse">
                <a:avLst/>
              </a:prstGeom>
              <a:gradFill>
                <a:gsLst>
                  <a:gs pos="0">
                    <a:srgbClr val="FFFFFF"/>
                  </a:gs>
                  <a:gs pos="35000">
                    <a:srgbClr val="FFFFFF"/>
                  </a:gs>
                  <a:gs pos="100000">
                    <a:srgbClr val="0C7CBA"/>
                  </a:gs>
                </a:gsLst>
                <a:path path="circle">
                  <a:fillToRect b="50%" l="50%" r="50%" t="50%"/>
                </a:path>
                <a:tileRect/>
              </a:gradFill>
              <a:ln>
                <a:noFill/>
              </a:ln>
            </p:spPr>
            <p:txBody>
              <a:bodyPr anchorCtr="1" anchor="ctr" bIns="91400" lIns="71975" spcFirstLastPara="1" rIns="71975" wrap="square" tIns="91400">
                <a:noAutofit/>
              </a:bodyPr>
              <a:lstStyle/>
              <a:p>
                <a:pPr indent="0" lvl="0" marL="0" marR="0" rtl="0" algn="l">
                  <a:lnSpc>
                    <a:spcPct val="100000"/>
                  </a:lnSpc>
                  <a:spcBef>
                    <a:spcPts val="0"/>
                  </a:spcBef>
                  <a:spcAft>
                    <a:spcPts val="0"/>
                  </a:spcAft>
                  <a:buClr>
                    <a:srgbClr val="000000"/>
                  </a:buClr>
                  <a:buSzPts val="4399"/>
                  <a:buFont typeface="Arial"/>
                  <a:buNone/>
                </a:pPr>
                <a:r>
                  <a:rPr b="0" i="0" lang="en-US" sz="4399" u="none" cap="none" strike="noStrike">
                    <a:solidFill>
                      <a:srgbClr val="000000"/>
                    </a:solidFill>
                    <a:latin typeface="Arial"/>
                    <a:ea typeface="Arial"/>
                    <a:cs typeface="Arial"/>
                    <a:sym typeface="Arial"/>
                  </a:rPr>
                  <a:t>1</a:t>
                </a:r>
                <a:endParaRPr/>
              </a:p>
            </p:txBody>
          </p:sp>
        </p:grpSp>
        <p:grpSp>
          <p:nvGrpSpPr>
            <p:cNvPr id="1963" name="Google Shape;1963;p95"/>
            <p:cNvGrpSpPr/>
            <p:nvPr/>
          </p:nvGrpSpPr>
          <p:grpSpPr>
            <a:xfrm>
              <a:off x="4001239" y="2864493"/>
              <a:ext cx="7953414" cy="1129014"/>
              <a:chOff x="4878898" y="3243971"/>
              <a:chExt cx="7433991" cy="1129014"/>
            </a:xfrm>
          </p:grpSpPr>
          <p:sp>
            <p:nvSpPr>
              <p:cNvPr id="1964" name="Google Shape;1964;p95"/>
              <p:cNvSpPr/>
              <p:nvPr/>
            </p:nvSpPr>
            <p:spPr>
              <a:xfrm>
                <a:off x="5447627" y="3268786"/>
                <a:ext cx="6464271" cy="1104199"/>
              </a:xfrm>
              <a:prstGeom prst="rect">
                <a:avLst/>
              </a:prstGeom>
              <a:gradFill>
                <a:gsLst>
                  <a:gs pos="0">
                    <a:srgbClr val="085D8C"/>
                  </a:gs>
                  <a:gs pos="46000">
                    <a:srgbClr val="0C84C9"/>
                  </a:gs>
                  <a:gs pos="100000">
                    <a:srgbClr val="074A70"/>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399"/>
                  <a:buFont typeface="Calibri"/>
                  <a:buNone/>
                </a:pPr>
                <a:r>
                  <a:t/>
                </a:r>
                <a:endParaRPr b="0" i="0" sz="2399" u="none" cap="none" strike="noStrike">
                  <a:solidFill>
                    <a:srgbClr val="FFFFFF"/>
                  </a:solidFill>
                  <a:latin typeface="Arial"/>
                  <a:ea typeface="Arial"/>
                  <a:cs typeface="Arial"/>
                  <a:sym typeface="Arial"/>
                </a:endParaRPr>
              </a:p>
            </p:txBody>
          </p:sp>
          <p:sp>
            <p:nvSpPr>
              <p:cNvPr id="1965" name="Google Shape;1965;p95"/>
              <p:cNvSpPr txBox="1"/>
              <p:nvPr/>
            </p:nvSpPr>
            <p:spPr>
              <a:xfrm>
                <a:off x="6196900" y="3606905"/>
                <a:ext cx="6115989" cy="46166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List the steps in the compliance survey process</a:t>
                </a:r>
                <a:endParaRPr/>
              </a:p>
            </p:txBody>
          </p:sp>
          <p:sp>
            <p:nvSpPr>
              <p:cNvPr id="1966" name="Google Shape;1966;p95"/>
              <p:cNvSpPr/>
              <p:nvPr/>
            </p:nvSpPr>
            <p:spPr>
              <a:xfrm>
                <a:off x="4878898" y="3243971"/>
                <a:ext cx="1121795" cy="1121795"/>
              </a:xfrm>
              <a:prstGeom prst="ellipse">
                <a:avLst/>
              </a:prstGeom>
              <a:gradFill>
                <a:gsLst>
                  <a:gs pos="0">
                    <a:srgbClr val="FFFFFF"/>
                  </a:gs>
                  <a:gs pos="35000">
                    <a:srgbClr val="FFFFFF"/>
                  </a:gs>
                  <a:gs pos="100000">
                    <a:srgbClr val="0C7CBA"/>
                  </a:gs>
                </a:gsLst>
                <a:path path="circle">
                  <a:fillToRect b="50%" l="50%" r="50%" t="50%"/>
                </a:path>
                <a:tileRect/>
              </a:gradFill>
              <a:ln>
                <a:noFill/>
              </a:ln>
            </p:spPr>
            <p:txBody>
              <a:bodyPr anchorCtr="1" anchor="ctr" bIns="91400" lIns="71975" spcFirstLastPara="1" rIns="71975" wrap="square" tIns="91400">
                <a:noAutofit/>
              </a:bodyPr>
              <a:lstStyle/>
              <a:p>
                <a:pPr indent="0" lvl="0" marL="0" marR="0" rtl="0" algn="l">
                  <a:lnSpc>
                    <a:spcPct val="100000"/>
                  </a:lnSpc>
                  <a:spcBef>
                    <a:spcPts val="0"/>
                  </a:spcBef>
                  <a:spcAft>
                    <a:spcPts val="0"/>
                  </a:spcAft>
                  <a:buClr>
                    <a:srgbClr val="000000"/>
                  </a:buClr>
                  <a:buSzPts val="4399"/>
                  <a:buFont typeface="Arial"/>
                  <a:buNone/>
                </a:pPr>
                <a:r>
                  <a:rPr b="0" i="0" lang="en-US" sz="4399" u="none" cap="none" strike="noStrike">
                    <a:solidFill>
                      <a:srgbClr val="000000"/>
                    </a:solidFill>
                    <a:latin typeface="Arial"/>
                    <a:ea typeface="Arial"/>
                    <a:cs typeface="Arial"/>
                    <a:sym typeface="Arial"/>
                  </a:rPr>
                  <a:t>2</a:t>
                </a:r>
                <a:endParaRPr/>
              </a:p>
            </p:txBody>
          </p:sp>
        </p:grpSp>
        <p:grpSp>
          <p:nvGrpSpPr>
            <p:cNvPr id="1967" name="Google Shape;1967;p95"/>
            <p:cNvGrpSpPr/>
            <p:nvPr/>
          </p:nvGrpSpPr>
          <p:grpSpPr>
            <a:xfrm>
              <a:off x="3248765" y="4487281"/>
              <a:ext cx="8276877" cy="1125634"/>
              <a:chOff x="4097345" y="5014193"/>
              <a:chExt cx="7814551" cy="1125634"/>
            </a:xfrm>
          </p:grpSpPr>
          <p:sp>
            <p:nvSpPr>
              <p:cNvPr id="1968" name="Google Shape;1968;p95"/>
              <p:cNvSpPr/>
              <p:nvPr/>
            </p:nvSpPr>
            <p:spPr>
              <a:xfrm>
                <a:off x="4666070" y="5035626"/>
                <a:ext cx="7245826" cy="1104201"/>
              </a:xfrm>
              <a:prstGeom prst="rect">
                <a:avLst/>
              </a:prstGeom>
              <a:gradFill>
                <a:gsLst>
                  <a:gs pos="0">
                    <a:srgbClr val="085D8C"/>
                  </a:gs>
                  <a:gs pos="46000">
                    <a:srgbClr val="0C84C9"/>
                  </a:gs>
                  <a:gs pos="100000">
                    <a:srgbClr val="074A70"/>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399"/>
                  <a:buFont typeface="Calibri"/>
                  <a:buNone/>
                </a:pPr>
                <a:r>
                  <a:t/>
                </a:r>
                <a:endParaRPr b="0" i="0" sz="2399" u="none" cap="none" strike="noStrike">
                  <a:solidFill>
                    <a:srgbClr val="FFFFFF"/>
                  </a:solidFill>
                  <a:latin typeface="Arial"/>
                  <a:ea typeface="Arial"/>
                  <a:cs typeface="Arial"/>
                  <a:sym typeface="Arial"/>
                </a:endParaRPr>
              </a:p>
            </p:txBody>
          </p:sp>
          <p:sp>
            <p:nvSpPr>
              <p:cNvPr id="1969" name="Google Shape;1969;p95"/>
              <p:cNvSpPr/>
              <p:nvPr/>
            </p:nvSpPr>
            <p:spPr>
              <a:xfrm>
                <a:off x="4097345" y="5014193"/>
                <a:ext cx="1121795" cy="1121795"/>
              </a:xfrm>
              <a:prstGeom prst="ellipse">
                <a:avLst/>
              </a:prstGeom>
              <a:gradFill>
                <a:gsLst>
                  <a:gs pos="0">
                    <a:srgbClr val="FFFFFF"/>
                  </a:gs>
                  <a:gs pos="35000">
                    <a:srgbClr val="FFFFFF"/>
                  </a:gs>
                  <a:gs pos="100000">
                    <a:srgbClr val="0C7CBA"/>
                  </a:gs>
                </a:gsLst>
                <a:path path="circle">
                  <a:fillToRect b="50%" l="50%" r="50%" t="50%"/>
                </a:path>
                <a:tileRect/>
              </a:gradFill>
              <a:ln>
                <a:noFill/>
              </a:ln>
            </p:spPr>
            <p:txBody>
              <a:bodyPr anchorCtr="1" anchor="ctr" bIns="91400" lIns="71975" spcFirstLastPara="1" rIns="71975" wrap="square" tIns="91400">
                <a:noAutofit/>
              </a:bodyPr>
              <a:lstStyle/>
              <a:p>
                <a:pPr indent="0" lvl="0" marL="0" marR="0" rtl="0" algn="l">
                  <a:lnSpc>
                    <a:spcPct val="100000"/>
                  </a:lnSpc>
                  <a:spcBef>
                    <a:spcPts val="0"/>
                  </a:spcBef>
                  <a:spcAft>
                    <a:spcPts val="0"/>
                  </a:spcAft>
                  <a:buClr>
                    <a:srgbClr val="000000"/>
                  </a:buClr>
                  <a:buSzPts val="4399"/>
                  <a:buFont typeface="Arial"/>
                  <a:buNone/>
                </a:pPr>
                <a:r>
                  <a:rPr b="0" i="0" lang="en-US" sz="4399" u="none" cap="none" strike="noStrike">
                    <a:solidFill>
                      <a:srgbClr val="000000"/>
                    </a:solidFill>
                    <a:latin typeface="Arial"/>
                    <a:ea typeface="Arial"/>
                    <a:cs typeface="Arial"/>
                    <a:sym typeface="Arial"/>
                  </a:rPr>
                  <a:t>3</a:t>
                </a:r>
                <a:endParaRPr/>
              </a:p>
            </p:txBody>
          </p:sp>
        </p:grpSp>
        <p:grpSp>
          <p:nvGrpSpPr>
            <p:cNvPr id="1970" name="Google Shape;1970;p95"/>
            <p:cNvGrpSpPr/>
            <p:nvPr/>
          </p:nvGrpSpPr>
          <p:grpSpPr>
            <a:xfrm>
              <a:off x="524654" y="2152713"/>
              <a:ext cx="2862997" cy="2872570"/>
              <a:chOff x="489803" y="1715472"/>
              <a:chExt cx="3871476" cy="3871476"/>
            </a:xfrm>
          </p:grpSpPr>
          <p:sp>
            <p:nvSpPr>
              <p:cNvPr id="1971" name="Google Shape;1971;p95"/>
              <p:cNvSpPr/>
              <p:nvPr/>
            </p:nvSpPr>
            <p:spPr>
              <a:xfrm>
                <a:off x="681418" y="1890566"/>
                <a:ext cx="3519523" cy="3519523"/>
              </a:xfrm>
              <a:prstGeom prst="donut">
                <a:avLst>
                  <a:gd fmla="val 10687" name="adj"/>
                </a:avLst>
              </a:prstGeom>
              <a:gradFill>
                <a:gsLst>
                  <a:gs pos="0">
                    <a:srgbClr val="87D0F8"/>
                  </a:gs>
                  <a:gs pos="46000">
                    <a:srgbClr val="0C84C9"/>
                  </a:gs>
                  <a:gs pos="100000">
                    <a:srgbClr val="074A7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399"/>
                  <a:buFont typeface="Calibri"/>
                  <a:buNone/>
                </a:pPr>
                <a:r>
                  <a:t/>
                </a:r>
                <a:endParaRPr b="0" i="0" sz="2399" u="none" cap="none" strike="noStrike">
                  <a:solidFill>
                    <a:srgbClr val="FFFFFF"/>
                  </a:solidFill>
                  <a:latin typeface="Arial"/>
                  <a:ea typeface="Arial"/>
                  <a:cs typeface="Arial"/>
                  <a:sym typeface="Arial"/>
                </a:endParaRPr>
              </a:p>
            </p:txBody>
          </p:sp>
          <p:sp>
            <p:nvSpPr>
              <p:cNvPr id="1972" name="Google Shape;1972;p95"/>
              <p:cNvSpPr/>
              <p:nvPr/>
            </p:nvSpPr>
            <p:spPr>
              <a:xfrm>
                <a:off x="489803" y="1715472"/>
                <a:ext cx="3871476" cy="3871476"/>
              </a:xfrm>
              <a:prstGeom prst="donut">
                <a:avLst>
                  <a:gd fmla="val 1514" name="adj"/>
                </a:avLst>
              </a:prstGeom>
              <a:gradFill>
                <a:gsLst>
                  <a:gs pos="0">
                    <a:srgbClr val="63B7FF"/>
                  </a:gs>
                  <a:gs pos="46000">
                    <a:srgbClr val="004B8B"/>
                  </a:gs>
                  <a:gs pos="100000">
                    <a:srgbClr val="00274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399"/>
                  <a:buFont typeface="Calibri"/>
                  <a:buNone/>
                </a:pPr>
                <a:r>
                  <a:t/>
                </a:r>
                <a:endParaRPr b="0" i="0" sz="2399" u="none" cap="none" strike="noStrike">
                  <a:solidFill>
                    <a:srgbClr val="FFFFFF"/>
                  </a:solidFill>
                  <a:latin typeface="Arial"/>
                  <a:ea typeface="Arial"/>
                  <a:cs typeface="Arial"/>
                  <a:sym typeface="Arial"/>
                </a:endParaRPr>
              </a:p>
            </p:txBody>
          </p:sp>
          <p:pic>
            <p:nvPicPr>
              <p:cNvPr descr="Magnifying glass with solid fill" id="1973" name="Google Shape;1973;p95"/>
              <p:cNvPicPr preferRelativeResize="0"/>
              <p:nvPr/>
            </p:nvPicPr>
            <p:blipFill rotWithShape="1">
              <a:blip r:embed="rId3">
                <a:alphaModFix/>
              </a:blip>
              <a:srcRect b="0" l="0" r="0" t="0"/>
              <a:stretch/>
            </p:blipFill>
            <p:spPr>
              <a:xfrm>
                <a:off x="1511141" y="2626292"/>
                <a:ext cx="1828800" cy="1828800"/>
              </a:xfrm>
              <a:prstGeom prst="rect">
                <a:avLst/>
              </a:prstGeom>
              <a:noFill/>
              <a:ln>
                <a:noFill/>
              </a:ln>
            </p:spPr>
          </p:pic>
        </p:grpSp>
      </p:grpSp>
      <p:sp>
        <p:nvSpPr>
          <p:cNvPr id="1974" name="Google Shape;1974;p95"/>
          <p:cNvSpPr txBox="1"/>
          <p:nvPr/>
        </p:nvSpPr>
        <p:spPr>
          <a:xfrm>
            <a:off x="4414274" y="1671084"/>
            <a:ext cx="7088714" cy="46166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Recognize legal requirements for compliance </a:t>
            </a:r>
            <a:r>
              <a:rPr lang="en-US" sz="2400">
                <a:solidFill>
                  <a:srgbClr val="FFFFFF"/>
                </a:solidFill>
                <a:latin typeface="Calibri"/>
                <a:ea typeface="Calibri"/>
                <a:cs typeface="Calibri"/>
                <a:sym typeface="Calibri"/>
              </a:rPr>
              <a:t>s</a:t>
            </a:r>
            <a:r>
              <a:rPr b="0" i="0" lang="en-US" sz="2400" u="none" cap="none" strike="noStrike">
                <a:solidFill>
                  <a:srgbClr val="FFFFFF"/>
                </a:solidFill>
                <a:latin typeface="Calibri"/>
                <a:ea typeface="Calibri"/>
                <a:cs typeface="Calibri"/>
                <a:sym typeface="Calibri"/>
              </a:rPr>
              <a:t>urveys</a:t>
            </a:r>
            <a:endParaRPr b="0" i="0" sz="2400" u="none" cap="none" strike="noStrike">
              <a:solidFill>
                <a:srgbClr val="FFFFFF"/>
              </a:solidFill>
              <a:latin typeface="Calibri"/>
              <a:ea typeface="Calibri"/>
              <a:cs typeface="Calibri"/>
              <a:sym typeface="Calibri"/>
            </a:endParaRPr>
          </a:p>
        </p:txBody>
      </p:sp>
      <p:sp>
        <p:nvSpPr>
          <p:cNvPr id="1975" name="Google Shape;1975;p95"/>
          <p:cNvSpPr txBox="1"/>
          <p:nvPr/>
        </p:nvSpPr>
        <p:spPr>
          <a:xfrm>
            <a:off x="4535276" y="4934712"/>
            <a:ext cx="6846712" cy="46166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Describe areas reviewed during a compliance survey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0" name="Shape 1980"/>
        <p:cNvGrpSpPr/>
        <p:nvPr/>
      </p:nvGrpSpPr>
      <p:grpSpPr>
        <a:xfrm>
          <a:off x="0" y="0"/>
          <a:ext cx="0" cy="0"/>
          <a:chOff x="0" y="0"/>
          <a:chExt cx="0" cy="0"/>
        </a:xfrm>
      </p:grpSpPr>
      <p:pic>
        <p:nvPicPr>
          <p:cNvPr id="1981" name="Google Shape;1981;p96"/>
          <p:cNvPicPr preferRelativeResize="0"/>
          <p:nvPr/>
        </p:nvPicPr>
        <p:blipFill rotWithShape="1">
          <a:blip r:embed="rId3">
            <a:alphaModFix/>
          </a:blip>
          <a:srcRect b="3632" l="0" r="0" t="3633"/>
          <a:stretch/>
        </p:blipFill>
        <p:spPr>
          <a:xfrm>
            <a:off x="0" y="0"/>
            <a:ext cx="12192000" cy="6858000"/>
          </a:xfrm>
          <a:prstGeom prst="rect">
            <a:avLst/>
          </a:prstGeom>
          <a:noFill/>
          <a:ln>
            <a:noFill/>
          </a:ln>
        </p:spPr>
      </p:pic>
      <p:sp>
        <p:nvSpPr>
          <p:cNvPr id="1982" name="Google Shape;1982;p96"/>
          <p:cNvSpPr txBox="1"/>
          <p:nvPr>
            <p:ph type="title"/>
          </p:nvPr>
        </p:nvSpPr>
        <p:spPr>
          <a:xfrm>
            <a:off x="381000" y="381000"/>
            <a:ext cx="11430000"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2"/>
              </a:buClr>
              <a:buSzPts val="4400"/>
              <a:buFont typeface="Calibri"/>
              <a:buNone/>
            </a:pPr>
            <a:r>
              <a:rPr lang="en-US" sz="4400"/>
              <a:t>Resources</a:t>
            </a:r>
            <a:endParaRPr/>
          </a:p>
        </p:txBody>
      </p:sp>
      <p:sp>
        <p:nvSpPr>
          <p:cNvPr id="1983" name="Google Shape;1983;p96"/>
          <p:cNvSpPr/>
          <p:nvPr/>
        </p:nvSpPr>
        <p:spPr>
          <a:xfrm>
            <a:off x="1548027" y="3002508"/>
            <a:ext cx="2177812" cy="2893325"/>
          </a:xfrm>
          <a:custGeom>
            <a:rect b="b" l="l" r="r" t="t"/>
            <a:pathLst>
              <a:path extrusionOk="0" h="3912878" w="6856908">
                <a:moveTo>
                  <a:pt x="0" y="0"/>
                </a:moveTo>
                <a:lnTo>
                  <a:pt x="6727188" y="1"/>
                </a:lnTo>
                <a:lnTo>
                  <a:pt x="6856908" y="3885582"/>
                </a:lnTo>
                <a:lnTo>
                  <a:pt x="270798" y="3912878"/>
                </a:ln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4" name="Google Shape;1984;p96"/>
          <p:cNvSpPr/>
          <p:nvPr/>
        </p:nvSpPr>
        <p:spPr>
          <a:xfrm>
            <a:off x="3988269" y="1470130"/>
            <a:ext cx="4675123" cy="2886786"/>
          </a:xfrm>
          <a:custGeom>
            <a:rect b="b" l="l" r="r" t="t"/>
            <a:pathLst>
              <a:path extrusionOk="0" h="3904035" w="6681371">
                <a:moveTo>
                  <a:pt x="0" y="18456"/>
                </a:moveTo>
                <a:lnTo>
                  <a:pt x="6610162" y="0"/>
                </a:lnTo>
                <a:lnTo>
                  <a:pt x="6681371" y="3904035"/>
                </a:lnTo>
                <a:lnTo>
                  <a:pt x="17240" y="3894418"/>
                </a:lnTo>
                <a:cubicBezTo>
                  <a:pt x="11493" y="2620888"/>
                  <a:pt x="5747" y="1291986"/>
                  <a:pt x="0" y="1845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5" name="Google Shape;1985;p96"/>
          <p:cNvSpPr/>
          <p:nvPr/>
        </p:nvSpPr>
        <p:spPr>
          <a:xfrm>
            <a:off x="8832996" y="3589361"/>
            <a:ext cx="1293644" cy="2074206"/>
          </a:xfrm>
          <a:custGeom>
            <a:rect b="b" l="l" r="r" t="t"/>
            <a:pathLst>
              <a:path extrusionOk="0" h="4073185" w="8067278">
                <a:moveTo>
                  <a:pt x="152098" y="0"/>
                </a:moveTo>
                <a:lnTo>
                  <a:pt x="8067278" y="53604"/>
                </a:lnTo>
                <a:lnTo>
                  <a:pt x="7857895" y="4073185"/>
                </a:lnTo>
                <a:lnTo>
                  <a:pt x="0" y="4020082"/>
                </a:lnTo>
                <a:lnTo>
                  <a:pt x="152098"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6" name="Google Shape;1986;p96"/>
          <p:cNvSpPr txBox="1"/>
          <p:nvPr>
            <p:ph idx="1" type="body"/>
          </p:nvPr>
        </p:nvSpPr>
        <p:spPr>
          <a:xfrm>
            <a:off x="4121624" y="1619044"/>
            <a:ext cx="4541768" cy="2737872"/>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2000"/>
              <a:buNone/>
            </a:pPr>
            <a:r>
              <a:rPr b="1" lang="en-US" u="sng">
                <a:solidFill>
                  <a:schemeClr val="hlink"/>
                </a:solidFill>
                <a:hlinkClick r:id="rId4"/>
              </a:rPr>
              <a:t>Public Law 114-315 § 411</a:t>
            </a:r>
            <a:endParaRPr b="1">
              <a:solidFill>
                <a:schemeClr val="accent1"/>
              </a:solidFill>
            </a:endParaRPr>
          </a:p>
          <a:p>
            <a:pPr indent="0" lvl="0" marL="0" rtl="0" algn="l">
              <a:lnSpc>
                <a:spcPct val="100000"/>
              </a:lnSpc>
              <a:spcBef>
                <a:spcPts val="1200"/>
              </a:spcBef>
              <a:spcAft>
                <a:spcPts val="0"/>
              </a:spcAft>
              <a:buClr>
                <a:schemeClr val="accent1"/>
              </a:buClr>
              <a:buSzPts val="2000"/>
              <a:buNone/>
            </a:pPr>
            <a:r>
              <a:rPr b="1" lang="en-US" u="sng">
                <a:solidFill>
                  <a:schemeClr val="hlink"/>
                </a:solidFill>
                <a:hlinkClick r:id="rId5"/>
              </a:rPr>
              <a:t>ACE Military Guide</a:t>
            </a:r>
            <a:endParaRPr b="1">
              <a:solidFill>
                <a:schemeClr val="accent1"/>
              </a:solidFill>
            </a:endParaRPr>
          </a:p>
          <a:p>
            <a:pPr indent="0" lvl="0" marL="0" rtl="0" algn="l">
              <a:lnSpc>
                <a:spcPct val="100000"/>
              </a:lnSpc>
              <a:spcBef>
                <a:spcPts val="1200"/>
              </a:spcBef>
              <a:spcAft>
                <a:spcPts val="0"/>
              </a:spcAft>
              <a:buClr>
                <a:schemeClr val="accent1"/>
              </a:buClr>
              <a:buSzPts val="2000"/>
              <a:buNone/>
            </a:pPr>
            <a:r>
              <a:rPr b="1" lang="en-US" u="sng">
                <a:solidFill>
                  <a:schemeClr val="hlink"/>
                </a:solidFill>
                <a:hlinkClick r:id="rId6"/>
              </a:rPr>
              <a:t>Military Joint Services Transcripts</a:t>
            </a:r>
            <a:endParaRPr b="1">
              <a:solidFill>
                <a:schemeClr val="accent1"/>
              </a:solidFill>
            </a:endParaRPr>
          </a:p>
          <a:p>
            <a:pPr indent="0" lvl="0" marL="0" rtl="0" algn="l">
              <a:lnSpc>
                <a:spcPct val="100000"/>
              </a:lnSpc>
              <a:spcBef>
                <a:spcPts val="1200"/>
              </a:spcBef>
              <a:spcAft>
                <a:spcPts val="0"/>
              </a:spcAft>
              <a:buClr>
                <a:schemeClr val="accent1"/>
              </a:buClr>
              <a:buSzPts val="2000"/>
              <a:buNone/>
            </a:pPr>
            <a:r>
              <a:rPr b="1" lang="en-US" u="sng">
                <a:solidFill>
                  <a:schemeClr val="hlink"/>
                </a:solidFill>
                <a:hlinkClick r:id="rId7"/>
              </a:rPr>
              <a:t>Community College of the Air Force</a:t>
            </a:r>
            <a:endParaRPr b="1">
              <a:solidFill>
                <a:schemeClr val="accent1"/>
              </a:solidFill>
            </a:endParaRPr>
          </a:p>
          <a:p>
            <a:pPr indent="0" lvl="0" marL="0" rtl="0" algn="l">
              <a:lnSpc>
                <a:spcPct val="100000"/>
              </a:lnSpc>
              <a:spcBef>
                <a:spcPts val="1200"/>
              </a:spcBef>
              <a:spcAft>
                <a:spcPts val="0"/>
              </a:spcAft>
              <a:buClr>
                <a:srgbClr val="0B141F"/>
              </a:buClr>
              <a:buSzPts val="2000"/>
              <a:buNone/>
            </a:pPr>
            <a:r>
              <a:rPr b="1" lang="en-US" u="sng">
                <a:solidFill>
                  <a:schemeClr val="hlink"/>
                </a:solidFill>
                <a:hlinkClick r:id="rId8"/>
              </a:rPr>
              <a:t>Public Law 116-315 § 1020</a:t>
            </a:r>
            <a:endParaRPr b="1">
              <a:solidFill>
                <a:schemeClr val="accent1"/>
              </a:solidFill>
            </a:endParaRPr>
          </a:p>
          <a:p>
            <a:pPr indent="0" lvl="0" marL="0" rtl="0" algn="l">
              <a:lnSpc>
                <a:spcPct val="100000"/>
              </a:lnSpc>
              <a:spcBef>
                <a:spcPts val="1200"/>
              </a:spcBef>
              <a:spcAft>
                <a:spcPts val="0"/>
              </a:spcAft>
              <a:buClr>
                <a:schemeClr val="accent1"/>
              </a:buClr>
              <a:buSzPts val="2000"/>
              <a:buNone/>
            </a:pPr>
            <a:r>
              <a:rPr b="1" lang="en-US" u="sng">
                <a:solidFill>
                  <a:schemeClr val="hlink"/>
                </a:solidFill>
                <a:hlinkClick r:id="rId9"/>
              </a:rPr>
              <a:t>Buckley Amendment (PL 93-380</a:t>
            </a:r>
            <a:r>
              <a:rPr b="1" lang="en-US">
                <a:solidFill>
                  <a:schemeClr val="accent1"/>
                </a:solidFill>
              </a:rPr>
              <a:t>)</a:t>
            </a:r>
            <a:endParaRPr/>
          </a:p>
          <a:p>
            <a:pPr indent="0" lvl="0" marL="0" rtl="0" algn="l">
              <a:lnSpc>
                <a:spcPct val="100000"/>
              </a:lnSpc>
              <a:spcBef>
                <a:spcPts val="1200"/>
              </a:spcBef>
              <a:spcAft>
                <a:spcPts val="0"/>
              </a:spcAft>
              <a:buClr>
                <a:schemeClr val="dk1"/>
              </a:buClr>
              <a:buSzPts val="2200"/>
              <a:buNone/>
            </a:pPr>
            <a:r>
              <a:t/>
            </a:r>
            <a:endParaRPr b="1" sz="2200">
              <a:solidFill>
                <a:schemeClr val="accent1"/>
              </a:solidFill>
            </a:endParaRPr>
          </a:p>
          <a:p>
            <a:pPr indent="0" lvl="0" marL="0" rtl="0" algn="l">
              <a:lnSpc>
                <a:spcPct val="100000"/>
              </a:lnSpc>
              <a:spcBef>
                <a:spcPts val="1200"/>
              </a:spcBef>
              <a:spcAft>
                <a:spcPts val="0"/>
              </a:spcAft>
              <a:buClr>
                <a:schemeClr val="dk1"/>
              </a:buClr>
              <a:buSzPts val="2200"/>
              <a:buNone/>
            </a:pPr>
            <a:r>
              <a:t/>
            </a:r>
            <a:endParaRPr b="1" sz="2200">
              <a:solidFill>
                <a:srgbClr val="0B141F"/>
              </a:solidFill>
            </a:endParaRPr>
          </a:p>
          <a:p>
            <a:pPr indent="0" lvl="0" marL="0" rtl="0" algn="l">
              <a:lnSpc>
                <a:spcPct val="100000"/>
              </a:lnSpc>
              <a:spcBef>
                <a:spcPts val="1200"/>
              </a:spcBef>
              <a:spcAft>
                <a:spcPts val="0"/>
              </a:spcAft>
              <a:buClr>
                <a:schemeClr val="dk1"/>
              </a:buClr>
              <a:buSzPts val="2200"/>
              <a:buNone/>
            </a:pPr>
            <a:r>
              <a:t/>
            </a:r>
            <a:endParaRPr sz="2200"/>
          </a:p>
          <a:p>
            <a:pPr indent="0" lvl="0" marL="0" rtl="0" algn="l">
              <a:lnSpc>
                <a:spcPct val="100000"/>
              </a:lnSpc>
              <a:spcBef>
                <a:spcPts val="1200"/>
              </a:spcBef>
              <a:spcAft>
                <a:spcPts val="0"/>
              </a:spcAft>
              <a:buClr>
                <a:schemeClr val="dk1"/>
              </a:buClr>
              <a:buSzPts val="2200"/>
              <a:buNone/>
            </a:pPr>
            <a:r>
              <a:t/>
            </a:r>
            <a:endParaRPr sz="2200"/>
          </a:p>
        </p:txBody>
      </p:sp>
      <p:sp>
        <p:nvSpPr>
          <p:cNvPr id="1987" name="Google Shape;1987;p96"/>
          <p:cNvSpPr txBox="1"/>
          <p:nvPr/>
        </p:nvSpPr>
        <p:spPr>
          <a:xfrm>
            <a:off x="8796747" y="3841551"/>
            <a:ext cx="1354167" cy="2074206"/>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1"/>
              </a:buClr>
              <a:buSzPts val="2200"/>
              <a:buFont typeface="Arial"/>
              <a:buNone/>
            </a:pPr>
            <a:r>
              <a:rPr b="1" lang="en-US" sz="2200" u="sng">
                <a:solidFill>
                  <a:schemeClr val="hlink"/>
                </a:solidFill>
                <a:latin typeface="Calibri"/>
                <a:ea typeface="Calibri"/>
                <a:cs typeface="Calibri"/>
                <a:sym typeface="Calibri"/>
                <a:hlinkClick r:id="rId10"/>
              </a:rPr>
              <a:t>School Certifying Official Handbook</a:t>
            </a:r>
            <a:endParaRPr b="1" sz="2200">
              <a:solidFill>
                <a:schemeClr val="accent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2200"/>
              <a:buFont typeface="Arial"/>
              <a:buNone/>
            </a:pPr>
            <a:r>
              <a:t/>
            </a:r>
            <a:endParaRPr b="1" sz="2200">
              <a:solidFill>
                <a:schemeClr val="accent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2200"/>
              <a:buFont typeface="Arial"/>
              <a:buNone/>
            </a:pPr>
            <a:r>
              <a:t/>
            </a:r>
            <a:endParaRPr b="1" sz="2200">
              <a:solidFill>
                <a:srgbClr val="0B141F"/>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2200"/>
              <a:buFont typeface="Arial"/>
              <a:buNone/>
            </a:pPr>
            <a:r>
              <a:t/>
            </a:r>
            <a:endParaRPr b="0" sz="2200">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2200"/>
              <a:buFont typeface="Arial"/>
              <a:buNone/>
            </a:pPr>
            <a:r>
              <a:t/>
            </a:r>
            <a:endParaRPr b="0" sz="2200">
              <a:solidFill>
                <a:schemeClr val="dk1"/>
              </a:solidFill>
              <a:latin typeface="Calibri"/>
              <a:ea typeface="Calibri"/>
              <a:cs typeface="Calibri"/>
              <a:sym typeface="Calibri"/>
            </a:endParaRPr>
          </a:p>
        </p:txBody>
      </p:sp>
      <p:sp>
        <p:nvSpPr>
          <p:cNvPr id="1988" name="Google Shape;1988;p96"/>
          <p:cNvSpPr txBox="1"/>
          <p:nvPr/>
        </p:nvSpPr>
        <p:spPr>
          <a:xfrm>
            <a:off x="1725656" y="3380393"/>
            <a:ext cx="2177811" cy="299652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E7BBA"/>
              </a:buClr>
              <a:buSzPts val="1800"/>
              <a:buFont typeface="Arial"/>
              <a:buNone/>
            </a:pPr>
            <a:r>
              <a:rPr b="1" lang="en-US" sz="1800" u="sng">
                <a:solidFill>
                  <a:schemeClr val="hlink"/>
                </a:solidFill>
                <a:latin typeface="Calibri"/>
                <a:ea typeface="Calibri"/>
                <a:cs typeface="Calibri"/>
                <a:sym typeface="Calibri"/>
                <a:hlinkClick r:id="rId11"/>
              </a:rPr>
              <a:t>38 U.S. Code § 3693</a:t>
            </a:r>
            <a:endParaRPr b="1" sz="1800">
              <a:solidFill>
                <a:schemeClr val="accent1"/>
              </a:solidFill>
              <a:latin typeface="Calibri"/>
              <a:ea typeface="Calibri"/>
              <a:cs typeface="Calibri"/>
              <a:sym typeface="Calibri"/>
            </a:endParaRPr>
          </a:p>
          <a:p>
            <a:pPr indent="0" lvl="0" marL="0" marR="0" rtl="0" algn="l">
              <a:lnSpc>
                <a:spcPct val="100000"/>
              </a:lnSpc>
              <a:spcBef>
                <a:spcPts val="1200"/>
              </a:spcBef>
              <a:spcAft>
                <a:spcPts val="0"/>
              </a:spcAft>
              <a:buClr>
                <a:schemeClr val="accent1"/>
              </a:buClr>
              <a:buSzPts val="1800"/>
              <a:buFont typeface="Arial"/>
              <a:buNone/>
            </a:pPr>
            <a:r>
              <a:rPr b="1" lang="en-US" sz="1800" u="sng">
                <a:solidFill>
                  <a:schemeClr val="hlink"/>
                </a:solidFill>
                <a:latin typeface="Calibri"/>
                <a:ea typeface="Calibri"/>
                <a:cs typeface="Calibri"/>
                <a:sym typeface="Calibri"/>
                <a:hlinkClick r:id="rId12"/>
              </a:rPr>
              <a:t>38 U.S.C. 3690(c)</a:t>
            </a:r>
            <a:endParaRPr b="1" sz="1800">
              <a:solidFill>
                <a:schemeClr val="accent1"/>
              </a:solidFill>
              <a:latin typeface="Calibri"/>
              <a:ea typeface="Calibri"/>
              <a:cs typeface="Calibri"/>
              <a:sym typeface="Calibri"/>
            </a:endParaRPr>
          </a:p>
          <a:p>
            <a:pPr indent="0" lvl="0" marL="0" marR="0" rtl="0" algn="l">
              <a:lnSpc>
                <a:spcPct val="100000"/>
              </a:lnSpc>
              <a:spcBef>
                <a:spcPts val="1200"/>
              </a:spcBef>
              <a:spcAft>
                <a:spcPts val="0"/>
              </a:spcAft>
              <a:buClr>
                <a:schemeClr val="accent1"/>
              </a:buClr>
              <a:buSzPts val="1800"/>
              <a:buFont typeface="Arial"/>
              <a:buNone/>
            </a:pPr>
            <a:r>
              <a:rPr b="1" lang="en-US" sz="1800" u="sng">
                <a:solidFill>
                  <a:schemeClr val="hlink"/>
                </a:solidFill>
                <a:latin typeface="Calibri"/>
                <a:ea typeface="Calibri"/>
                <a:cs typeface="Calibri"/>
                <a:sym typeface="Calibri"/>
                <a:hlinkClick r:id="rId13"/>
              </a:rPr>
              <a:t>38 CFR § 21.4252</a:t>
            </a:r>
            <a:endParaRPr b="1" sz="1800">
              <a:solidFill>
                <a:schemeClr val="accent1"/>
              </a:solidFill>
              <a:latin typeface="Calibri"/>
              <a:ea typeface="Calibri"/>
              <a:cs typeface="Calibri"/>
              <a:sym typeface="Calibri"/>
            </a:endParaRPr>
          </a:p>
          <a:p>
            <a:pPr indent="0" lvl="0" marL="0" marR="0" rtl="0" algn="l">
              <a:lnSpc>
                <a:spcPct val="100000"/>
              </a:lnSpc>
              <a:spcBef>
                <a:spcPts val="1200"/>
              </a:spcBef>
              <a:spcAft>
                <a:spcPts val="0"/>
              </a:spcAft>
              <a:buClr>
                <a:schemeClr val="accent1"/>
              </a:buClr>
              <a:buSzPts val="1800"/>
              <a:buFont typeface="Arial"/>
              <a:buNone/>
            </a:pPr>
            <a:r>
              <a:rPr b="1" lang="en-US" sz="1800" u="sng">
                <a:solidFill>
                  <a:schemeClr val="hlink"/>
                </a:solidFill>
                <a:latin typeface="Calibri"/>
                <a:ea typeface="Calibri"/>
                <a:cs typeface="Calibri"/>
                <a:sym typeface="Calibri"/>
                <a:hlinkClick r:id="rId14"/>
              </a:rPr>
              <a:t>38 CFR § 21.4200</a:t>
            </a:r>
            <a:endParaRPr b="1" sz="1800">
              <a:solidFill>
                <a:schemeClr val="accent1"/>
              </a:solidFill>
              <a:latin typeface="Calibri"/>
              <a:ea typeface="Calibri"/>
              <a:cs typeface="Calibri"/>
              <a:sym typeface="Calibri"/>
            </a:endParaRPr>
          </a:p>
          <a:p>
            <a:pPr indent="0" lvl="0" marL="0" marR="0" rtl="0" algn="l">
              <a:lnSpc>
                <a:spcPct val="100000"/>
              </a:lnSpc>
              <a:spcBef>
                <a:spcPts val="1200"/>
              </a:spcBef>
              <a:spcAft>
                <a:spcPts val="0"/>
              </a:spcAft>
              <a:buClr>
                <a:schemeClr val="accent1"/>
              </a:buClr>
              <a:buSzPts val="1800"/>
              <a:buFont typeface="Arial"/>
              <a:buNone/>
            </a:pPr>
            <a:r>
              <a:rPr b="1" lang="en-US" sz="1800" u="sng">
                <a:solidFill>
                  <a:schemeClr val="hlink"/>
                </a:solidFill>
                <a:latin typeface="Calibri"/>
                <a:ea typeface="Calibri"/>
                <a:cs typeface="Calibri"/>
                <a:sym typeface="Calibri"/>
                <a:hlinkClick r:id="rId15"/>
              </a:rPr>
              <a:t>38 CFR § 21.4209(f)</a:t>
            </a:r>
            <a:endParaRPr b="1" sz="1800">
              <a:solidFill>
                <a:schemeClr val="accent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2200"/>
              <a:buFont typeface="Arial"/>
              <a:buNone/>
            </a:pPr>
            <a:r>
              <a:t/>
            </a:r>
            <a:endParaRPr b="1" sz="2200">
              <a:solidFill>
                <a:schemeClr val="accent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2200"/>
              <a:buFont typeface="Arial"/>
              <a:buNone/>
            </a:pPr>
            <a:r>
              <a:t/>
            </a:r>
            <a:endParaRPr b="1" sz="2200">
              <a:solidFill>
                <a:srgbClr val="0B141F"/>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2200"/>
              <a:buFont typeface="Arial"/>
              <a:buNone/>
            </a:pPr>
            <a:r>
              <a:t/>
            </a:r>
            <a:endParaRPr b="0" sz="2200">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2200"/>
              <a:buFont typeface="Arial"/>
              <a:buNone/>
            </a:pPr>
            <a:r>
              <a:t/>
            </a:r>
            <a:endParaRPr b="0" sz="22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2" name="Shape 1992"/>
        <p:cNvGrpSpPr/>
        <p:nvPr/>
      </p:nvGrpSpPr>
      <p:grpSpPr>
        <a:xfrm>
          <a:off x="0" y="0"/>
          <a:ext cx="0" cy="0"/>
          <a:chOff x="0" y="0"/>
          <a:chExt cx="0" cy="0"/>
        </a:xfrm>
      </p:grpSpPr>
      <p:pic>
        <p:nvPicPr>
          <p:cNvPr id="1993" name="Google Shape;1993;p97"/>
          <p:cNvPicPr preferRelativeResize="0"/>
          <p:nvPr>
            <p:ph idx="2" type="pic"/>
          </p:nvPr>
        </p:nvPicPr>
        <p:blipFill rotWithShape="1">
          <a:blip r:embed="rId3">
            <a:alphaModFix/>
          </a:blip>
          <a:srcRect b="22255" l="0" r="0" t="21495"/>
          <a:stretch/>
        </p:blipFill>
        <p:spPr>
          <a:xfrm>
            <a:off x="0" y="0"/>
            <a:ext cx="12192000" cy="6858000"/>
          </a:xfrm>
          <a:prstGeom prst="rect">
            <a:avLst/>
          </a:prstGeom>
          <a:solidFill>
            <a:schemeClr val="dk2"/>
          </a:solidFill>
          <a:ln>
            <a:noFill/>
          </a:ln>
        </p:spPr>
      </p:pic>
      <p:sp>
        <p:nvSpPr>
          <p:cNvPr id="1994" name="Google Shape;1994;p97"/>
          <p:cNvSpPr txBox="1"/>
          <p:nvPr>
            <p:ph type="title"/>
          </p:nvPr>
        </p:nvSpPr>
        <p:spPr>
          <a:xfrm>
            <a:off x="214387" y="165944"/>
            <a:ext cx="5645899" cy="1747700"/>
          </a:xfrm>
          <a:prstGeom prst="rect">
            <a:avLst/>
          </a:prstGeom>
          <a:noFill/>
          <a:ln>
            <a:noFill/>
          </a:ln>
        </p:spPr>
        <p:txBody>
          <a:bodyPr anchorCtr="0" anchor="ctr" bIns="0" lIns="0" spcFirstLastPara="1" rIns="0" wrap="square" tIns="0">
            <a:noAutofit/>
          </a:bodyPr>
          <a:lstStyle/>
          <a:p>
            <a:pPr indent="0" lvl="0" marL="0" rtl="0" algn="ctr">
              <a:lnSpc>
                <a:spcPct val="80000"/>
              </a:lnSpc>
              <a:spcBef>
                <a:spcPts val="0"/>
              </a:spcBef>
              <a:spcAft>
                <a:spcPts val="0"/>
              </a:spcAft>
              <a:buClr>
                <a:schemeClr val="lt1"/>
              </a:buClr>
              <a:buSzPts val="8800"/>
              <a:buFont typeface="Calibri"/>
              <a:buNone/>
            </a:pPr>
            <a:r>
              <a:rPr lang="en-US"/>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141F"/>
        </a:solidFill>
      </p:bgPr>
    </p:bg>
    <p:spTree>
      <p:nvGrpSpPr>
        <p:cNvPr id="477" name="Shape 477"/>
        <p:cNvGrpSpPr/>
        <p:nvPr/>
      </p:nvGrpSpPr>
      <p:grpSpPr>
        <a:xfrm>
          <a:off x="0" y="0"/>
          <a:ext cx="0" cy="0"/>
          <a:chOff x="0" y="0"/>
          <a:chExt cx="0" cy="0"/>
        </a:xfrm>
      </p:grpSpPr>
      <p:sp>
        <p:nvSpPr>
          <p:cNvPr id="478" name="Google Shape;478;p71"/>
          <p:cNvSpPr txBox="1"/>
          <p:nvPr/>
        </p:nvSpPr>
        <p:spPr>
          <a:xfrm>
            <a:off x="533397" y="4109036"/>
            <a:ext cx="10909300" cy="92333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US" sz="2000" u="none" cap="none" strike="noStrike">
                <a:solidFill>
                  <a:schemeClr val="lt1"/>
                </a:solidFill>
                <a:latin typeface="Calibri"/>
                <a:ea typeface="Calibri"/>
                <a:cs typeface="Calibri"/>
                <a:sym typeface="Calibri"/>
              </a:rPr>
              <a:t>As required by Section 305 of the</a:t>
            </a:r>
            <a:r>
              <a:rPr b="1" i="0" lang="en-US" sz="2000" u="none" cap="none" strike="noStrike">
                <a:solidFill>
                  <a:srgbClr val="89C4DB"/>
                </a:solidFill>
                <a:latin typeface="Calibri"/>
                <a:ea typeface="Calibri"/>
                <a:cs typeface="Calibri"/>
                <a:sym typeface="Calibri"/>
              </a:rPr>
              <a:t> </a:t>
            </a:r>
            <a:r>
              <a:rPr b="1" i="0" lang="en-US" sz="2000" u="sng" cap="none" strike="noStrike">
                <a:solidFill>
                  <a:schemeClr val="hlink"/>
                </a:solidFill>
                <a:latin typeface="Calibri"/>
                <a:ea typeface="Calibri"/>
                <a:cs typeface="Calibri"/>
                <a:sym typeface="Calibri"/>
                <a:hlinkClick r:id="rId3"/>
              </a:rPr>
              <a:t>Harry W. Colmery Veterans Educational Assistance Act of 2017</a:t>
            </a:r>
            <a:r>
              <a:rPr b="1" i="0" lang="en-US" sz="2000" u="none" cap="none" strike="noStrike">
                <a:solidFill>
                  <a:schemeClr val="lt1"/>
                </a:solidFill>
                <a:latin typeface="Calibri"/>
                <a:ea typeface="Calibri"/>
                <a:cs typeface="Calibri"/>
                <a:sym typeface="Calibri"/>
              </a:rPr>
              <a:t>, School Certifying Officials (SCOs) at Covered Educational Institutions must complete </a:t>
            </a:r>
            <a:r>
              <a:rPr b="1" i="0" lang="en-US" sz="2000" u="sng" cap="none" strike="noStrike">
                <a:solidFill>
                  <a:schemeClr val="hlink"/>
                </a:solidFill>
                <a:latin typeface="Calibri"/>
                <a:ea typeface="Calibri"/>
                <a:cs typeface="Calibri"/>
                <a:sym typeface="Calibri"/>
                <a:hlinkClick r:id="rId4"/>
              </a:rPr>
              <a:t>annual training</a:t>
            </a:r>
            <a:r>
              <a:rPr b="1" i="0" lang="en-US" sz="2000" u="none" cap="none" strike="noStrike">
                <a:solidFill>
                  <a:srgbClr val="89C4DB"/>
                </a:solidFill>
                <a:latin typeface="Calibri"/>
                <a:ea typeface="Calibri"/>
                <a:cs typeface="Calibri"/>
                <a:sym typeface="Calibri"/>
              </a:rPr>
              <a:t> </a:t>
            </a:r>
            <a:r>
              <a:rPr b="1" i="0" lang="en-US" sz="2000" u="none" cap="none" strike="noStrike">
                <a:solidFill>
                  <a:schemeClr val="lt1"/>
                </a:solidFill>
                <a:latin typeface="Calibri"/>
                <a:ea typeface="Calibri"/>
                <a:cs typeface="Calibri"/>
                <a:sym typeface="Calibri"/>
              </a:rPr>
              <a:t>administered by the Department of Veterans Affairs (VA).</a:t>
            </a:r>
            <a:endParaRPr b="1" i="0" sz="2000" u="none" cap="none" strike="noStrike">
              <a:solidFill>
                <a:schemeClr val="lt1"/>
              </a:solidFill>
              <a:latin typeface="Calibri"/>
              <a:ea typeface="Calibri"/>
              <a:cs typeface="Calibri"/>
              <a:sym typeface="Calibri"/>
            </a:endParaRPr>
          </a:p>
        </p:txBody>
      </p:sp>
      <p:sp>
        <p:nvSpPr>
          <p:cNvPr id="479" name="Google Shape;479;p71"/>
          <p:cNvSpPr txBox="1"/>
          <p:nvPr/>
        </p:nvSpPr>
        <p:spPr>
          <a:xfrm>
            <a:off x="533399" y="533400"/>
            <a:ext cx="11429999" cy="9906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chemeClr val="lt1"/>
              </a:buClr>
              <a:buSzPts val="4000"/>
              <a:buFont typeface="Calibri"/>
              <a:buNone/>
            </a:pPr>
            <a:r>
              <a:rPr b="1" i="0" lang="en-US" sz="4000" u="none" cap="none" strike="noStrike">
                <a:solidFill>
                  <a:schemeClr val="lt1"/>
                </a:solidFill>
                <a:latin typeface="Calibri"/>
                <a:ea typeface="Calibri"/>
                <a:cs typeface="Calibri"/>
                <a:sym typeface="Calibri"/>
              </a:rPr>
              <a:t>Annual Training Credit</a:t>
            </a:r>
            <a:endParaRPr/>
          </a:p>
        </p:txBody>
      </p:sp>
      <p:sp>
        <p:nvSpPr>
          <p:cNvPr id="480" name="Google Shape;480;p71"/>
          <p:cNvSpPr txBox="1"/>
          <p:nvPr/>
        </p:nvSpPr>
        <p:spPr>
          <a:xfrm>
            <a:off x="349250" y="5124618"/>
            <a:ext cx="11493499" cy="61555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US" sz="2000" u="none" cap="none" strike="noStrike">
                <a:solidFill>
                  <a:schemeClr val="lt1"/>
                </a:solidFill>
                <a:latin typeface="Calibri"/>
                <a:ea typeface="Calibri"/>
                <a:cs typeface="Calibri"/>
                <a:sym typeface="Calibri"/>
              </a:rPr>
              <a:t>A </a:t>
            </a:r>
            <a:r>
              <a:rPr b="1" i="0" lang="en-US" sz="2000" u="sng" cap="none" strike="noStrike">
                <a:solidFill>
                  <a:schemeClr val="hlink"/>
                </a:solidFill>
                <a:latin typeface="Calibri"/>
                <a:ea typeface="Calibri"/>
                <a:cs typeface="Calibri"/>
                <a:sym typeface="Calibri"/>
                <a:hlinkClick r:id="rId5"/>
              </a:rPr>
              <a:t>Covered Educational Institution </a:t>
            </a:r>
            <a:r>
              <a:rPr b="1" i="0" lang="en-US" sz="2000" u="none" cap="none" strike="noStrike">
                <a:solidFill>
                  <a:schemeClr val="lt1"/>
                </a:solidFill>
                <a:latin typeface="Calibri"/>
                <a:ea typeface="Calibri"/>
                <a:cs typeface="Calibri"/>
                <a:sym typeface="Calibri"/>
              </a:rPr>
              <a:t>is an educational institution that has enrolled 20 or more VA students using assistance under Title 38 United Stated Code during a calendar year.</a:t>
            </a:r>
            <a:endParaRPr/>
          </a:p>
        </p:txBody>
      </p:sp>
      <p:sp>
        <p:nvSpPr>
          <p:cNvPr id="481" name="Google Shape;481;p71"/>
          <p:cNvSpPr txBox="1"/>
          <p:nvPr/>
        </p:nvSpPr>
        <p:spPr>
          <a:xfrm>
            <a:off x="349250" y="3470768"/>
            <a:ext cx="11614147" cy="49244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US" sz="3200" u="none" cap="none" strike="noStrike">
                <a:solidFill>
                  <a:schemeClr val="lt1"/>
                </a:solidFill>
                <a:latin typeface="Calibri"/>
                <a:ea typeface="Calibri"/>
                <a:cs typeface="Calibri"/>
                <a:sym typeface="Calibri"/>
              </a:rPr>
              <a:t>This conference session qualifies for annual training credit.  </a:t>
            </a:r>
            <a:endParaRPr b="1" i="0" sz="3200" u="none" cap="none" strike="noStrike">
              <a:solidFill>
                <a:schemeClr val="lt1"/>
              </a:solidFill>
              <a:latin typeface="Calibri"/>
              <a:ea typeface="Calibri"/>
              <a:cs typeface="Calibri"/>
              <a:sym typeface="Calibri"/>
            </a:endParaRPr>
          </a:p>
        </p:txBody>
      </p:sp>
      <p:pic>
        <p:nvPicPr>
          <p:cNvPr id="482" name="Google Shape;482;p71"/>
          <p:cNvPicPr preferRelativeResize="0"/>
          <p:nvPr/>
        </p:nvPicPr>
        <p:blipFill rotWithShape="1">
          <a:blip r:embed="rId6">
            <a:alphaModFix/>
          </a:blip>
          <a:srcRect b="0" l="0" r="0" t="0"/>
          <a:stretch/>
        </p:blipFill>
        <p:spPr>
          <a:xfrm>
            <a:off x="4250055" y="1302493"/>
            <a:ext cx="3691890" cy="20224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8" name="Shape 1998"/>
        <p:cNvGrpSpPr/>
        <p:nvPr/>
      </p:nvGrpSpPr>
      <p:grpSpPr>
        <a:xfrm>
          <a:off x="0" y="0"/>
          <a:ext cx="0" cy="0"/>
          <a:chOff x="0" y="0"/>
          <a:chExt cx="0" cy="0"/>
        </a:xfrm>
      </p:grpSpPr>
      <p:sp>
        <p:nvSpPr>
          <p:cNvPr id="1999" name="Google Shape;1999;p98"/>
          <p:cNvSpPr txBox="1"/>
          <p:nvPr>
            <p:ph type="title"/>
          </p:nvPr>
        </p:nvSpPr>
        <p:spPr>
          <a:xfrm>
            <a:off x="2575624" y="768627"/>
            <a:ext cx="7040753" cy="1802295"/>
          </a:xfrm>
          <a:prstGeom prst="rect">
            <a:avLst/>
          </a:prstGeom>
          <a:noFill/>
          <a:ln>
            <a:noFill/>
          </a:ln>
        </p:spPr>
        <p:txBody>
          <a:bodyPr anchorCtr="0" anchor="ctr" bIns="0" lIns="0" spcFirstLastPara="1" rIns="0" wrap="square" tIns="0">
            <a:noAutofit/>
          </a:bodyPr>
          <a:lstStyle/>
          <a:p>
            <a:pPr indent="0" lvl="0" marL="0" rtl="0" algn="ctr">
              <a:lnSpc>
                <a:spcPct val="80000"/>
              </a:lnSpc>
              <a:spcBef>
                <a:spcPts val="0"/>
              </a:spcBef>
              <a:spcAft>
                <a:spcPts val="0"/>
              </a:spcAft>
              <a:buClr>
                <a:schemeClr val="lt1"/>
              </a:buClr>
              <a:buSzPts val="8800"/>
              <a:buFont typeface="Calibri"/>
              <a:buNone/>
            </a:pPr>
            <a:r>
              <a:rPr lang="en-US"/>
              <a:t>Thank You!</a:t>
            </a:r>
            <a:endParaRPr/>
          </a:p>
        </p:txBody>
      </p:sp>
      <p:pic>
        <p:nvPicPr>
          <p:cNvPr descr="Qr code&#10;&#10;Description automatically generated" id="2000" name="Google Shape;2000;p98"/>
          <p:cNvPicPr preferRelativeResize="0"/>
          <p:nvPr/>
        </p:nvPicPr>
        <p:blipFill rotWithShape="1">
          <a:blip r:embed="rId3">
            <a:alphaModFix/>
          </a:blip>
          <a:srcRect b="0" l="0" r="0" t="0"/>
          <a:stretch/>
        </p:blipFill>
        <p:spPr>
          <a:xfrm>
            <a:off x="4876800" y="2700130"/>
            <a:ext cx="2438400" cy="2438400"/>
          </a:xfrm>
          <a:prstGeom prst="rect">
            <a:avLst/>
          </a:prstGeom>
          <a:noFill/>
          <a:ln>
            <a:noFill/>
          </a:ln>
        </p:spPr>
      </p:pic>
      <p:sp>
        <p:nvSpPr>
          <p:cNvPr id="2001" name="Google Shape;2001;p98"/>
          <p:cNvSpPr txBox="1"/>
          <p:nvPr/>
        </p:nvSpPr>
        <p:spPr>
          <a:xfrm>
            <a:off x="2865781" y="5381895"/>
            <a:ext cx="72721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Bitter"/>
                <a:ea typeface="Bitter"/>
                <a:cs typeface="Bitter"/>
                <a:sym typeface="Bitter"/>
                <a:hlinkClick r:id="rId4"/>
              </a:rPr>
              <a:t>WAVES July 2024 Conference Survey – Compliance Surveys</a:t>
            </a:r>
            <a:endParaRPr sz="1800">
              <a:solidFill>
                <a:schemeClr val="lt2"/>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A7E2"/>
        </a:solidFill>
      </p:bgPr>
    </p:bg>
    <p:spTree>
      <p:nvGrpSpPr>
        <p:cNvPr id="487" name="Shape 487"/>
        <p:cNvGrpSpPr/>
        <p:nvPr/>
      </p:nvGrpSpPr>
      <p:grpSpPr>
        <a:xfrm>
          <a:off x="0" y="0"/>
          <a:ext cx="0" cy="0"/>
          <a:chOff x="0" y="0"/>
          <a:chExt cx="0" cy="0"/>
        </a:xfrm>
      </p:grpSpPr>
      <p:pic>
        <p:nvPicPr>
          <p:cNvPr id="488" name="Google Shape;488;p72"/>
          <p:cNvPicPr preferRelativeResize="0"/>
          <p:nvPr>
            <p:ph idx="2" type="pic"/>
          </p:nvPr>
        </p:nvPicPr>
        <p:blipFill rotWithShape="1">
          <a:blip r:embed="rId3">
            <a:alphaModFix/>
          </a:blip>
          <a:srcRect b="14345" l="0" r="0" t="49750"/>
          <a:stretch/>
        </p:blipFill>
        <p:spPr>
          <a:xfrm>
            <a:off x="0" y="0"/>
            <a:ext cx="12192000" cy="6858000"/>
          </a:xfrm>
          <a:prstGeom prst="rect">
            <a:avLst/>
          </a:prstGeom>
          <a:solidFill>
            <a:srgbClr val="ECECEC"/>
          </a:solidFill>
          <a:ln>
            <a:noFill/>
          </a:ln>
          <a:effectLst>
            <a:outerShdw blurRad="55000" rotWithShape="0" algn="tl" dir="5400000" dist="18000">
              <a:srgbClr val="000000">
                <a:alpha val="40000"/>
              </a:srgbClr>
            </a:outerShdw>
          </a:effectLst>
        </p:spPr>
      </p:pic>
      <p:sp>
        <p:nvSpPr>
          <p:cNvPr id="489" name="Google Shape;489;p72"/>
          <p:cNvSpPr txBox="1"/>
          <p:nvPr/>
        </p:nvSpPr>
        <p:spPr>
          <a:xfrm>
            <a:off x="1366344" y="458445"/>
            <a:ext cx="9459312" cy="2095431"/>
          </a:xfrm>
          <a:prstGeom prst="rect">
            <a:avLst/>
          </a:prstGeom>
          <a:noFill/>
          <a:ln>
            <a:noFill/>
          </a:ln>
          <a:effectLst>
            <a:outerShdw blurRad="63500" sx="102000" rotWithShape="0" algn="ctr" sy="102000">
              <a:srgbClr val="000000">
                <a:alpha val="40000"/>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i="0" lang="en-US" sz="2400" u="none" cap="none" strike="noStrike">
                <a:solidFill>
                  <a:schemeClr val="lt1"/>
                </a:solidFill>
                <a:latin typeface="Calibri"/>
                <a:ea typeface="Calibri"/>
                <a:cs typeface="Calibri"/>
                <a:sym typeface="Calibri"/>
              </a:rPr>
              <a:t>Compliance surveys are routine reviews of schools and training facilities receiving funding from the Department of Veterans Affairs (VA) for approved education programs. During compliance surveys, VA or it’s agents review an institution’s records to verify they are certifying correctly and maintaining proper documentation.</a:t>
            </a:r>
            <a:endParaRPr/>
          </a:p>
        </p:txBody>
      </p:sp>
      <p:sp>
        <p:nvSpPr>
          <p:cNvPr id="490" name="Google Shape;490;p72"/>
          <p:cNvSpPr txBox="1"/>
          <p:nvPr/>
        </p:nvSpPr>
        <p:spPr>
          <a:xfrm>
            <a:off x="-3293679" y="-1295400"/>
            <a:ext cx="11429999" cy="990600"/>
          </a:xfrm>
          <a:prstGeom prst="rect">
            <a:avLst/>
          </a:prstGeom>
          <a:noFill/>
          <a:ln>
            <a:noFill/>
          </a:ln>
        </p:spPr>
        <p:txBody>
          <a:bodyPr anchorCtr="0" anchor="ctr" bIns="0" lIns="0" spcFirstLastPara="1" rIns="0" wrap="square" tIns="0">
            <a:noAutofit/>
          </a:bodyPr>
          <a:lstStyle/>
          <a:p>
            <a:pPr indent="0" lvl="0" marL="0" marR="0" rtl="0" algn="l">
              <a:lnSpc>
                <a:spcPct val="80000"/>
              </a:lnSpc>
              <a:spcBef>
                <a:spcPts val="0"/>
              </a:spcBef>
              <a:spcAft>
                <a:spcPts val="0"/>
              </a:spcAft>
              <a:buClr>
                <a:schemeClr val="lt1"/>
              </a:buClr>
              <a:buSzPts val="4000"/>
              <a:buFont typeface="Calibri"/>
              <a:buNone/>
            </a:pPr>
            <a:r>
              <a:rPr b="1" i="0" lang="en-US" sz="4000" u="none" cap="none" strike="noStrike">
                <a:solidFill>
                  <a:schemeClr val="lt1"/>
                </a:solidFill>
                <a:latin typeface="Calibri"/>
                <a:ea typeface="Calibri"/>
                <a:cs typeface="Calibri"/>
                <a:sym typeface="Calibri"/>
              </a:rPr>
              <a:t>Overview</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73"/>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2"/>
              </a:buClr>
              <a:buSzPts val="4000"/>
              <a:buFont typeface="Calibri"/>
              <a:buNone/>
            </a:pPr>
            <a:r>
              <a:rPr lang="en-US" sz="4000"/>
              <a:t>Learning Objectives</a:t>
            </a:r>
            <a:endParaRPr/>
          </a:p>
        </p:txBody>
      </p:sp>
      <p:grpSp>
        <p:nvGrpSpPr>
          <p:cNvPr id="497" name="Google Shape;497;p73"/>
          <p:cNvGrpSpPr/>
          <p:nvPr/>
        </p:nvGrpSpPr>
        <p:grpSpPr>
          <a:xfrm>
            <a:off x="380999" y="1371600"/>
            <a:ext cx="11429999" cy="4329193"/>
            <a:chOff x="524654" y="1283722"/>
            <a:chExt cx="11429999" cy="4329193"/>
          </a:xfrm>
        </p:grpSpPr>
        <p:grpSp>
          <p:nvGrpSpPr>
            <p:cNvPr id="498" name="Google Shape;498;p73"/>
            <p:cNvGrpSpPr/>
            <p:nvPr/>
          </p:nvGrpSpPr>
          <p:grpSpPr>
            <a:xfrm>
              <a:off x="3256424" y="1283722"/>
              <a:ext cx="8390219" cy="1121796"/>
              <a:chOff x="4113734" y="1462930"/>
              <a:chExt cx="7915419" cy="1122088"/>
            </a:xfrm>
          </p:grpSpPr>
          <p:sp>
            <p:nvSpPr>
              <p:cNvPr id="499" name="Google Shape;499;p73"/>
              <p:cNvSpPr/>
              <p:nvPr/>
            </p:nvSpPr>
            <p:spPr>
              <a:xfrm>
                <a:off x="4690885" y="1471730"/>
                <a:ext cx="7224114" cy="1104489"/>
              </a:xfrm>
              <a:prstGeom prst="rect">
                <a:avLst/>
              </a:prstGeom>
              <a:gradFill>
                <a:gsLst>
                  <a:gs pos="0">
                    <a:srgbClr val="085D8C"/>
                  </a:gs>
                  <a:gs pos="46000">
                    <a:srgbClr val="0C84C9"/>
                  </a:gs>
                  <a:gs pos="100000">
                    <a:srgbClr val="074A70"/>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399"/>
                  <a:buFont typeface="Arial"/>
                  <a:buNone/>
                </a:pPr>
                <a:r>
                  <a:t/>
                </a:r>
                <a:endParaRPr b="0" i="0" sz="2399" u="none" cap="none" strike="noStrike">
                  <a:solidFill>
                    <a:srgbClr val="FFFFFF"/>
                  </a:solidFill>
                  <a:latin typeface="Arial"/>
                  <a:ea typeface="Arial"/>
                  <a:cs typeface="Arial"/>
                  <a:sym typeface="Arial"/>
                </a:endParaRPr>
              </a:p>
            </p:txBody>
          </p:sp>
          <p:sp>
            <p:nvSpPr>
              <p:cNvPr id="500" name="Google Shape;500;p73"/>
              <p:cNvSpPr txBox="1"/>
              <p:nvPr/>
            </p:nvSpPr>
            <p:spPr>
              <a:xfrm>
                <a:off x="5341587" y="1762492"/>
                <a:ext cx="6687566" cy="46178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Recognize legal requirements for compliance surveys</a:t>
                </a:r>
                <a:endParaRPr b="0" i="0" sz="2400" u="none" cap="none" strike="noStrike">
                  <a:solidFill>
                    <a:srgbClr val="FFFFFF"/>
                  </a:solidFill>
                  <a:latin typeface="Calibri"/>
                  <a:ea typeface="Calibri"/>
                  <a:cs typeface="Calibri"/>
                  <a:sym typeface="Calibri"/>
                </a:endParaRPr>
              </a:p>
            </p:txBody>
          </p:sp>
          <p:sp>
            <p:nvSpPr>
              <p:cNvPr id="501" name="Google Shape;501;p73"/>
              <p:cNvSpPr/>
              <p:nvPr/>
            </p:nvSpPr>
            <p:spPr>
              <a:xfrm>
                <a:off x="4113734" y="1462930"/>
                <a:ext cx="1122088" cy="1122088"/>
              </a:xfrm>
              <a:prstGeom prst="ellipse">
                <a:avLst/>
              </a:prstGeom>
              <a:gradFill>
                <a:gsLst>
                  <a:gs pos="0">
                    <a:srgbClr val="FFFFFF"/>
                  </a:gs>
                  <a:gs pos="35000">
                    <a:srgbClr val="FFFFFF"/>
                  </a:gs>
                  <a:gs pos="100000">
                    <a:srgbClr val="0C7CBA"/>
                  </a:gs>
                </a:gsLst>
                <a:path path="circle">
                  <a:fillToRect b="50%" l="50%" r="50%" t="50%"/>
                </a:path>
                <a:tileRect/>
              </a:gradFill>
              <a:ln>
                <a:noFill/>
              </a:ln>
            </p:spPr>
            <p:txBody>
              <a:bodyPr anchorCtr="1" anchor="ctr" bIns="91400" lIns="71975" spcFirstLastPara="1" rIns="71975" wrap="square" tIns="91400">
                <a:noAutofit/>
              </a:bodyPr>
              <a:lstStyle/>
              <a:p>
                <a:pPr indent="0" lvl="0" marL="0" marR="0" rtl="0" algn="l">
                  <a:lnSpc>
                    <a:spcPct val="100000"/>
                  </a:lnSpc>
                  <a:spcBef>
                    <a:spcPts val="0"/>
                  </a:spcBef>
                  <a:spcAft>
                    <a:spcPts val="0"/>
                  </a:spcAft>
                  <a:buClr>
                    <a:srgbClr val="000000"/>
                  </a:buClr>
                  <a:buSzPts val="4399"/>
                  <a:buFont typeface="Arial"/>
                  <a:buNone/>
                </a:pPr>
                <a:r>
                  <a:rPr b="0" i="0" lang="en-US" sz="4399" u="none" cap="none" strike="noStrike">
                    <a:solidFill>
                      <a:srgbClr val="000000"/>
                    </a:solidFill>
                    <a:latin typeface="Arial"/>
                    <a:ea typeface="Arial"/>
                    <a:cs typeface="Arial"/>
                    <a:sym typeface="Arial"/>
                  </a:rPr>
                  <a:t>1</a:t>
                </a:r>
                <a:endParaRPr/>
              </a:p>
            </p:txBody>
          </p:sp>
        </p:grpSp>
        <p:grpSp>
          <p:nvGrpSpPr>
            <p:cNvPr id="502" name="Google Shape;502;p73"/>
            <p:cNvGrpSpPr/>
            <p:nvPr/>
          </p:nvGrpSpPr>
          <p:grpSpPr>
            <a:xfrm>
              <a:off x="4001239" y="2864493"/>
              <a:ext cx="7953414" cy="1129014"/>
              <a:chOff x="4878898" y="3243971"/>
              <a:chExt cx="7433991" cy="1129014"/>
            </a:xfrm>
          </p:grpSpPr>
          <p:sp>
            <p:nvSpPr>
              <p:cNvPr id="503" name="Google Shape;503;p73"/>
              <p:cNvSpPr/>
              <p:nvPr/>
            </p:nvSpPr>
            <p:spPr>
              <a:xfrm>
                <a:off x="5447627" y="3268786"/>
                <a:ext cx="6464271" cy="1104199"/>
              </a:xfrm>
              <a:prstGeom prst="rect">
                <a:avLst/>
              </a:prstGeom>
              <a:gradFill>
                <a:gsLst>
                  <a:gs pos="0">
                    <a:srgbClr val="085D8C"/>
                  </a:gs>
                  <a:gs pos="46000">
                    <a:srgbClr val="0C84C9"/>
                  </a:gs>
                  <a:gs pos="100000">
                    <a:srgbClr val="074A70"/>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399"/>
                  <a:buFont typeface="Arial"/>
                  <a:buNone/>
                </a:pPr>
                <a:r>
                  <a:t/>
                </a:r>
                <a:endParaRPr b="0" i="0" sz="2399" u="none" cap="none" strike="noStrike">
                  <a:solidFill>
                    <a:srgbClr val="FFFFFF"/>
                  </a:solidFill>
                  <a:latin typeface="Arial"/>
                  <a:ea typeface="Arial"/>
                  <a:cs typeface="Arial"/>
                  <a:sym typeface="Arial"/>
                </a:endParaRPr>
              </a:p>
            </p:txBody>
          </p:sp>
          <p:sp>
            <p:nvSpPr>
              <p:cNvPr id="504" name="Google Shape;504;p73"/>
              <p:cNvSpPr txBox="1"/>
              <p:nvPr/>
            </p:nvSpPr>
            <p:spPr>
              <a:xfrm>
                <a:off x="6196900" y="3606905"/>
                <a:ext cx="6115989" cy="46166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List the steps in the compliance survey process</a:t>
                </a:r>
                <a:endParaRPr/>
              </a:p>
            </p:txBody>
          </p:sp>
          <p:sp>
            <p:nvSpPr>
              <p:cNvPr id="505" name="Google Shape;505;p73"/>
              <p:cNvSpPr/>
              <p:nvPr/>
            </p:nvSpPr>
            <p:spPr>
              <a:xfrm>
                <a:off x="4878898" y="3243971"/>
                <a:ext cx="1121795" cy="1121795"/>
              </a:xfrm>
              <a:prstGeom prst="ellipse">
                <a:avLst/>
              </a:prstGeom>
              <a:gradFill>
                <a:gsLst>
                  <a:gs pos="0">
                    <a:srgbClr val="FFFFFF"/>
                  </a:gs>
                  <a:gs pos="35000">
                    <a:srgbClr val="FFFFFF"/>
                  </a:gs>
                  <a:gs pos="100000">
                    <a:srgbClr val="0C7CBA"/>
                  </a:gs>
                </a:gsLst>
                <a:path path="circle">
                  <a:fillToRect b="50%" l="50%" r="50%" t="50%"/>
                </a:path>
                <a:tileRect/>
              </a:gradFill>
              <a:ln>
                <a:noFill/>
              </a:ln>
            </p:spPr>
            <p:txBody>
              <a:bodyPr anchorCtr="1" anchor="ctr" bIns="91400" lIns="71975" spcFirstLastPara="1" rIns="71975" wrap="square" tIns="91400">
                <a:noAutofit/>
              </a:bodyPr>
              <a:lstStyle/>
              <a:p>
                <a:pPr indent="0" lvl="0" marL="0" marR="0" rtl="0" algn="l">
                  <a:lnSpc>
                    <a:spcPct val="100000"/>
                  </a:lnSpc>
                  <a:spcBef>
                    <a:spcPts val="0"/>
                  </a:spcBef>
                  <a:spcAft>
                    <a:spcPts val="0"/>
                  </a:spcAft>
                  <a:buClr>
                    <a:srgbClr val="000000"/>
                  </a:buClr>
                  <a:buSzPts val="4399"/>
                  <a:buFont typeface="Arial"/>
                  <a:buNone/>
                </a:pPr>
                <a:r>
                  <a:rPr b="0" i="0" lang="en-US" sz="4399" u="none" cap="none" strike="noStrike">
                    <a:solidFill>
                      <a:srgbClr val="000000"/>
                    </a:solidFill>
                    <a:latin typeface="Arial"/>
                    <a:ea typeface="Arial"/>
                    <a:cs typeface="Arial"/>
                    <a:sym typeface="Arial"/>
                  </a:rPr>
                  <a:t>2</a:t>
                </a:r>
                <a:endParaRPr/>
              </a:p>
            </p:txBody>
          </p:sp>
        </p:grpSp>
        <p:grpSp>
          <p:nvGrpSpPr>
            <p:cNvPr id="506" name="Google Shape;506;p73"/>
            <p:cNvGrpSpPr/>
            <p:nvPr/>
          </p:nvGrpSpPr>
          <p:grpSpPr>
            <a:xfrm>
              <a:off x="3248765" y="4487281"/>
              <a:ext cx="8276878" cy="1125634"/>
              <a:chOff x="4097345" y="5014193"/>
              <a:chExt cx="7814552" cy="1125634"/>
            </a:xfrm>
          </p:grpSpPr>
          <p:sp>
            <p:nvSpPr>
              <p:cNvPr id="507" name="Google Shape;507;p73"/>
              <p:cNvSpPr/>
              <p:nvPr/>
            </p:nvSpPr>
            <p:spPr>
              <a:xfrm>
                <a:off x="4666070" y="5035626"/>
                <a:ext cx="7245826" cy="1104201"/>
              </a:xfrm>
              <a:prstGeom prst="rect">
                <a:avLst/>
              </a:prstGeom>
              <a:gradFill>
                <a:gsLst>
                  <a:gs pos="0">
                    <a:srgbClr val="085D8C"/>
                  </a:gs>
                  <a:gs pos="46000">
                    <a:srgbClr val="0C84C9"/>
                  </a:gs>
                  <a:gs pos="100000">
                    <a:srgbClr val="074A70"/>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399"/>
                  <a:buFont typeface="Arial"/>
                  <a:buNone/>
                </a:pPr>
                <a:r>
                  <a:t/>
                </a:r>
                <a:endParaRPr b="0" i="0" sz="2399" u="none" cap="none" strike="noStrike">
                  <a:solidFill>
                    <a:srgbClr val="FFFFFF"/>
                  </a:solidFill>
                  <a:latin typeface="Arial"/>
                  <a:ea typeface="Arial"/>
                  <a:cs typeface="Arial"/>
                  <a:sym typeface="Arial"/>
                </a:endParaRPr>
              </a:p>
            </p:txBody>
          </p:sp>
          <p:sp>
            <p:nvSpPr>
              <p:cNvPr id="508" name="Google Shape;508;p73"/>
              <p:cNvSpPr txBox="1"/>
              <p:nvPr/>
            </p:nvSpPr>
            <p:spPr>
              <a:xfrm>
                <a:off x="5447625" y="5373746"/>
                <a:ext cx="6464272" cy="46166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Describe areas reviewed during a compliance survey</a:t>
                </a:r>
                <a:endParaRPr/>
              </a:p>
            </p:txBody>
          </p:sp>
          <p:sp>
            <p:nvSpPr>
              <p:cNvPr id="509" name="Google Shape;509;p73"/>
              <p:cNvSpPr/>
              <p:nvPr/>
            </p:nvSpPr>
            <p:spPr>
              <a:xfrm>
                <a:off x="4097345" y="5014193"/>
                <a:ext cx="1121795" cy="1121795"/>
              </a:xfrm>
              <a:prstGeom prst="ellipse">
                <a:avLst/>
              </a:prstGeom>
              <a:gradFill>
                <a:gsLst>
                  <a:gs pos="0">
                    <a:srgbClr val="FFFFFF"/>
                  </a:gs>
                  <a:gs pos="35000">
                    <a:srgbClr val="FFFFFF"/>
                  </a:gs>
                  <a:gs pos="100000">
                    <a:srgbClr val="0C7CBA"/>
                  </a:gs>
                </a:gsLst>
                <a:path path="circle">
                  <a:fillToRect b="50%" l="50%" r="50%" t="50%"/>
                </a:path>
                <a:tileRect/>
              </a:gradFill>
              <a:ln>
                <a:noFill/>
              </a:ln>
            </p:spPr>
            <p:txBody>
              <a:bodyPr anchorCtr="1" anchor="ctr" bIns="91400" lIns="71975" spcFirstLastPara="1" rIns="71975" wrap="square" tIns="91400">
                <a:noAutofit/>
              </a:bodyPr>
              <a:lstStyle/>
              <a:p>
                <a:pPr indent="0" lvl="0" marL="0" marR="0" rtl="0" algn="l">
                  <a:lnSpc>
                    <a:spcPct val="100000"/>
                  </a:lnSpc>
                  <a:spcBef>
                    <a:spcPts val="0"/>
                  </a:spcBef>
                  <a:spcAft>
                    <a:spcPts val="0"/>
                  </a:spcAft>
                  <a:buClr>
                    <a:srgbClr val="000000"/>
                  </a:buClr>
                  <a:buSzPts val="4399"/>
                  <a:buFont typeface="Arial"/>
                  <a:buNone/>
                </a:pPr>
                <a:r>
                  <a:rPr b="0" i="0" lang="en-US" sz="4399" u="none" cap="none" strike="noStrike">
                    <a:solidFill>
                      <a:srgbClr val="000000"/>
                    </a:solidFill>
                    <a:latin typeface="Arial"/>
                    <a:ea typeface="Arial"/>
                    <a:cs typeface="Arial"/>
                    <a:sym typeface="Arial"/>
                  </a:rPr>
                  <a:t>3</a:t>
                </a:r>
                <a:endParaRPr/>
              </a:p>
            </p:txBody>
          </p:sp>
        </p:grpSp>
        <p:grpSp>
          <p:nvGrpSpPr>
            <p:cNvPr id="510" name="Google Shape;510;p73"/>
            <p:cNvGrpSpPr/>
            <p:nvPr/>
          </p:nvGrpSpPr>
          <p:grpSpPr>
            <a:xfrm>
              <a:off x="524654" y="2152713"/>
              <a:ext cx="2862997" cy="2872570"/>
              <a:chOff x="489803" y="1715472"/>
              <a:chExt cx="3871476" cy="3871476"/>
            </a:xfrm>
          </p:grpSpPr>
          <p:sp>
            <p:nvSpPr>
              <p:cNvPr id="511" name="Google Shape;511;p73"/>
              <p:cNvSpPr/>
              <p:nvPr/>
            </p:nvSpPr>
            <p:spPr>
              <a:xfrm>
                <a:off x="681418" y="1890566"/>
                <a:ext cx="3519523" cy="3519523"/>
              </a:xfrm>
              <a:prstGeom prst="donut">
                <a:avLst>
                  <a:gd fmla="val 10687" name="adj"/>
                </a:avLst>
              </a:prstGeom>
              <a:gradFill>
                <a:gsLst>
                  <a:gs pos="0">
                    <a:srgbClr val="87D0F8"/>
                  </a:gs>
                  <a:gs pos="46000">
                    <a:srgbClr val="0C84C9"/>
                  </a:gs>
                  <a:gs pos="100000">
                    <a:srgbClr val="074A7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399"/>
                  <a:buFont typeface="Arial"/>
                  <a:buNone/>
                </a:pPr>
                <a:r>
                  <a:t/>
                </a:r>
                <a:endParaRPr b="0" i="0" sz="2399" u="none" cap="none" strike="noStrike">
                  <a:solidFill>
                    <a:srgbClr val="FFFFFF"/>
                  </a:solidFill>
                  <a:latin typeface="Arial"/>
                  <a:ea typeface="Arial"/>
                  <a:cs typeface="Arial"/>
                  <a:sym typeface="Arial"/>
                </a:endParaRPr>
              </a:p>
            </p:txBody>
          </p:sp>
          <p:sp>
            <p:nvSpPr>
              <p:cNvPr id="512" name="Google Shape;512;p73"/>
              <p:cNvSpPr/>
              <p:nvPr/>
            </p:nvSpPr>
            <p:spPr>
              <a:xfrm>
                <a:off x="489803" y="1715472"/>
                <a:ext cx="3871476" cy="3871476"/>
              </a:xfrm>
              <a:prstGeom prst="donut">
                <a:avLst>
                  <a:gd fmla="val 1514" name="adj"/>
                </a:avLst>
              </a:prstGeom>
              <a:gradFill>
                <a:gsLst>
                  <a:gs pos="0">
                    <a:srgbClr val="63B7FF"/>
                  </a:gs>
                  <a:gs pos="46000">
                    <a:srgbClr val="004B8B"/>
                  </a:gs>
                  <a:gs pos="100000">
                    <a:srgbClr val="00274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399"/>
                  <a:buFont typeface="Arial"/>
                  <a:buNone/>
                </a:pPr>
                <a:r>
                  <a:t/>
                </a:r>
                <a:endParaRPr b="0" i="0" sz="2399" u="none" cap="none" strike="noStrike">
                  <a:solidFill>
                    <a:srgbClr val="FFFFFF"/>
                  </a:solidFill>
                  <a:latin typeface="Arial"/>
                  <a:ea typeface="Arial"/>
                  <a:cs typeface="Arial"/>
                  <a:sym typeface="Arial"/>
                </a:endParaRPr>
              </a:p>
            </p:txBody>
          </p:sp>
          <p:pic>
            <p:nvPicPr>
              <p:cNvPr descr="Magnifying glass with solid fill" id="513" name="Google Shape;513;p73"/>
              <p:cNvPicPr preferRelativeResize="0"/>
              <p:nvPr/>
            </p:nvPicPr>
            <p:blipFill rotWithShape="1">
              <a:blip r:embed="rId3">
                <a:alphaModFix/>
              </a:blip>
              <a:srcRect b="0" l="0" r="0" t="0"/>
              <a:stretch/>
            </p:blipFill>
            <p:spPr>
              <a:xfrm>
                <a:off x="1511141" y="2626292"/>
                <a:ext cx="1828800" cy="1828800"/>
              </a:xfrm>
              <a:prstGeom prst="rect">
                <a:avLst/>
              </a:prstGeom>
              <a:noFill/>
              <a:ln>
                <a:noFill/>
              </a:ln>
            </p:spPr>
          </p:pic>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74"/>
          <p:cNvSpPr txBox="1"/>
          <p:nvPr>
            <p:ph idx="1" type="body"/>
          </p:nvPr>
        </p:nvSpPr>
        <p:spPr>
          <a:xfrm>
            <a:off x="381001" y="3267635"/>
            <a:ext cx="5334000" cy="2667000"/>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chemeClr val="accent1"/>
              </a:buClr>
              <a:buSzPts val="2400"/>
              <a:buFont typeface="Noto Sans Symbols"/>
              <a:buChar char="❑"/>
            </a:pPr>
            <a:r>
              <a:rPr lang="en-US"/>
              <a:t>Statutory Requirements</a:t>
            </a:r>
            <a:endParaRPr/>
          </a:p>
          <a:p>
            <a:pPr indent="-342900" lvl="0" marL="342900" rtl="0" algn="l">
              <a:lnSpc>
                <a:spcPct val="100000"/>
              </a:lnSpc>
              <a:spcBef>
                <a:spcPts val="1200"/>
              </a:spcBef>
              <a:spcAft>
                <a:spcPts val="0"/>
              </a:spcAft>
              <a:buClr>
                <a:schemeClr val="accent1"/>
              </a:buClr>
              <a:buSzPts val="2400"/>
              <a:buFont typeface="Noto Sans Symbols"/>
              <a:buChar char="❑"/>
            </a:pPr>
            <a:r>
              <a:rPr lang="en-US"/>
              <a:t>Objectives</a:t>
            </a:r>
            <a:endParaRPr/>
          </a:p>
          <a:p>
            <a:pPr indent="-342900" lvl="0" marL="342900" rtl="0" algn="l">
              <a:lnSpc>
                <a:spcPct val="100000"/>
              </a:lnSpc>
              <a:spcBef>
                <a:spcPts val="1200"/>
              </a:spcBef>
              <a:spcAft>
                <a:spcPts val="0"/>
              </a:spcAft>
              <a:buClr>
                <a:schemeClr val="accent1"/>
              </a:buClr>
              <a:buSzPts val="2400"/>
              <a:buFont typeface="Noto Sans Symbols"/>
              <a:buChar char="❑"/>
            </a:pPr>
            <a:r>
              <a:rPr lang="en-US"/>
              <a:t>Availability of Records</a:t>
            </a:r>
            <a:endParaRPr/>
          </a:p>
          <a:p>
            <a:pPr indent="-342900" lvl="0" marL="342900" rtl="0" algn="l">
              <a:lnSpc>
                <a:spcPct val="100000"/>
              </a:lnSpc>
              <a:spcBef>
                <a:spcPts val="1200"/>
              </a:spcBef>
              <a:spcAft>
                <a:spcPts val="0"/>
              </a:spcAft>
              <a:buClr>
                <a:schemeClr val="accent1"/>
              </a:buClr>
              <a:buSzPts val="2400"/>
              <a:buFont typeface="Noto Sans Symbols"/>
              <a:buChar char="❑"/>
            </a:pPr>
            <a:r>
              <a:rPr lang="en-US"/>
              <a:t>Record Retention</a:t>
            </a:r>
            <a:endParaRPr/>
          </a:p>
        </p:txBody>
      </p:sp>
      <p:sp>
        <p:nvSpPr>
          <p:cNvPr id="520" name="Google Shape;520;p74"/>
          <p:cNvSpPr txBox="1"/>
          <p:nvPr>
            <p:ph type="title"/>
          </p:nvPr>
        </p:nvSpPr>
        <p:spPr>
          <a:xfrm>
            <a:off x="381000" y="381000"/>
            <a:ext cx="5416118" cy="2667000"/>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Clr>
                <a:schemeClr val="accent2"/>
              </a:buClr>
              <a:buSzPts val="4000"/>
              <a:buFont typeface="Calibri"/>
              <a:buNone/>
            </a:pPr>
            <a:r>
              <a:rPr lang="en-US" sz="4000"/>
              <a:t>Legal Requirements for Compliance Surveys</a:t>
            </a:r>
            <a:br>
              <a:rPr lang="en-US" sz="4000"/>
            </a:br>
            <a:endParaRPr/>
          </a:p>
        </p:txBody>
      </p:sp>
      <p:sp>
        <p:nvSpPr>
          <p:cNvPr id="521" name="Google Shape;521;p74"/>
          <p:cNvSpPr/>
          <p:nvPr>
            <p:ph idx="2" type="pic"/>
          </p:nvPr>
        </p:nvSpPr>
        <p:spPr>
          <a:xfrm>
            <a:off x="6095999" y="0"/>
            <a:ext cx="6096001" cy="6858000"/>
          </a:xfrm>
          <a:prstGeom prst="rect">
            <a:avLst/>
          </a:prstGeom>
          <a:solidFill>
            <a:schemeClr val="lt2"/>
          </a:solidFill>
          <a:ln>
            <a:noFill/>
          </a:ln>
        </p:spPr>
      </p:sp>
      <p:pic>
        <p:nvPicPr>
          <p:cNvPr id="522" name="Google Shape;522;p74"/>
          <p:cNvPicPr preferRelativeResize="0"/>
          <p:nvPr/>
        </p:nvPicPr>
        <p:blipFill rotWithShape="1">
          <a:blip r:embed="rId3">
            <a:alphaModFix/>
          </a:blip>
          <a:srcRect b="7909" l="24821" r="0" t="7909"/>
          <a:stretch/>
        </p:blipFill>
        <p:spPr>
          <a:xfrm>
            <a:off x="6095998" y="0"/>
            <a:ext cx="6096001" cy="6858000"/>
          </a:xfrm>
          <a:prstGeom prst="rect">
            <a:avLst/>
          </a:prstGeom>
          <a:solidFill>
            <a:srgbClr val="ECECEC"/>
          </a:solidFill>
          <a:ln>
            <a:noFill/>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75"/>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4400"/>
              <a:buFont typeface="Calibri"/>
              <a:buNone/>
            </a:pPr>
            <a:r>
              <a:rPr lang="en-US" sz="4400"/>
              <a:t>Statutory Requirements</a:t>
            </a:r>
            <a:endParaRPr/>
          </a:p>
        </p:txBody>
      </p:sp>
      <p:grpSp>
        <p:nvGrpSpPr>
          <p:cNvPr id="529" name="Google Shape;529;p75"/>
          <p:cNvGrpSpPr/>
          <p:nvPr/>
        </p:nvGrpSpPr>
        <p:grpSpPr>
          <a:xfrm>
            <a:off x="2218267" y="1278467"/>
            <a:ext cx="8267257" cy="4659860"/>
            <a:chOff x="5350932" y="1371600"/>
            <a:chExt cx="6218325" cy="4609060"/>
          </a:xfrm>
        </p:grpSpPr>
        <p:grpSp>
          <p:nvGrpSpPr>
            <p:cNvPr id="530" name="Google Shape;530;p75"/>
            <p:cNvGrpSpPr/>
            <p:nvPr/>
          </p:nvGrpSpPr>
          <p:grpSpPr>
            <a:xfrm>
              <a:off x="5350932" y="1371600"/>
              <a:ext cx="6218325" cy="4609060"/>
              <a:chOff x="2337206" y="1163705"/>
              <a:chExt cx="7195931" cy="4539292"/>
            </a:xfrm>
          </p:grpSpPr>
          <p:sp>
            <p:nvSpPr>
              <p:cNvPr id="531" name="Google Shape;531;p75"/>
              <p:cNvSpPr/>
              <p:nvPr/>
            </p:nvSpPr>
            <p:spPr>
              <a:xfrm>
                <a:off x="2337206" y="1163705"/>
                <a:ext cx="7195931" cy="4539292"/>
              </a:xfrm>
              <a:prstGeom prst="roundRect">
                <a:avLst>
                  <a:gd fmla="val 4003" name="adj"/>
                </a:avLst>
              </a:prstGeom>
              <a:solidFill>
                <a:srgbClr val="0B141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532" name="Google Shape;532;p75"/>
              <p:cNvSpPr/>
              <p:nvPr/>
            </p:nvSpPr>
            <p:spPr>
              <a:xfrm>
                <a:off x="2562494" y="1383750"/>
                <a:ext cx="6771860" cy="4066881"/>
              </a:xfrm>
              <a:prstGeom prst="rect">
                <a:avLst/>
              </a:prstGeom>
              <a:blipFill rotWithShape="1">
                <a:blip r:embed="rId3">
                  <a:alphaModFix amt="79000"/>
                </a:blip>
                <a:tile algn="tl" flip="none" tx="0" sx="100000" ty="0" sy="100000"/>
              </a:blipFill>
              <a:ln cap="flat" cmpd="sng" w="12700">
                <a:solidFill>
                  <a:srgbClr val="085A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533" name="Google Shape;533;p75"/>
            <p:cNvGrpSpPr/>
            <p:nvPr/>
          </p:nvGrpSpPr>
          <p:grpSpPr>
            <a:xfrm flipH="1">
              <a:off x="5596768" y="1611485"/>
              <a:ext cx="2406439" cy="2676287"/>
              <a:chOff x="9550641" y="1371600"/>
              <a:chExt cx="2406439" cy="2676287"/>
            </a:xfrm>
          </p:grpSpPr>
          <p:sp>
            <p:nvSpPr>
              <p:cNvPr id="534" name="Google Shape;534;p75"/>
              <p:cNvSpPr/>
              <p:nvPr/>
            </p:nvSpPr>
            <p:spPr>
              <a:xfrm>
                <a:off x="9550641" y="1823397"/>
                <a:ext cx="2052837" cy="2224490"/>
              </a:xfrm>
              <a:custGeom>
                <a:rect b="b" l="l" r="r" t="t"/>
                <a:pathLst>
                  <a:path extrusionOk="0" h="1621790" w="1496645">
                    <a:moveTo>
                      <a:pt x="0" y="0"/>
                    </a:moveTo>
                    <a:lnTo>
                      <a:pt x="1496645" y="0"/>
                    </a:lnTo>
                    <a:lnTo>
                      <a:pt x="1496645" y="1480488"/>
                    </a:lnTo>
                    <a:lnTo>
                      <a:pt x="0" y="1621791"/>
                    </a:lnTo>
                    <a:lnTo>
                      <a:pt x="0" y="0"/>
                    </a:lnTo>
                    <a:close/>
                  </a:path>
                </a:pathLst>
              </a:custGeom>
              <a:solidFill>
                <a:srgbClr val="DDE6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35" name="Google Shape;535;p75"/>
              <p:cNvSpPr/>
              <p:nvPr/>
            </p:nvSpPr>
            <p:spPr>
              <a:xfrm>
                <a:off x="9550641" y="1823397"/>
                <a:ext cx="2052837" cy="2030676"/>
              </a:xfrm>
              <a:custGeom>
                <a:rect b="b" l="l" r="r" t="t"/>
                <a:pathLst>
                  <a:path extrusionOk="0" h="1480488" w="1496645">
                    <a:moveTo>
                      <a:pt x="-235" y="-52"/>
                    </a:moveTo>
                    <a:lnTo>
                      <a:pt x="1496411" y="-52"/>
                    </a:lnTo>
                    <a:lnTo>
                      <a:pt x="1496411" y="1480436"/>
                    </a:lnTo>
                    <a:cubicBezTo>
                      <a:pt x="1238164" y="1475629"/>
                      <a:pt x="1023220" y="1457371"/>
                      <a:pt x="866244" y="1440041"/>
                    </a:cubicBezTo>
                    <a:cubicBezTo>
                      <a:pt x="417008" y="1390436"/>
                      <a:pt x="140503" y="1314816"/>
                      <a:pt x="74497" y="1173432"/>
                    </a:cubicBezTo>
                    <a:cubicBezTo>
                      <a:pt x="42504" y="1104760"/>
                      <a:pt x="21983" y="1015890"/>
                      <a:pt x="21983" y="1015890"/>
                    </a:cubicBezTo>
                    <a:cubicBezTo>
                      <a:pt x="8253" y="956364"/>
                      <a:pt x="808" y="895557"/>
                      <a:pt x="-235" y="834475"/>
                    </a:cubicBezTo>
                    <a:close/>
                  </a:path>
                </a:pathLst>
              </a:custGeom>
              <a:solidFill>
                <a:schemeClr val="accent3"/>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36" name="Google Shape;536;p75"/>
              <p:cNvSpPr/>
              <p:nvPr/>
            </p:nvSpPr>
            <p:spPr>
              <a:xfrm>
                <a:off x="11432786" y="1903970"/>
                <a:ext cx="81325" cy="71988"/>
              </a:xfrm>
              <a:custGeom>
                <a:rect b="b" l="l" r="r" t="t"/>
                <a:pathLst>
                  <a:path extrusionOk="0" h="52484" w="59291">
                    <a:moveTo>
                      <a:pt x="19893" y="5"/>
                    </a:moveTo>
                    <a:cubicBezTo>
                      <a:pt x="27056" y="-114"/>
                      <a:pt x="35171" y="2329"/>
                      <a:pt x="42540" y="7361"/>
                    </a:cubicBezTo>
                    <a:cubicBezTo>
                      <a:pt x="57279" y="17427"/>
                      <a:pt x="63454" y="34040"/>
                      <a:pt x="56333" y="44468"/>
                    </a:cubicBezTo>
                    <a:cubicBezTo>
                      <a:pt x="49212" y="54895"/>
                      <a:pt x="31491" y="55188"/>
                      <a:pt x="16752" y="45123"/>
                    </a:cubicBezTo>
                    <a:cubicBezTo>
                      <a:pt x="2014" y="35058"/>
                      <a:pt x="-4162" y="18445"/>
                      <a:pt x="2959" y="8017"/>
                    </a:cubicBezTo>
                    <a:cubicBezTo>
                      <a:pt x="6520" y="2804"/>
                      <a:pt x="12730" y="123"/>
                      <a:pt x="19893" y="5"/>
                    </a:cubicBezTo>
                    <a:close/>
                  </a:path>
                </a:pathLst>
              </a:custGeom>
              <a:solidFill>
                <a:srgbClr val="39669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75"/>
              <p:cNvSpPr/>
              <p:nvPr/>
            </p:nvSpPr>
            <p:spPr>
              <a:xfrm>
                <a:off x="9783392" y="3420278"/>
                <a:ext cx="1826055" cy="437716"/>
              </a:xfrm>
              <a:custGeom>
                <a:rect b="b" l="l" r="r" t="t"/>
                <a:pathLst>
                  <a:path extrusionOk="0" h="319122" w="1331307">
                    <a:moveTo>
                      <a:pt x="1331073" y="319071"/>
                    </a:moveTo>
                    <a:lnTo>
                      <a:pt x="224242" y="-52"/>
                    </a:lnTo>
                    <a:cubicBezTo>
                      <a:pt x="224242" y="-52"/>
                      <a:pt x="142926" y="122831"/>
                      <a:pt x="-235" y="107844"/>
                    </a:cubicBezTo>
                    <a:cubicBezTo>
                      <a:pt x="-235" y="107844"/>
                      <a:pt x="86898" y="173446"/>
                      <a:pt x="325230" y="222042"/>
                    </a:cubicBezTo>
                    <a:cubicBezTo>
                      <a:pt x="372412" y="231252"/>
                      <a:pt x="435833" y="242926"/>
                      <a:pt x="511049" y="254358"/>
                    </a:cubicBezTo>
                    <a:cubicBezTo>
                      <a:pt x="550878" y="260458"/>
                      <a:pt x="671903" y="278595"/>
                      <a:pt x="866527" y="294753"/>
                    </a:cubicBezTo>
                    <a:cubicBezTo>
                      <a:pt x="989733" y="305175"/>
                      <a:pt x="1146830" y="315112"/>
                      <a:pt x="1331073" y="319071"/>
                    </a:cubicBezTo>
                    <a:close/>
                  </a:path>
                </a:pathLst>
              </a:custGeom>
              <a:gradFill>
                <a:gsLst>
                  <a:gs pos="0">
                    <a:srgbClr val="779DCE"/>
                  </a:gs>
                  <a:gs pos="16000">
                    <a:srgbClr val="779DCE"/>
                  </a:gs>
                  <a:gs pos="62000">
                    <a:srgbClr val="DDE6F2"/>
                  </a:gs>
                  <a:gs pos="100000">
                    <a:srgbClr val="DDE6F2"/>
                  </a:gs>
                </a:gsLst>
                <a:lin ang="189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38" name="Google Shape;538;p75"/>
              <p:cNvSpPr txBox="1"/>
              <p:nvPr/>
            </p:nvSpPr>
            <p:spPr>
              <a:xfrm>
                <a:off x="9750935" y="2317373"/>
                <a:ext cx="1826056" cy="94370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u="sng">
                    <a:solidFill>
                      <a:schemeClr val="hlink"/>
                    </a:solidFill>
                    <a:latin typeface="Calibri"/>
                    <a:ea typeface="Calibri"/>
                    <a:cs typeface="Calibri"/>
                    <a:sym typeface="Calibri"/>
                    <a:hlinkClick r:id="rId4"/>
                  </a:rPr>
                  <a:t>Public Law 114-315 § 411</a:t>
                </a:r>
                <a:endParaRPr b="1" sz="2800">
                  <a:solidFill>
                    <a:srgbClr val="00213C"/>
                  </a:solidFill>
                  <a:latin typeface="Calibri"/>
                  <a:ea typeface="Calibri"/>
                  <a:cs typeface="Calibri"/>
                  <a:sym typeface="Calibri"/>
                </a:endParaRPr>
              </a:p>
            </p:txBody>
          </p:sp>
          <p:sp>
            <p:nvSpPr>
              <p:cNvPr id="539" name="Google Shape;539;p75"/>
              <p:cNvSpPr/>
              <p:nvPr/>
            </p:nvSpPr>
            <p:spPr>
              <a:xfrm>
                <a:off x="11464960" y="1781841"/>
                <a:ext cx="132976" cy="166220"/>
              </a:xfrm>
              <a:custGeom>
                <a:rect b="b" l="l" r="r" t="t"/>
                <a:pathLst>
                  <a:path extrusionOk="0" h="121185" w="96948">
                    <a:moveTo>
                      <a:pt x="0" y="121186"/>
                    </a:moveTo>
                    <a:lnTo>
                      <a:pt x="96949" y="0"/>
                    </a:lnTo>
                  </a:path>
                </a:pathLst>
              </a:custGeom>
              <a:noFill/>
              <a:ln cap="flat" cmpd="sng" w="19050">
                <a:solidFill>
                  <a:srgbClr val="F2C217"/>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40" name="Google Shape;540;p75"/>
              <p:cNvSpPr/>
              <p:nvPr/>
            </p:nvSpPr>
            <p:spPr>
              <a:xfrm>
                <a:off x="11483115" y="1531640"/>
                <a:ext cx="338711" cy="329326"/>
              </a:xfrm>
              <a:custGeom>
                <a:rect b="b" l="l" r="r" t="t"/>
                <a:pathLst>
                  <a:path extrusionOk="0" h="240099" w="246941">
                    <a:moveTo>
                      <a:pt x="102596" y="86"/>
                    </a:moveTo>
                    <a:cubicBezTo>
                      <a:pt x="133738" y="-1072"/>
                      <a:pt x="166917" y="9483"/>
                      <a:pt x="194753" y="32024"/>
                    </a:cubicBezTo>
                    <a:cubicBezTo>
                      <a:pt x="250425" y="77106"/>
                      <a:pt x="263642" y="153063"/>
                      <a:pt x="224274" y="201678"/>
                    </a:cubicBezTo>
                    <a:cubicBezTo>
                      <a:pt x="184906" y="250293"/>
                      <a:pt x="107861" y="253158"/>
                      <a:pt x="52189" y="208076"/>
                    </a:cubicBezTo>
                    <a:cubicBezTo>
                      <a:pt x="-3483" y="162993"/>
                      <a:pt x="-16700" y="87036"/>
                      <a:pt x="22668" y="38421"/>
                    </a:cubicBezTo>
                    <a:cubicBezTo>
                      <a:pt x="42352" y="14114"/>
                      <a:pt x="71455" y="1244"/>
                      <a:pt x="102596" y="86"/>
                    </a:cubicBezTo>
                    <a:close/>
                  </a:path>
                </a:pathLst>
              </a:custGeom>
              <a:solidFill>
                <a:srgbClr val="F2C217"/>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1" name="Google Shape;541;p75"/>
              <p:cNvSpPr/>
              <p:nvPr/>
            </p:nvSpPr>
            <p:spPr>
              <a:xfrm>
                <a:off x="11587748" y="1526969"/>
                <a:ext cx="237358" cy="231841"/>
              </a:xfrm>
              <a:custGeom>
                <a:rect b="b" l="l" r="r" t="t"/>
                <a:pathLst>
                  <a:path extrusionOk="0" h="169026" w="173049">
                    <a:moveTo>
                      <a:pt x="79906" y="-52"/>
                    </a:moveTo>
                    <a:lnTo>
                      <a:pt x="11234" y="62763"/>
                    </a:lnTo>
                    <a:cubicBezTo>
                      <a:pt x="-3187" y="76017"/>
                      <a:pt x="-4137" y="98452"/>
                      <a:pt x="9117" y="112877"/>
                    </a:cubicBezTo>
                    <a:cubicBezTo>
                      <a:pt x="9792" y="113613"/>
                      <a:pt x="10499" y="114319"/>
                      <a:pt x="11234" y="114994"/>
                    </a:cubicBezTo>
                    <a:cubicBezTo>
                      <a:pt x="15548" y="123150"/>
                      <a:pt x="20985" y="130655"/>
                      <a:pt x="27392" y="137292"/>
                    </a:cubicBezTo>
                    <a:cubicBezTo>
                      <a:pt x="36582" y="146789"/>
                      <a:pt x="47565" y="154371"/>
                      <a:pt x="59708" y="159590"/>
                    </a:cubicBezTo>
                    <a:cubicBezTo>
                      <a:pt x="67060" y="166236"/>
                      <a:pt x="76807" y="169592"/>
                      <a:pt x="86692" y="168881"/>
                    </a:cubicBezTo>
                    <a:cubicBezTo>
                      <a:pt x="96585" y="168065"/>
                      <a:pt x="105682" y="163145"/>
                      <a:pt x="111778" y="155309"/>
                    </a:cubicBezTo>
                    <a:lnTo>
                      <a:pt x="172815" y="76699"/>
                    </a:lnTo>
                    <a:close/>
                  </a:path>
                </a:pathLst>
              </a:custGeom>
              <a:solidFill>
                <a:srgbClr val="81560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42" name="Google Shape;542;p75"/>
              <p:cNvSpPr/>
              <p:nvPr/>
            </p:nvSpPr>
            <p:spPr>
              <a:xfrm>
                <a:off x="11673058" y="1371600"/>
                <a:ext cx="284022" cy="268139"/>
              </a:xfrm>
              <a:custGeom>
                <a:rect b="b" l="l" r="r" t="t"/>
                <a:pathLst>
                  <a:path extrusionOk="0" h="195490" w="207070">
                    <a:moveTo>
                      <a:pt x="79212" y="54"/>
                    </a:moveTo>
                    <a:cubicBezTo>
                      <a:pt x="104964" y="880"/>
                      <a:pt x="133090" y="11243"/>
                      <a:pt x="157487" y="30948"/>
                    </a:cubicBezTo>
                    <a:cubicBezTo>
                      <a:pt x="206281" y="70359"/>
                      <a:pt x="221681" y="132214"/>
                      <a:pt x="191885" y="169104"/>
                    </a:cubicBezTo>
                    <a:cubicBezTo>
                      <a:pt x="162088" y="205996"/>
                      <a:pt x="98378" y="203954"/>
                      <a:pt x="49584" y="164543"/>
                    </a:cubicBezTo>
                    <a:cubicBezTo>
                      <a:pt x="789" y="125133"/>
                      <a:pt x="-14611" y="63277"/>
                      <a:pt x="15186" y="26386"/>
                    </a:cubicBezTo>
                    <a:cubicBezTo>
                      <a:pt x="30084" y="7941"/>
                      <a:pt x="53461" y="-771"/>
                      <a:pt x="79212" y="54"/>
                    </a:cubicBezTo>
                    <a:close/>
                  </a:path>
                </a:pathLst>
              </a:custGeom>
              <a:solidFill>
                <a:srgbClr val="F2C217"/>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543" name="Google Shape;543;p75"/>
            <p:cNvGrpSpPr/>
            <p:nvPr/>
          </p:nvGrpSpPr>
          <p:grpSpPr>
            <a:xfrm>
              <a:off x="8801996" y="2810113"/>
              <a:ext cx="2406439" cy="2676287"/>
              <a:chOff x="6872787" y="4203715"/>
              <a:chExt cx="2406439" cy="2676287"/>
            </a:xfrm>
          </p:grpSpPr>
          <p:sp>
            <p:nvSpPr>
              <p:cNvPr id="544" name="Google Shape;544;p75"/>
              <p:cNvSpPr/>
              <p:nvPr/>
            </p:nvSpPr>
            <p:spPr>
              <a:xfrm>
                <a:off x="6872787" y="4655512"/>
                <a:ext cx="2052837" cy="2224490"/>
              </a:xfrm>
              <a:custGeom>
                <a:rect b="b" l="l" r="r" t="t"/>
                <a:pathLst>
                  <a:path extrusionOk="0" h="1621790" w="1496645">
                    <a:moveTo>
                      <a:pt x="0" y="0"/>
                    </a:moveTo>
                    <a:lnTo>
                      <a:pt x="1496645" y="0"/>
                    </a:lnTo>
                    <a:lnTo>
                      <a:pt x="1496645" y="1480488"/>
                    </a:lnTo>
                    <a:lnTo>
                      <a:pt x="0" y="1621791"/>
                    </a:lnTo>
                    <a:lnTo>
                      <a:pt x="0"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45" name="Google Shape;545;p75"/>
              <p:cNvSpPr/>
              <p:nvPr/>
            </p:nvSpPr>
            <p:spPr>
              <a:xfrm>
                <a:off x="6872787" y="4655512"/>
                <a:ext cx="2052837" cy="2030676"/>
              </a:xfrm>
              <a:custGeom>
                <a:rect b="b" l="l" r="r" t="t"/>
                <a:pathLst>
                  <a:path extrusionOk="0" h="1480488" w="1496645">
                    <a:moveTo>
                      <a:pt x="-235" y="-52"/>
                    </a:moveTo>
                    <a:lnTo>
                      <a:pt x="1496411" y="-52"/>
                    </a:lnTo>
                    <a:lnTo>
                      <a:pt x="1496411" y="1480436"/>
                    </a:lnTo>
                    <a:cubicBezTo>
                      <a:pt x="1238164" y="1475629"/>
                      <a:pt x="1023220" y="1457371"/>
                      <a:pt x="866244" y="1440041"/>
                    </a:cubicBezTo>
                    <a:cubicBezTo>
                      <a:pt x="417008" y="1390436"/>
                      <a:pt x="140503" y="1314816"/>
                      <a:pt x="74497" y="1173432"/>
                    </a:cubicBezTo>
                    <a:cubicBezTo>
                      <a:pt x="42504" y="1104760"/>
                      <a:pt x="21983" y="1015890"/>
                      <a:pt x="21983" y="1015890"/>
                    </a:cubicBezTo>
                    <a:cubicBezTo>
                      <a:pt x="8253" y="956364"/>
                      <a:pt x="808" y="895557"/>
                      <a:pt x="-235" y="834475"/>
                    </a:cubicBezTo>
                    <a:close/>
                  </a:path>
                </a:pathLst>
              </a:custGeom>
              <a:solidFill>
                <a:srgbClr val="779DCE"/>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46" name="Google Shape;546;p75"/>
              <p:cNvSpPr/>
              <p:nvPr/>
            </p:nvSpPr>
            <p:spPr>
              <a:xfrm>
                <a:off x="8754932" y="4736085"/>
                <a:ext cx="81325" cy="71988"/>
              </a:xfrm>
              <a:custGeom>
                <a:rect b="b" l="l" r="r" t="t"/>
                <a:pathLst>
                  <a:path extrusionOk="0" h="52484" w="59291">
                    <a:moveTo>
                      <a:pt x="19893" y="5"/>
                    </a:moveTo>
                    <a:cubicBezTo>
                      <a:pt x="27056" y="-114"/>
                      <a:pt x="35171" y="2329"/>
                      <a:pt x="42540" y="7361"/>
                    </a:cubicBezTo>
                    <a:cubicBezTo>
                      <a:pt x="57279" y="17427"/>
                      <a:pt x="63454" y="34040"/>
                      <a:pt x="56333" y="44468"/>
                    </a:cubicBezTo>
                    <a:cubicBezTo>
                      <a:pt x="49212" y="54895"/>
                      <a:pt x="31491" y="55188"/>
                      <a:pt x="16752" y="45123"/>
                    </a:cubicBezTo>
                    <a:cubicBezTo>
                      <a:pt x="2014" y="35058"/>
                      <a:pt x="-4162" y="18445"/>
                      <a:pt x="2959" y="8017"/>
                    </a:cubicBezTo>
                    <a:cubicBezTo>
                      <a:pt x="6520" y="2804"/>
                      <a:pt x="12730" y="123"/>
                      <a:pt x="19893" y="5"/>
                    </a:cubicBezTo>
                    <a:close/>
                  </a:path>
                </a:pathLst>
              </a:custGeom>
              <a:solidFill>
                <a:srgbClr val="39669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75"/>
              <p:cNvSpPr/>
              <p:nvPr/>
            </p:nvSpPr>
            <p:spPr>
              <a:xfrm>
                <a:off x="7087629" y="6260411"/>
                <a:ext cx="1826055" cy="437716"/>
              </a:xfrm>
              <a:custGeom>
                <a:rect b="b" l="l" r="r" t="t"/>
                <a:pathLst>
                  <a:path extrusionOk="0" h="319122" w="1331307">
                    <a:moveTo>
                      <a:pt x="1331073" y="319071"/>
                    </a:moveTo>
                    <a:lnTo>
                      <a:pt x="224242" y="-52"/>
                    </a:lnTo>
                    <a:cubicBezTo>
                      <a:pt x="224242" y="-52"/>
                      <a:pt x="142926" y="122831"/>
                      <a:pt x="-235" y="107844"/>
                    </a:cubicBezTo>
                    <a:cubicBezTo>
                      <a:pt x="-235" y="107844"/>
                      <a:pt x="86898" y="173446"/>
                      <a:pt x="325230" y="222042"/>
                    </a:cubicBezTo>
                    <a:cubicBezTo>
                      <a:pt x="372412" y="231252"/>
                      <a:pt x="435833" y="242926"/>
                      <a:pt x="511049" y="254358"/>
                    </a:cubicBezTo>
                    <a:cubicBezTo>
                      <a:pt x="550878" y="260458"/>
                      <a:pt x="671903" y="278595"/>
                      <a:pt x="866527" y="294753"/>
                    </a:cubicBezTo>
                    <a:cubicBezTo>
                      <a:pt x="989733" y="305175"/>
                      <a:pt x="1146830" y="315112"/>
                      <a:pt x="1331073" y="319071"/>
                    </a:cubicBezTo>
                    <a:close/>
                  </a:path>
                </a:pathLst>
              </a:custGeom>
              <a:gradFill>
                <a:gsLst>
                  <a:gs pos="0">
                    <a:srgbClr val="39669F"/>
                  </a:gs>
                  <a:gs pos="16000">
                    <a:srgbClr val="39669F"/>
                  </a:gs>
                  <a:gs pos="62000">
                    <a:schemeClr val="accent3"/>
                  </a:gs>
                  <a:gs pos="100000">
                    <a:schemeClr val="accent3"/>
                  </a:gs>
                </a:gsLst>
                <a:lin ang="189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75"/>
              <p:cNvSpPr txBox="1"/>
              <p:nvPr/>
            </p:nvSpPr>
            <p:spPr>
              <a:xfrm>
                <a:off x="6872787" y="5255961"/>
                <a:ext cx="2037107" cy="5175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u="sng">
                    <a:solidFill>
                      <a:schemeClr val="hlink"/>
                    </a:solidFill>
                    <a:latin typeface="Calibri"/>
                    <a:ea typeface="Calibri"/>
                    <a:cs typeface="Calibri"/>
                    <a:sym typeface="Calibri"/>
                    <a:hlinkClick r:id="rId5"/>
                  </a:rPr>
                  <a:t>38 U.S.C. § 3693</a:t>
                </a:r>
                <a:endParaRPr b="1" sz="2800">
                  <a:solidFill>
                    <a:srgbClr val="00213C"/>
                  </a:solidFill>
                  <a:latin typeface="Calibri"/>
                  <a:ea typeface="Calibri"/>
                  <a:cs typeface="Calibri"/>
                  <a:sym typeface="Calibri"/>
                </a:endParaRPr>
              </a:p>
            </p:txBody>
          </p:sp>
          <p:sp>
            <p:nvSpPr>
              <p:cNvPr id="549" name="Google Shape;549;p75"/>
              <p:cNvSpPr/>
              <p:nvPr/>
            </p:nvSpPr>
            <p:spPr>
              <a:xfrm>
                <a:off x="8787106" y="4613955"/>
                <a:ext cx="132976" cy="166220"/>
              </a:xfrm>
              <a:custGeom>
                <a:rect b="b" l="l" r="r" t="t"/>
                <a:pathLst>
                  <a:path extrusionOk="0" h="121185" w="96948">
                    <a:moveTo>
                      <a:pt x="0" y="121186"/>
                    </a:moveTo>
                    <a:lnTo>
                      <a:pt x="96949" y="0"/>
                    </a:lnTo>
                  </a:path>
                </a:pathLst>
              </a:custGeom>
              <a:noFill/>
              <a:ln cap="flat" cmpd="sng" w="19050">
                <a:solidFill>
                  <a:srgbClr val="F2C217"/>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50" name="Google Shape;550;p75"/>
              <p:cNvSpPr/>
              <p:nvPr/>
            </p:nvSpPr>
            <p:spPr>
              <a:xfrm>
                <a:off x="8805262" y="4363755"/>
                <a:ext cx="338711" cy="329326"/>
              </a:xfrm>
              <a:custGeom>
                <a:rect b="b" l="l" r="r" t="t"/>
                <a:pathLst>
                  <a:path extrusionOk="0" h="240099" w="246941">
                    <a:moveTo>
                      <a:pt x="102596" y="86"/>
                    </a:moveTo>
                    <a:cubicBezTo>
                      <a:pt x="133738" y="-1072"/>
                      <a:pt x="166917" y="9483"/>
                      <a:pt x="194753" y="32024"/>
                    </a:cubicBezTo>
                    <a:cubicBezTo>
                      <a:pt x="250425" y="77106"/>
                      <a:pt x="263642" y="153063"/>
                      <a:pt x="224274" y="201678"/>
                    </a:cubicBezTo>
                    <a:cubicBezTo>
                      <a:pt x="184906" y="250293"/>
                      <a:pt x="107861" y="253158"/>
                      <a:pt x="52189" y="208076"/>
                    </a:cubicBezTo>
                    <a:cubicBezTo>
                      <a:pt x="-3483" y="162993"/>
                      <a:pt x="-16700" y="87036"/>
                      <a:pt x="22668" y="38421"/>
                    </a:cubicBezTo>
                    <a:cubicBezTo>
                      <a:pt x="42352" y="14114"/>
                      <a:pt x="71455" y="1244"/>
                      <a:pt x="102596" y="86"/>
                    </a:cubicBezTo>
                    <a:close/>
                  </a:path>
                </a:pathLst>
              </a:custGeom>
              <a:solidFill>
                <a:srgbClr val="F2C217"/>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1" name="Google Shape;551;p75"/>
              <p:cNvSpPr/>
              <p:nvPr/>
            </p:nvSpPr>
            <p:spPr>
              <a:xfrm>
                <a:off x="8909894" y="4359083"/>
                <a:ext cx="237358" cy="231841"/>
              </a:xfrm>
              <a:custGeom>
                <a:rect b="b" l="l" r="r" t="t"/>
                <a:pathLst>
                  <a:path extrusionOk="0" h="169026" w="173049">
                    <a:moveTo>
                      <a:pt x="79906" y="-52"/>
                    </a:moveTo>
                    <a:lnTo>
                      <a:pt x="11234" y="62763"/>
                    </a:lnTo>
                    <a:cubicBezTo>
                      <a:pt x="-3187" y="76017"/>
                      <a:pt x="-4137" y="98452"/>
                      <a:pt x="9117" y="112877"/>
                    </a:cubicBezTo>
                    <a:cubicBezTo>
                      <a:pt x="9792" y="113613"/>
                      <a:pt x="10499" y="114319"/>
                      <a:pt x="11234" y="114994"/>
                    </a:cubicBezTo>
                    <a:cubicBezTo>
                      <a:pt x="15548" y="123150"/>
                      <a:pt x="20985" y="130655"/>
                      <a:pt x="27392" y="137292"/>
                    </a:cubicBezTo>
                    <a:cubicBezTo>
                      <a:pt x="36582" y="146789"/>
                      <a:pt x="47565" y="154371"/>
                      <a:pt x="59708" y="159590"/>
                    </a:cubicBezTo>
                    <a:cubicBezTo>
                      <a:pt x="67060" y="166236"/>
                      <a:pt x="76807" y="169592"/>
                      <a:pt x="86692" y="168881"/>
                    </a:cubicBezTo>
                    <a:cubicBezTo>
                      <a:pt x="96585" y="168065"/>
                      <a:pt x="105682" y="163145"/>
                      <a:pt x="111778" y="155309"/>
                    </a:cubicBezTo>
                    <a:lnTo>
                      <a:pt x="172815" y="76699"/>
                    </a:lnTo>
                    <a:close/>
                  </a:path>
                </a:pathLst>
              </a:custGeom>
              <a:solidFill>
                <a:srgbClr val="81560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552" name="Google Shape;552;p75"/>
              <p:cNvSpPr/>
              <p:nvPr/>
            </p:nvSpPr>
            <p:spPr>
              <a:xfrm>
                <a:off x="8995204" y="4203715"/>
                <a:ext cx="284022" cy="268139"/>
              </a:xfrm>
              <a:custGeom>
                <a:rect b="b" l="l" r="r" t="t"/>
                <a:pathLst>
                  <a:path extrusionOk="0" h="195490" w="207070">
                    <a:moveTo>
                      <a:pt x="79212" y="54"/>
                    </a:moveTo>
                    <a:cubicBezTo>
                      <a:pt x="104964" y="880"/>
                      <a:pt x="133090" y="11243"/>
                      <a:pt x="157487" y="30948"/>
                    </a:cubicBezTo>
                    <a:cubicBezTo>
                      <a:pt x="206281" y="70359"/>
                      <a:pt x="221681" y="132214"/>
                      <a:pt x="191885" y="169104"/>
                    </a:cubicBezTo>
                    <a:cubicBezTo>
                      <a:pt x="162088" y="205996"/>
                      <a:pt x="98378" y="203954"/>
                      <a:pt x="49584" y="164543"/>
                    </a:cubicBezTo>
                    <a:cubicBezTo>
                      <a:pt x="789" y="125133"/>
                      <a:pt x="-14611" y="63277"/>
                      <a:pt x="15186" y="26386"/>
                    </a:cubicBezTo>
                    <a:cubicBezTo>
                      <a:pt x="30084" y="7941"/>
                      <a:pt x="53461" y="-771"/>
                      <a:pt x="79212" y="54"/>
                    </a:cubicBezTo>
                    <a:close/>
                  </a:path>
                </a:pathLst>
              </a:custGeom>
              <a:solidFill>
                <a:srgbClr val="F2C217"/>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6"/>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4400"/>
              <a:buFont typeface="Calibri"/>
              <a:buNone/>
            </a:pPr>
            <a:r>
              <a:rPr lang="en-US" sz="4400"/>
              <a:t>Objectives</a:t>
            </a:r>
            <a:endParaRPr/>
          </a:p>
        </p:txBody>
      </p:sp>
      <p:pic>
        <p:nvPicPr>
          <p:cNvPr id="559" name="Google Shape;559;p76"/>
          <p:cNvPicPr preferRelativeResize="0"/>
          <p:nvPr/>
        </p:nvPicPr>
        <p:blipFill rotWithShape="1">
          <a:blip r:embed="rId3">
            <a:alphaModFix/>
          </a:blip>
          <a:srcRect b="0" l="0" r="0" t="0"/>
          <a:stretch/>
        </p:blipFill>
        <p:spPr>
          <a:xfrm>
            <a:off x="2143125" y="895350"/>
            <a:ext cx="7905750" cy="5067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7"/>
          <p:cNvSpPr txBox="1"/>
          <p:nvPr>
            <p:ph type="title"/>
          </p:nvPr>
        </p:nvSpPr>
        <p:spPr>
          <a:xfrm>
            <a:off x="380999" y="381000"/>
            <a:ext cx="11429999" cy="990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4400"/>
              <a:buFont typeface="Calibri"/>
              <a:buNone/>
            </a:pPr>
            <a:r>
              <a:rPr lang="en-US" sz="4400"/>
              <a:t>Availability of Records</a:t>
            </a:r>
            <a:endParaRPr/>
          </a:p>
        </p:txBody>
      </p:sp>
      <p:grpSp>
        <p:nvGrpSpPr>
          <p:cNvPr id="566" name="Google Shape;566;p77"/>
          <p:cNvGrpSpPr/>
          <p:nvPr/>
        </p:nvGrpSpPr>
        <p:grpSpPr>
          <a:xfrm>
            <a:off x="746306" y="1002591"/>
            <a:ext cx="10264593" cy="5120640"/>
            <a:chOff x="450893" y="1166328"/>
            <a:chExt cx="8242215" cy="4978922"/>
          </a:xfrm>
        </p:grpSpPr>
        <p:sp>
          <p:nvSpPr>
            <p:cNvPr id="567" name="Google Shape;567;p77"/>
            <p:cNvSpPr/>
            <p:nvPr/>
          </p:nvSpPr>
          <p:spPr>
            <a:xfrm>
              <a:off x="450893" y="1271780"/>
              <a:ext cx="3690706" cy="4873470"/>
            </a:xfrm>
            <a:custGeom>
              <a:rect b="b" l="l" r="r" t="t"/>
              <a:pathLst>
                <a:path extrusionOk="0" h="5056273" w="3829143">
                  <a:moveTo>
                    <a:pt x="3829144" y="210199"/>
                  </a:moveTo>
                  <a:lnTo>
                    <a:pt x="3829144" y="4846074"/>
                  </a:lnTo>
                  <a:cubicBezTo>
                    <a:pt x="3829144" y="4961713"/>
                    <a:pt x="3734538" y="5056274"/>
                    <a:pt x="3618944" y="5056274"/>
                  </a:cubicBezTo>
                  <a:lnTo>
                    <a:pt x="210199" y="5056274"/>
                  </a:lnTo>
                  <a:cubicBezTo>
                    <a:pt x="188459" y="5056274"/>
                    <a:pt x="167470" y="5052915"/>
                    <a:pt x="147718" y="5046729"/>
                  </a:cubicBezTo>
                  <a:cubicBezTo>
                    <a:pt x="62348" y="5019951"/>
                    <a:pt x="0" y="4939972"/>
                    <a:pt x="0" y="4846074"/>
                  </a:cubicBezTo>
                  <a:lnTo>
                    <a:pt x="0" y="210199"/>
                  </a:lnTo>
                  <a:cubicBezTo>
                    <a:pt x="0" y="116301"/>
                    <a:pt x="62348" y="36322"/>
                    <a:pt x="147718" y="9544"/>
                  </a:cubicBezTo>
                  <a:cubicBezTo>
                    <a:pt x="167470" y="3358"/>
                    <a:pt x="188459" y="0"/>
                    <a:pt x="210199" y="0"/>
                  </a:cubicBezTo>
                  <a:lnTo>
                    <a:pt x="3618944" y="0"/>
                  </a:lnTo>
                  <a:cubicBezTo>
                    <a:pt x="3734538" y="0"/>
                    <a:pt x="3829144" y="94561"/>
                    <a:pt x="3829144" y="210199"/>
                  </a:cubicBezTo>
                  <a:close/>
                </a:path>
              </a:pathLst>
            </a:custGeom>
            <a:solidFill>
              <a:srgbClr val="779DC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8" name="Google Shape;568;p77"/>
            <p:cNvSpPr/>
            <p:nvPr/>
          </p:nvSpPr>
          <p:spPr>
            <a:xfrm>
              <a:off x="900514" y="1583879"/>
              <a:ext cx="3449775" cy="4208223"/>
            </a:xfrm>
            <a:custGeom>
              <a:rect b="b" l="l" r="r" t="t"/>
              <a:pathLst>
                <a:path extrusionOk="0" h="4366073" w="3579175">
                  <a:moveTo>
                    <a:pt x="0" y="0"/>
                  </a:moveTo>
                  <a:lnTo>
                    <a:pt x="0" y="4331689"/>
                  </a:lnTo>
                  <a:cubicBezTo>
                    <a:pt x="39680" y="4334075"/>
                    <a:pt x="80509" y="4278929"/>
                    <a:pt x="122399" y="4331424"/>
                  </a:cubicBezTo>
                  <a:cubicBezTo>
                    <a:pt x="165393" y="4305176"/>
                    <a:pt x="209448" y="4336770"/>
                    <a:pt x="254475" y="4331424"/>
                  </a:cubicBezTo>
                  <a:cubicBezTo>
                    <a:pt x="299502" y="4351087"/>
                    <a:pt x="345501" y="4270622"/>
                    <a:pt x="392384" y="4331424"/>
                  </a:cubicBezTo>
                  <a:cubicBezTo>
                    <a:pt x="439266" y="4353871"/>
                    <a:pt x="487033" y="4331380"/>
                    <a:pt x="535507" y="4331424"/>
                  </a:cubicBezTo>
                  <a:cubicBezTo>
                    <a:pt x="584024" y="4339996"/>
                    <a:pt x="633249" y="4357981"/>
                    <a:pt x="683137" y="4331424"/>
                  </a:cubicBezTo>
                  <a:cubicBezTo>
                    <a:pt x="733024" y="4287015"/>
                    <a:pt x="783574" y="4274731"/>
                    <a:pt x="834611" y="4331424"/>
                  </a:cubicBezTo>
                  <a:cubicBezTo>
                    <a:pt x="885647" y="4306193"/>
                    <a:pt x="937214" y="4403935"/>
                    <a:pt x="989134" y="4331424"/>
                  </a:cubicBezTo>
                  <a:cubicBezTo>
                    <a:pt x="1041098" y="4250163"/>
                    <a:pt x="1093505" y="4328552"/>
                    <a:pt x="1146132" y="4331424"/>
                  </a:cubicBezTo>
                  <a:cubicBezTo>
                    <a:pt x="1198803" y="4253433"/>
                    <a:pt x="1251739" y="4337345"/>
                    <a:pt x="1304853" y="4331424"/>
                  </a:cubicBezTo>
                  <a:cubicBezTo>
                    <a:pt x="1357966" y="4317770"/>
                    <a:pt x="1411256" y="4384537"/>
                    <a:pt x="1464634" y="4331424"/>
                  </a:cubicBezTo>
                  <a:cubicBezTo>
                    <a:pt x="1517968" y="4266778"/>
                    <a:pt x="1571346" y="4399340"/>
                    <a:pt x="1624725" y="4331424"/>
                  </a:cubicBezTo>
                  <a:cubicBezTo>
                    <a:pt x="1678059" y="4314368"/>
                    <a:pt x="1731349" y="4292936"/>
                    <a:pt x="1784462" y="4331424"/>
                  </a:cubicBezTo>
                  <a:cubicBezTo>
                    <a:pt x="1837575" y="4290285"/>
                    <a:pt x="1890512" y="4341675"/>
                    <a:pt x="1943183" y="4331424"/>
                  </a:cubicBezTo>
                  <a:cubicBezTo>
                    <a:pt x="1995854" y="4287678"/>
                    <a:pt x="2048216" y="4352103"/>
                    <a:pt x="2100181" y="4331424"/>
                  </a:cubicBezTo>
                  <a:cubicBezTo>
                    <a:pt x="2152145" y="4326298"/>
                    <a:pt x="2203712" y="4411889"/>
                    <a:pt x="2254748" y="4331424"/>
                  </a:cubicBezTo>
                  <a:cubicBezTo>
                    <a:pt x="2305785" y="4304646"/>
                    <a:pt x="2356291" y="4334605"/>
                    <a:pt x="2406178" y="4331424"/>
                  </a:cubicBezTo>
                  <a:cubicBezTo>
                    <a:pt x="2456066" y="4304735"/>
                    <a:pt x="2505290" y="4290462"/>
                    <a:pt x="2553808" y="4331424"/>
                  </a:cubicBezTo>
                  <a:cubicBezTo>
                    <a:pt x="2602326" y="4379986"/>
                    <a:pt x="2650048" y="4320510"/>
                    <a:pt x="2696931" y="4331424"/>
                  </a:cubicBezTo>
                  <a:cubicBezTo>
                    <a:pt x="2743814" y="4328507"/>
                    <a:pt x="2789813" y="4366244"/>
                    <a:pt x="2834884" y="4331424"/>
                  </a:cubicBezTo>
                  <a:cubicBezTo>
                    <a:pt x="2879911" y="4261829"/>
                    <a:pt x="2923966" y="4250738"/>
                    <a:pt x="2966916" y="4331424"/>
                  </a:cubicBezTo>
                  <a:cubicBezTo>
                    <a:pt x="3009866" y="4315870"/>
                    <a:pt x="3051711" y="4346138"/>
                    <a:pt x="3092364" y="4331424"/>
                  </a:cubicBezTo>
                  <a:cubicBezTo>
                    <a:pt x="3133016" y="4303409"/>
                    <a:pt x="3172431" y="4371104"/>
                    <a:pt x="3210565" y="4331424"/>
                  </a:cubicBezTo>
                  <a:cubicBezTo>
                    <a:pt x="3248654" y="4364476"/>
                    <a:pt x="3285418" y="4346315"/>
                    <a:pt x="3320768" y="4331424"/>
                  </a:cubicBezTo>
                  <a:cubicBezTo>
                    <a:pt x="3356118" y="4326387"/>
                    <a:pt x="3390010" y="4287855"/>
                    <a:pt x="3422311" y="4331424"/>
                  </a:cubicBezTo>
                  <a:lnTo>
                    <a:pt x="3579176" y="4331424"/>
                  </a:lnTo>
                  <a:lnTo>
                    <a:pt x="3579176" y="0"/>
                  </a:lnTo>
                  <a:lnTo>
                    <a:pt x="0" y="0"/>
                  </a:lnTo>
                  <a:close/>
                  <a:moveTo>
                    <a:pt x="107331" y="4192852"/>
                  </a:moveTo>
                  <a:cubicBezTo>
                    <a:pt x="83779" y="4192852"/>
                    <a:pt x="64690" y="4173807"/>
                    <a:pt x="64690" y="4150256"/>
                  </a:cubicBezTo>
                  <a:cubicBezTo>
                    <a:pt x="64690" y="4126703"/>
                    <a:pt x="83779" y="4107659"/>
                    <a:pt x="107331" y="4107659"/>
                  </a:cubicBezTo>
                  <a:cubicBezTo>
                    <a:pt x="130883" y="4107659"/>
                    <a:pt x="149928" y="4126748"/>
                    <a:pt x="149928" y="4150256"/>
                  </a:cubicBezTo>
                  <a:cubicBezTo>
                    <a:pt x="149928" y="4173763"/>
                    <a:pt x="130839" y="4192852"/>
                    <a:pt x="107331" y="4192852"/>
                  </a:cubicBezTo>
                  <a:close/>
                  <a:moveTo>
                    <a:pt x="107331" y="4055341"/>
                  </a:moveTo>
                  <a:cubicBezTo>
                    <a:pt x="83779" y="4055341"/>
                    <a:pt x="64690" y="4036252"/>
                    <a:pt x="64690" y="4012744"/>
                  </a:cubicBezTo>
                  <a:cubicBezTo>
                    <a:pt x="64690" y="3989237"/>
                    <a:pt x="83779" y="3970148"/>
                    <a:pt x="107331" y="3970148"/>
                  </a:cubicBezTo>
                  <a:cubicBezTo>
                    <a:pt x="130883" y="3970148"/>
                    <a:pt x="149928" y="3989193"/>
                    <a:pt x="149928" y="4012744"/>
                  </a:cubicBezTo>
                  <a:cubicBezTo>
                    <a:pt x="149928" y="4036296"/>
                    <a:pt x="130839" y="4055341"/>
                    <a:pt x="107331" y="4055341"/>
                  </a:cubicBezTo>
                  <a:close/>
                  <a:moveTo>
                    <a:pt x="107331" y="3917830"/>
                  </a:moveTo>
                  <a:cubicBezTo>
                    <a:pt x="83779" y="3917830"/>
                    <a:pt x="64690" y="3898741"/>
                    <a:pt x="64690" y="3875233"/>
                  </a:cubicBezTo>
                  <a:cubicBezTo>
                    <a:pt x="64690" y="3851725"/>
                    <a:pt x="83779" y="3832592"/>
                    <a:pt x="107331" y="3832592"/>
                  </a:cubicBezTo>
                  <a:cubicBezTo>
                    <a:pt x="130883" y="3832592"/>
                    <a:pt x="149928" y="3851681"/>
                    <a:pt x="149928" y="3875233"/>
                  </a:cubicBezTo>
                  <a:cubicBezTo>
                    <a:pt x="149928" y="3898785"/>
                    <a:pt x="130839" y="3917830"/>
                    <a:pt x="107331" y="3917830"/>
                  </a:cubicBezTo>
                  <a:close/>
                  <a:moveTo>
                    <a:pt x="107331" y="3780274"/>
                  </a:moveTo>
                  <a:cubicBezTo>
                    <a:pt x="83779" y="3780274"/>
                    <a:pt x="64690" y="3761230"/>
                    <a:pt x="64690" y="3737678"/>
                  </a:cubicBezTo>
                  <a:cubicBezTo>
                    <a:pt x="64690" y="3714126"/>
                    <a:pt x="83779" y="3695081"/>
                    <a:pt x="107331" y="3695081"/>
                  </a:cubicBezTo>
                  <a:cubicBezTo>
                    <a:pt x="130883" y="3695081"/>
                    <a:pt x="149928" y="3714170"/>
                    <a:pt x="149928" y="3737678"/>
                  </a:cubicBezTo>
                  <a:cubicBezTo>
                    <a:pt x="149928" y="3761185"/>
                    <a:pt x="130839" y="3780274"/>
                    <a:pt x="107331" y="3780274"/>
                  </a:cubicBezTo>
                  <a:close/>
                  <a:moveTo>
                    <a:pt x="107331" y="3642763"/>
                  </a:moveTo>
                  <a:cubicBezTo>
                    <a:pt x="83779" y="3642763"/>
                    <a:pt x="64690" y="3623674"/>
                    <a:pt x="64690" y="3600167"/>
                  </a:cubicBezTo>
                  <a:cubicBezTo>
                    <a:pt x="64690" y="3576659"/>
                    <a:pt x="83779" y="3557570"/>
                    <a:pt x="107331" y="3557570"/>
                  </a:cubicBezTo>
                  <a:cubicBezTo>
                    <a:pt x="130883" y="3557570"/>
                    <a:pt x="149928" y="3576615"/>
                    <a:pt x="149928" y="3600167"/>
                  </a:cubicBezTo>
                  <a:cubicBezTo>
                    <a:pt x="149928" y="3623719"/>
                    <a:pt x="130839" y="3642763"/>
                    <a:pt x="107331" y="3642763"/>
                  </a:cubicBezTo>
                  <a:close/>
                  <a:moveTo>
                    <a:pt x="107331" y="3505252"/>
                  </a:moveTo>
                  <a:cubicBezTo>
                    <a:pt x="83779" y="3505252"/>
                    <a:pt x="64690" y="3486163"/>
                    <a:pt x="64690" y="3462656"/>
                  </a:cubicBezTo>
                  <a:cubicBezTo>
                    <a:pt x="64690" y="3439148"/>
                    <a:pt x="83779" y="3420015"/>
                    <a:pt x="107331" y="3420015"/>
                  </a:cubicBezTo>
                  <a:cubicBezTo>
                    <a:pt x="130883" y="3420015"/>
                    <a:pt x="149928" y="3439104"/>
                    <a:pt x="149928" y="3462656"/>
                  </a:cubicBezTo>
                  <a:cubicBezTo>
                    <a:pt x="149928" y="3486208"/>
                    <a:pt x="130839" y="3505252"/>
                    <a:pt x="107331" y="3505252"/>
                  </a:cubicBezTo>
                  <a:close/>
                  <a:moveTo>
                    <a:pt x="107331" y="3367741"/>
                  </a:moveTo>
                  <a:cubicBezTo>
                    <a:pt x="83779" y="3367741"/>
                    <a:pt x="64690" y="3348652"/>
                    <a:pt x="64690" y="3325100"/>
                  </a:cubicBezTo>
                  <a:cubicBezTo>
                    <a:pt x="64690" y="3301549"/>
                    <a:pt x="83779" y="3282504"/>
                    <a:pt x="107331" y="3282504"/>
                  </a:cubicBezTo>
                  <a:cubicBezTo>
                    <a:pt x="130883" y="3282504"/>
                    <a:pt x="149928" y="3301593"/>
                    <a:pt x="149928" y="3325100"/>
                  </a:cubicBezTo>
                  <a:cubicBezTo>
                    <a:pt x="149928" y="3348608"/>
                    <a:pt x="130839" y="3367741"/>
                    <a:pt x="107331" y="3367741"/>
                  </a:cubicBezTo>
                  <a:close/>
                  <a:moveTo>
                    <a:pt x="107331" y="3230186"/>
                  </a:moveTo>
                  <a:cubicBezTo>
                    <a:pt x="83779" y="3230186"/>
                    <a:pt x="64690" y="3211097"/>
                    <a:pt x="64690" y="3187589"/>
                  </a:cubicBezTo>
                  <a:cubicBezTo>
                    <a:pt x="64690" y="3164081"/>
                    <a:pt x="83779" y="3144993"/>
                    <a:pt x="107331" y="3144993"/>
                  </a:cubicBezTo>
                  <a:cubicBezTo>
                    <a:pt x="130883" y="3144993"/>
                    <a:pt x="149928" y="3164037"/>
                    <a:pt x="149928" y="3187589"/>
                  </a:cubicBezTo>
                  <a:cubicBezTo>
                    <a:pt x="149928" y="3211141"/>
                    <a:pt x="130839" y="3230186"/>
                    <a:pt x="107331" y="3230186"/>
                  </a:cubicBezTo>
                  <a:close/>
                  <a:moveTo>
                    <a:pt x="107331" y="3092675"/>
                  </a:moveTo>
                  <a:cubicBezTo>
                    <a:pt x="83779" y="3092675"/>
                    <a:pt x="64690" y="3073586"/>
                    <a:pt x="64690" y="3050078"/>
                  </a:cubicBezTo>
                  <a:cubicBezTo>
                    <a:pt x="64690" y="3026570"/>
                    <a:pt x="83779" y="3007437"/>
                    <a:pt x="107331" y="3007437"/>
                  </a:cubicBezTo>
                  <a:cubicBezTo>
                    <a:pt x="130883" y="3007437"/>
                    <a:pt x="149928" y="3026526"/>
                    <a:pt x="149928" y="3050078"/>
                  </a:cubicBezTo>
                  <a:cubicBezTo>
                    <a:pt x="149928" y="3073630"/>
                    <a:pt x="130839" y="3092675"/>
                    <a:pt x="107331" y="3092675"/>
                  </a:cubicBezTo>
                  <a:close/>
                  <a:moveTo>
                    <a:pt x="107331" y="2955164"/>
                  </a:moveTo>
                  <a:cubicBezTo>
                    <a:pt x="83779" y="2955164"/>
                    <a:pt x="64690" y="2936075"/>
                    <a:pt x="64690" y="2912523"/>
                  </a:cubicBezTo>
                  <a:cubicBezTo>
                    <a:pt x="64690" y="2888971"/>
                    <a:pt x="83779" y="2869926"/>
                    <a:pt x="107331" y="2869926"/>
                  </a:cubicBezTo>
                  <a:cubicBezTo>
                    <a:pt x="130883" y="2869926"/>
                    <a:pt x="149928" y="2889015"/>
                    <a:pt x="149928" y="2912523"/>
                  </a:cubicBezTo>
                  <a:cubicBezTo>
                    <a:pt x="149928" y="2936030"/>
                    <a:pt x="130839" y="2955164"/>
                    <a:pt x="107331" y="2955164"/>
                  </a:cubicBezTo>
                  <a:close/>
                  <a:moveTo>
                    <a:pt x="107331" y="2817608"/>
                  </a:moveTo>
                  <a:cubicBezTo>
                    <a:pt x="83779" y="2817608"/>
                    <a:pt x="64690" y="2798564"/>
                    <a:pt x="64690" y="2775012"/>
                  </a:cubicBezTo>
                  <a:cubicBezTo>
                    <a:pt x="64690" y="2751460"/>
                    <a:pt x="83779" y="2732415"/>
                    <a:pt x="107331" y="2732415"/>
                  </a:cubicBezTo>
                  <a:cubicBezTo>
                    <a:pt x="130883" y="2732415"/>
                    <a:pt x="149928" y="2751460"/>
                    <a:pt x="149928" y="2775012"/>
                  </a:cubicBezTo>
                  <a:cubicBezTo>
                    <a:pt x="149928" y="2798564"/>
                    <a:pt x="130839" y="2817608"/>
                    <a:pt x="107331" y="2817608"/>
                  </a:cubicBezTo>
                  <a:close/>
                  <a:moveTo>
                    <a:pt x="107331" y="2680097"/>
                  </a:moveTo>
                  <a:cubicBezTo>
                    <a:pt x="83779" y="2680097"/>
                    <a:pt x="64690" y="2661008"/>
                    <a:pt x="64690" y="2637501"/>
                  </a:cubicBezTo>
                  <a:cubicBezTo>
                    <a:pt x="64690" y="2613993"/>
                    <a:pt x="83779" y="2594860"/>
                    <a:pt x="107331" y="2594860"/>
                  </a:cubicBezTo>
                  <a:cubicBezTo>
                    <a:pt x="130883" y="2594860"/>
                    <a:pt x="149928" y="2613949"/>
                    <a:pt x="149928" y="2637501"/>
                  </a:cubicBezTo>
                  <a:cubicBezTo>
                    <a:pt x="149928" y="2661052"/>
                    <a:pt x="130839" y="2680097"/>
                    <a:pt x="107331" y="2680097"/>
                  </a:cubicBezTo>
                  <a:close/>
                  <a:moveTo>
                    <a:pt x="107331" y="2542586"/>
                  </a:moveTo>
                  <a:cubicBezTo>
                    <a:pt x="83779" y="2542586"/>
                    <a:pt x="64690" y="2523497"/>
                    <a:pt x="64690" y="2499945"/>
                  </a:cubicBezTo>
                  <a:cubicBezTo>
                    <a:pt x="64690" y="2476393"/>
                    <a:pt x="83779" y="2457348"/>
                    <a:pt x="107331" y="2457348"/>
                  </a:cubicBezTo>
                  <a:cubicBezTo>
                    <a:pt x="130883" y="2457348"/>
                    <a:pt x="149928" y="2476437"/>
                    <a:pt x="149928" y="2499945"/>
                  </a:cubicBezTo>
                  <a:cubicBezTo>
                    <a:pt x="149928" y="2523453"/>
                    <a:pt x="130839" y="2542586"/>
                    <a:pt x="107331" y="2542586"/>
                  </a:cubicBezTo>
                  <a:close/>
                  <a:moveTo>
                    <a:pt x="107331" y="2405031"/>
                  </a:moveTo>
                  <a:cubicBezTo>
                    <a:pt x="83779" y="2405031"/>
                    <a:pt x="64690" y="2385986"/>
                    <a:pt x="64690" y="2362434"/>
                  </a:cubicBezTo>
                  <a:cubicBezTo>
                    <a:pt x="64690" y="2338882"/>
                    <a:pt x="83779" y="2319837"/>
                    <a:pt x="107331" y="2319837"/>
                  </a:cubicBezTo>
                  <a:cubicBezTo>
                    <a:pt x="130883" y="2319837"/>
                    <a:pt x="149928" y="2338882"/>
                    <a:pt x="149928" y="2362434"/>
                  </a:cubicBezTo>
                  <a:cubicBezTo>
                    <a:pt x="149928" y="2385986"/>
                    <a:pt x="130839" y="2405031"/>
                    <a:pt x="107331" y="2405031"/>
                  </a:cubicBezTo>
                  <a:close/>
                  <a:moveTo>
                    <a:pt x="107331" y="2267520"/>
                  </a:moveTo>
                  <a:cubicBezTo>
                    <a:pt x="83779" y="2267520"/>
                    <a:pt x="64690" y="2248431"/>
                    <a:pt x="64690" y="2224923"/>
                  </a:cubicBezTo>
                  <a:cubicBezTo>
                    <a:pt x="64690" y="2201415"/>
                    <a:pt x="83779" y="2182282"/>
                    <a:pt x="107331" y="2182282"/>
                  </a:cubicBezTo>
                  <a:cubicBezTo>
                    <a:pt x="130883" y="2182282"/>
                    <a:pt x="149928" y="2201371"/>
                    <a:pt x="149928" y="2224923"/>
                  </a:cubicBezTo>
                  <a:cubicBezTo>
                    <a:pt x="149928" y="2248475"/>
                    <a:pt x="130839" y="2267520"/>
                    <a:pt x="107331" y="2267520"/>
                  </a:cubicBezTo>
                  <a:close/>
                  <a:moveTo>
                    <a:pt x="107331" y="2130009"/>
                  </a:moveTo>
                  <a:cubicBezTo>
                    <a:pt x="83779" y="2130009"/>
                    <a:pt x="64690" y="2110920"/>
                    <a:pt x="64690" y="2087368"/>
                  </a:cubicBezTo>
                  <a:cubicBezTo>
                    <a:pt x="64690" y="2063816"/>
                    <a:pt x="83779" y="2044771"/>
                    <a:pt x="107331" y="2044771"/>
                  </a:cubicBezTo>
                  <a:cubicBezTo>
                    <a:pt x="130883" y="2044771"/>
                    <a:pt x="149928" y="2063860"/>
                    <a:pt x="149928" y="2087368"/>
                  </a:cubicBezTo>
                  <a:cubicBezTo>
                    <a:pt x="149928" y="2110875"/>
                    <a:pt x="130839" y="2130009"/>
                    <a:pt x="107331" y="2130009"/>
                  </a:cubicBezTo>
                  <a:close/>
                  <a:moveTo>
                    <a:pt x="107331" y="1992453"/>
                  </a:moveTo>
                  <a:cubicBezTo>
                    <a:pt x="83779" y="1992453"/>
                    <a:pt x="64690" y="1973408"/>
                    <a:pt x="64690" y="1949856"/>
                  </a:cubicBezTo>
                  <a:cubicBezTo>
                    <a:pt x="64690" y="1926305"/>
                    <a:pt x="83779" y="1907260"/>
                    <a:pt x="107331" y="1907260"/>
                  </a:cubicBezTo>
                  <a:cubicBezTo>
                    <a:pt x="130883" y="1907260"/>
                    <a:pt x="149928" y="1926349"/>
                    <a:pt x="149928" y="1949856"/>
                  </a:cubicBezTo>
                  <a:cubicBezTo>
                    <a:pt x="149928" y="1973364"/>
                    <a:pt x="130839" y="1992453"/>
                    <a:pt x="107331" y="1992453"/>
                  </a:cubicBezTo>
                  <a:close/>
                  <a:moveTo>
                    <a:pt x="107331" y="1854942"/>
                  </a:moveTo>
                  <a:cubicBezTo>
                    <a:pt x="83779" y="1854942"/>
                    <a:pt x="64690" y="1835853"/>
                    <a:pt x="64690" y="1812345"/>
                  </a:cubicBezTo>
                  <a:cubicBezTo>
                    <a:pt x="64690" y="1788838"/>
                    <a:pt x="83779" y="1769705"/>
                    <a:pt x="107331" y="1769705"/>
                  </a:cubicBezTo>
                  <a:cubicBezTo>
                    <a:pt x="130883" y="1769705"/>
                    <a:pt x="149928" y="1788793"/>
                    <a:pt x="149928" y="1812345"/>
                  </a:cubicBezTo>
                  <a:cubicBezTo>
                    <a:pt x="149928" y="1835897"/>
                    <a:pt x="130839" y="1854942"/>
                    <a:pt x="107331" y="1854942"/>
                  </a:cubicBezTo>
                  <a:close/>
                  <a:moveTo>
                    <a:pt x="107331" y="1717431"/>
                  </a:moveTo>
                  <a:cubicBezTo>
                    <a:pt x="83779" y="1717431"/>
                    <a:pt x="64690" y="1698342"/>
                    <a:pt x="64690" y="1674790"/>
                  </a:cubicBezTo>
                  <a:cubicBezTo>
                    <a:pt x="64690" y="1651238"/>
                    <a:pt x="83779" y="1632193"/>
                    <a:pt x="107331" y="1632193"/>
                  </a:cubicBezTo>
                  <a:cubicBezTo>
                    <a:pt x="130883" y="1632193"/>
                    <a:pt x="149928" y="1651282"/>
                    <a:pt x="149928" y="1674790"/>
                  </a:cubicBezTo>
                  <a:cubicBezTo>
                    <a:pt x="149928" y="1698298"/>
                    <a:pt x="130839" y="1717431"/>
                    <a:pt x="107331" y="1717431"/>
                  </a:cubicBezTo>
                  <a:close/>
                  <a:moveTo>
                    <a:pt x="107331" y="1579876"/>
                  </a:moveTo>
                  <a:cubicBezTo>
                    <a:pt x="83779" y="1579876"/>
                    <a:pt x="64690" y="1560831"/>
                    <a:pt x="64690" y="1537279"/>
                  </a:cubicBezTo>
                  <a:cubicBezTo>
                    <a:pt x="64690" y="1513727"/>
                    <a:pt x="83779" y="1494682"/>
                    <a:pt x="107331" y="1494682"/>
                  </a:cubicBezTo>
                  <a:cubicBezTo>
                    <a:pt x="130883" y="1494682"/>
                    <a:pt x="149928" y="1513771"/>
                    <a:pt x="149928" y="1537279"/>
                  </a:cubicBezTo>
                  <a:cubicBezTo>
                    <a:pt x="149928" y="1560787"/>
                    <a:pt x="130839" y="1579876"/>
                    <a:pt x="107331" y="1579876"/>
                  </a:cubicBezTo>
                  <a:close/>
                  <a:moveTo>
                    <a:pt x="107331" y="1442364"/>
                  </a:moveTo>
                  <a:cubicBezTo>
                    <a:pt x="83779" y="1442364"/>
                    <a:pt x="64690" y="1423276"/>
                    <a:pt x="64690" y="1399768"/>
                  </a:cubicBezTo>
                  <a:cubicBezTo>
                    <a:pt x="64690" y="1376260"/>
                    <a:pt x="83779" y="1357171"/>
                    <a:pt x="107331" y="1357171"/>
                  </a:cubicBezTo>
                  <a:cubicBezTo>
                    <a:pt x="130883" y="1357171"/>
                    <a:pt x="149928" y="1376216"/>
                    <a:pt x="149928" y="1399768"/>
                  </a:cubicBezTo>
                  <a:cubicBezTo>
                    <a:pt x="149928" y="1423320"/>
                    <a:pt x="130839" y="1442364"/>
                    <a:pt x="107331" y="1442364"/>
                  </a:cubicBezTo>
                  <a:close/>
                  <a:moveTo>
                    <a:pt x="107331" y="1304853"/>
                  </a:moveTo>
                  <a:cubicBezTo>
                    <a:pt x="83779" y="1304853"/>
                    <a:pt x="64690" y="1285764"/>
                    <a:pt x="64690" y="1262257"/>
                  </a:cubicBezTo>
                  <a:cubicBezTo>
                    <a:pt x="64690" y="1238749"/>
                    <a:pt x="83779" y="1219616"/>
                    <a:pt x="107331" y="1219616"/>
                  </a:cubicBezTo>
                  <a:cubicBezTo>
                    <a:pt x="130883" y="1219616"/>
                    <a:pt x="149928" y="1238705"/>
                    <a:pt x="149928" y="1262257"/>
                  </a:cubicBezTo>
                  <a:cubicBezTo>
                    <a:pt x="149928" y="1285809"/>
                    <a:pt x="130839" y="1304853"/>
                    <a:pt x="107331" y="1304853"/>
                  </a:cubicBezTo>
                  <a:close/>
                  <a:moveTo>
                    <a:pt x="107331" y="1167298"/>
                  </a:moveTo>
                  <a:cubicBezTo>
                    <a:pt x="83779" y="1167298"/>
                    <a:pt x="64690" y="1148253"/>
                    <a:pt x="64690" y="1124701"/>
                  </a:cubicBezTo>
                  <a:cubicBezTo>
                    <a:pt x="64690" y="1101149"/>
                    <a:pt x="83779" y="1082105"/>
                    <a:pt x="107331" y="1082105"/>
                  </a:cubicBezTo>
                  <a:cubicBezTo>
                    <a:pt x="130883" y="1082105"/>
                    <a:pt x="149928" y="1101194"/>
                    <a:pt x="149928" y="1124701"/>
                  </a:cubicBezTo>
                  <a:cubicBezTo>
                    <a:pt x="149928" y="1148209"/>
                    <a:pt x="130839" y="1167298"/>
                    <a:pt x="107331" y="1167298"/>
                  </a:cubicBezTo>
                  <a:close/>
                  <a:moveTo>
                    <a:pt x="107331" y="1029787"/>
                  </a:moveTo>
                  <a:cubicBezTo>
                    <a:pt x="83779" y="1029787"/>
                    <a:pt x="64690" y="1010698"/>
                    <a:pt x="64690" y="987190"/>
                  </a:cubicBezTo>
                  <a:cubicBezTo>
                    <a:pt x="64690" y="963683"/>
                    <a:pt x="83779" y="944594"/>
                    <a:pt x="107331" y="944594"/>
                  </a:cubicBezTo>
                  <a:cubicBezTo>
                    <a:pt x="130883" y="944594"/>
                    <a:pt x="149928" y="963638"/>
                    <a:pt x="149928" y="987190"/>
                  </a:cubicBezTo>
                  <a:cubicBezTo>
                    <a:pt x="149928" y="1010742"/>
                    <a:pt x="130839" y="1029787"/>
                    <a:pt x="107331" y="1029787"/>
                  </a:cubicBezTo>
                  <a:close/>
                  <a:moveTo>
                    <a:pt x="107331" y="892276"/>
                  </a:moveTo>
                  <a:cubicBezTo>
                    <a:pt x="83779" y="892276"/>
                    <a:pt x="64690" y="873187"/>
                    <a:pt x="64690" y="849679"/>
                  </a:cubicBezTo>
                  <a:cubicBezTo>
                    <a:pt x="64690" y="826171"/>
                    <a:pt x="83779" y="807038"/>
                    <a:pt x="107331" y="807038"/>
                  </a:cubicBezTo>
                  <a:cubicBezTo>
                    <a:pt x="130883" y="807038"/>
                    <a:pt x="149928" y="826127"/>
                    <a:pt x="149928" y="849679"/>
                  </a:cubicBezTo>
                  <a:cubicBezTo>
                    <a:pt x="149928" y="873231"/>
                    <a:pt x="130839" y="892276"/>
                    <a:pt x="107331" y="892276"/>
                  </a:cubicBezTo>
                  <a:close/>
                  <a:moveTo>
                    <a:pt x="107331" y="754765"/>
                  </a:moveTo>
                  <a:cubicBezTo>
                    <a:pt x="83779" y="754765"/>
                    <a:pt x="64690" y="735676"/>
                    <a:pt x="64690" y="712124"/>
                  </a:cubicBezTo>
                  <a:cubicBezTo>
                    <a:pt x="64690" y="688572"/>
                    <a:pt x="83779" y="669527"/>
                    <a:pt x="107331" y="669527"/>
                  </a:cubicBezTo>
                  <a:cubicBezTo>
                    <a:pt x="130883" y="669527"/>
                    <a:pt x="149928" y="688616"/>
                    <a:pt x="149928" y="712124"/>
                  </a:cubicBezTo>
                  <a:cubicBezTo>
                    <a:pt x="149928" y="735631"/>
                    <a:pt x="130839" y="754765"/>
                    <a:pt x="107331" y="754765"/>
                  </a:cubicBezTo>
                  <a:close/>
                  <a:moveTo>
                    <a:pt x="107331" y="617209"/>
                  </a:moveTo>
                  <a:cubicBezTo>
                    <a:pt x="83779" y="617209"/>
                    <a:pt x="64690" y="598165"/>
                    <a:pt x="64690" y="574613"/>
                  </a:cubicBezTo>
                  <a:cubicBezTo>
                    <a:pt x="64690" y="551061"/>
                    <a:pt x="83779" y="532016"/>
                    <a:pt x="107331" y="532016"/>
                  </a:cubicBezTo>
                  <a:cubicBezTo>
                    <a:pt x="130883" y="532016"/>
                    <a:pt x="149928" y="551061"/>
                    <a:pt x="149928" y="574613"/>
                  </a:cubicBezTo>
                  <a:cubicBezTo>
                    <a:pt x="149928" y="598165"/>
                    <a:pt x="130839" y="617209"/>
                    <a:pt x="107331" y="617209"/>
                  </a:cubicBezTo>
                  <a:close/>
                  <a:moveTo>
                    <a:pt x="107331" y="479698"/>
                  </a:moveTo>
                  <a:cubicBezTo>
                    <a:pt x="83779" y="479698"/>
                    <a:pt x="64690" y="460609"/>
                    <a:pt x="64690" y="437102"/>
                  </a:cubicBezTo>
                  <a:cubicBezTo>
                    <a:pt x="64690" y="413594"/>
                    <a:pt x="83779" y="394461"/>
                    <a:pt x="107331" y="394461"/>
                  </a:cubicBezTo>
                  <a:cubicBezTo>
                    <a:pt x="130883" y="394461"/>
                    <a:pt x="149928" y="413550"/>
                    <a:pt x="149928" y="437102"/>
                  </a:cubicBezTo>
                  <a:cubicBezTo>
                    <a:pt x="149928" y="460653"/>
                    <a:pt x="130839" y="479698"/>
                    <a:pt x="107331" y="479698"/>
                  </a:cubicBezTo>
                  <a:close/>
                  <a:moveTo>
                    <a:pt x="107331" y="342187"/>
                  </a:moveTo>
                  <a:cubicBezTo>
                    <a:pt x="83779" y="342187"/>
                    <a:pt x="64690" y="323098"/>
                    <a:pt x="64690" y="299546"/>
                  </a:cubicBezTo>
                  <a:cubicBezTo>
                    <a:pt x="64690" y="275994"/>
                    <a:pt x="83779" y="256950"/>
                    <a:pt x="107331" y="256950"/>
                  </a:cubicBezTo>
                  <a:cubicBezTo>
                    <a:pt x="130883" y="256950"/>
                    <a:pt x="149928" y="276039"/>
                    <a:pt x="149928" y="299546"/>
                  </a:cubicBezTo>
                  <a:cubicBezTo>
                    <a:pt x="149928" y="323054"/>
                    <a:pt x="130839" y="342187"/>
                    <a:pt x="107331" y="342187"/>
                  </a:cubicBezTo>
                  <a:close/>
                  <a:moveTo>
                    <a:pt x="107331" y="204632"/>
                  </a:moveTo>
                  <a:cubicBezTo>
                    <a:pt x="83779" y="204632"/>
                    <a:pt x="64690" y="185587"/>
                    <a:pt x="64690" y="162035"/>
                  </a:cubicBezTo>
                  <a:cubicBezTo>
                    <a:pt x="64690" y="138483"/>
                    <a:pt x="83779" y="119438"/>
                    <a:pt x="107331" y="119438"/>
                  </a:cubicBezTo>
                  <a:cubicBezTo>
                    <a:pt x="130883" y="119438"/>
                    <a:pt x="149928" y="138483"/>
                    <a:pt x="149928" y="162035"/>
                  </a:cubicBezTo>
                  <a:cubicBezTo>
                    <a:pt x="149928" y="185587"/>
                    <a:pt x="130839" y="204632"/>
                    <a:pt x="107331" y="204632"/>
                  </a:cubicBezTo>
                  <a:close/>
                </a:path>
              </a:pathLst>
            </a:custGeom>
            <a:solidFill>
              <a:srgbClr val="FAE6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9" name="Google Shape;569;p77"/>
            <p:cNvSpPr/>
            <p:nvPr/>
          </p:nvSpPr>
          <p:spPr>
            <a:xfrm>
              <a:off x="593271" y="1271780"/>
              <a:ext cx="186159" cy="4873470"/>
            </a:xfrm>
            <a:custGeom>
              <a:rect b="b" l="l" r="r" t="t"/>
              <a:pathLst>
                <a:path extrusionOk="0" h="5056273" w="193142">
                  <a:moveTo>
                    <a:pt x="193143" y="0"/>
                  </a:moveTo>
                  <a:lnTo>
                    <a:pt x="193143" y="5056274"/>
                  </a:lnTo>
                  <a:lnTo>
                    <a:pt x="62481" y="5056274"/>
                  </a:lnTo>
                  <a:cubicBezTo>
                    <a:pt x="40741" y="5056274"/>
                    <a:pt x="19752" y="5052915"/>
                    <a:pt x="0" y="5046729"/>
                  </a:cubicBezTo>
                  <a:lnTo>
                    <a:pt x="0" y="9544"/>
                  </a:lnTo>
                  <a:cubicBezTo>
                    <a:pt x="19752" y="3358"/>
                    <a:pt x="40741" y="0"/>
                    <a:pt x="62481" y="0"/>
                  </a:cubicBezTo>
                  <a:lnTo>
                    <a:pt x="193143" y="0"/>
                  </a:lnTo>
                  <a:close/>
                </a:path>
              </a:pathLst>
            </a:custGeom>
            <a:solidFill>
              <a:schemeClr val="accent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0" name="Google Shape;570;p77"/>
            <p:cNvSpPr/>
            <p:nvPr/>
          </p:nvSpPr>
          <p:spPr>
            <a:xfrm>
              <a:off x="2108106" y="1166328"/>
              <a:ext cx="188161" cy="616914"/>
            </a:xfrm>
            <a:custGeom>
              <a:rect b="b" l="l" r="r" t="t"/>
              <a:pathLst>
                <a:path extrusionOk="0" h="640054" w="195219">
                  <a:moveTo>
                    <a:pt x="31992" y="435246"/>
                  </a:moveTo>
                  <a:lnTo>
                    <a:pt x="31992" y="222439"/>
                  </a:lnTo>
                  <a:cubicBezTo>
                    <a:pt x="31992" y="184438"/>
                    <a:pt x="62790" y="153640"/>
                    <a:pt x="100791" y="153640"/>
                  </a:cubicBezTo>
                  <a:lnTo>
                    <a:pt x="100791" y="153640"/>
                  </a:lnTo>
                  <a:cubicBezTo>
                    <a:pt x="138792" y="153640"/>
                    <a:pt x="169591" y="184438"/>
                    <a:pt x="169591" y="222439"/>
                  </a:cubicBezTo>
                  <a:lnTo>
                    <a:pt x="169591" y="555259"/>
                  </a:lnTo>
                  <a:cubicBezTo>
                    <a:pt x="169591" y="602097"/>
                    <a:pt x="131634" y="640054"/>
                    <a:pt x="84796" y="640054"/>
                  </a:cubicBezTo>
                  <a:lnTo>
                    <a:pt x="84796" y="640054"/>
                  </a:lnTo>
                  <a:cubicBezTo>
                    <a:pt x="37957" y="640054"/>
                    <a:pt x="0" y="602097"/>
                    <a:pt x="0" y="555259"/>
                  </a:cubicBezTo>
                  <a:lnTo>
                    <a:pt x="0" y="97610"/>
                  </a:lnTo>
                  <a:cubicBezTo>
                    <a:pt x="0" y="43701"/>
                    <a:pt x="43701" y="0"/>
                    <a:pt x="97610" y="0"/>
                  </a:cubicBezTo>
                  <a:lnTo>
                    <a:pt x="97610" y="0"/>
                  </a:lnTo>
                  <a:cubicBezTo>
                    <a:pt x="151518" y="0"/>
                    <a:pt x="195220" y="43701"/>
                    <a:pt x="195220" y="97610"/>
                  </a:cubicBezTo>
                  <a:lnTo>
                    <a:pt x="195220" y="259247"/>
                  </a:lnTo>
                </a:path>
              </a:pathLst>
            </a:custGeom>
            <a:noFill/>
            <a:ln cap="flat" cmpd="sng" w="19050">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1" name="Google Shape;571;p77"/>
            <p:cNvSpPr/>
            <p:nvPr/>
          </p:nvSpPr>
          <p:spPr>
            <a:xfrm>
              <a:off x="4793712" y="1271780"/>
              <a:ext cx="3690706" cy="4873470"/>
            </a:xfrm>
            <a:custGeom>
              <a:rect b="b" l="l" r="r" t="t"/>
              <a:pathLst>
                <a:path extrusionOk="0" h="5056273" w="3829143">
                  <a:moveTo>
                    <a:pt x="3829144" y="210199"/>
                  </a:moveTo>
                  <a:lnTo>
                    <a:pt x="3829144" y="4846074"/>
                  </a:lnTo>
                  <a:cubicBezTo>
                    <a:pt x="3829144" y="4961713"/>
                    <a:pt x="3734538" y="5056274"/>
                    <a:pt x="3618944" y="5056274"/>
                  </a:cubicBezTo>
                  <a:lnTo>
                    <a:pt x="210199" y="5056274"/>
                  </a:lnTo>
                  <a:cubicBezTo>
                    <a:pt x="188459" y="5056274"/>
                    <a:pt x="167470" y="5052915"/>
                    <a:pt x="147718" y="5046729"/>
                  </a:cubicBezTo>
                  <a:cubicBezTo>
                    <a:pt x="62348" y="5019951"/>
                    <a:pt x="0" y="4939972"/>
                    <a:pt x="0" y="4846074"/>
                  </a:cubicBezTo>
                  <a:lnTo>
                    <a:pt x="0" y="210199"/>
                  </a:lnTo>
                  <a:cubicBezTo>
                    <a:pt x="0" y="116301"/>
                    <a:pt x="62348" y="36322"/>
                    <a:pt x="147718" y="9544"/>
                  </a:cubicBezTo>
                  <a:cubicBezTo>
                    <a:pt x="167470" y="3358"/>
                    <a:pt x="188459" y="0"/>
                    <a:pt x="210199" y="0"/>
                  </a:cubicBezTo>
                  <a:lnTo>
                    <a:pt x="3618944" y="0"/>
                  </a:lnTo>
                  <a:cubicBezTo>
                    <a:pt x="3734538" y="0"/>
                    <a:pt x="3829144" y="94561"/>
                    <a:pt x="3829144" y="210199"/>
                  </a:cubicBezTo>
                  <a:close/>
                </a:path>
              </a:pathLst>
            </a:custGeom>
            <a:solidFill>
              <a:srgbClr val="779DC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2" name="Google Shape;572;p77"/>
            <p:cNvSpPr/>
            <p:nvPr/>
          </p:nvSpPr>
          <p:spPr>
            <a:xfrm>
              <a:off x="5243333" y="1583879"/>
              <a:ext cx="3449775" cy="4208223"/>
            </a:xfrm>
            <a:custGeom>
              <a:rect b="b" l="l" r="r" t="t"/>
              <a:pathLst>
                <a:path extrusionOk="0" h="4366073" w="3579175">
                  <a:moveTo>
                    <a:pt x="0" y="0"/>
                  </a:moveTo>
                  <a:lnTo>
                    <a:pt x="0" y="4331689"/>
                  </a:lnTo>
                  <a:cubicBezTo>
                    <a:pt x="39680" y="4334075"/>
                    <a:pt x="80509" y="4278929"/>
                    <a:pt x="122399" y="4331424"/>
                  </a:cubicBezTo>
                  <a:cubicBezTo>
                    <a:pt x="165393" y="4305176"/>
                    <a:pt x="209448" y="4336770"/>
                    <a:pt x="254475" y="4331424"/>
                  </a:cubicBezTo>
                  <a:cubicBezTo>
                    <a:pt x="299502" y="4351087"/>
                    <a:pt x="345501" y="4270622"/>
                    <a:pt x="392384" y="4331424"/>
                  </a:cubicBezTo>
                  <a:cubicBezTo>
                    <a:pt x="439266" y="4353871"/>
                    <a:pt x="487033" y="4331380"/>
                    <a:pt x="535507" y="4331424"/>
                  </a:cubicBezTo>
                  <a:cubicBezTo>
                    <a:pt x="584024" y="4339996"/>
                    <a:pt x="633249" y="4357981"/>
                    <a:pt x="683137" y="4331424"/>
                  </a:cubicBezTo>
                  <a:cubicBezTo>
                    <a:pt x="733024" y="4287015"/>
                    <a:pt x="783574" y="4274731"/>
                    <a:pt x="834611" y="4331424"/>
                  </a:cubicBezTo>
                  <a:cubicBezTo>
                    <a:pt x="885647" y="4306193"/>
                    <a:pt x="937214" y="4403935"/>
                    <a:pt x="989134" y="4331424"/>
                  </a:cubicBezTo>
                  <a:cubicBezTo>
                    <a:pt x="1041098" y="4250163"/>
                    <a:pt x="1093505" y="4328552"/>
                    <a:pt x="1146132" y="4331424"/>
                  </a:cubicBezTo>
                  <a:cubicBezTo>
                    <a:pt x="1198803" y="4253433"/>
                    <a:pt x="1251739" y="4337345"/>
                    <a:pt x="1304853" y="4331424"/>
                  </a:cubicBezTo>
                  <a:cubicBezTo>
                    <a:pt x="1357966" y="4317770"/>
                    <a:pt x="1411256" y="4384537"/>
                    <a:pt x="1464634" y="4331424"/>
                  </a:cubicBezTo>
                  <a:cubicBezTo>
                    <a:pt x="1517968" y="4266778"/>
                    <a:pt x="1571346" y="4399340"/>
                    <a:pt x="1624725" y="4331424"/>
                  </a:cubicBezTo>
                  <a:cubicBezTo>
                    <a:pt x="1678059" y="4314368"/>
                    <a:pt x="1731349" y="4292936"/>
                    <a:pt x="1784462" y="4331424"/>
                  </a:cubicBezTo>
                  <a:cubicBezTo>
                    <a:pt x="1837575" y="4290285"/>
                    <a:pt x="1890512" y="4341675"/>
                    <a:pt x="1943183" y="4331424"/>
                  </a:cubicBezTo>
                  <a:cubicBezTo>
                    <a:pt x="1995854" y="4287678"/>
                    <a:pt x="2048216" y="4352103"/>
                    <a:pt x="2100181" y="4331424"/>
                  </a:cubicBezTo>
                  <a:cubicBezTo>
                    <a:pt x="2152145" y="4326298"/>
                    <a:pt x="2203712" y="4411889"/>
                    <a:pt x="2254748" y="4331424"/>
                  </a:cubicBezTo>
                  <a:cubicBezTo>
                    <a:pt x="2305785" y="4304646"/>
                    <a:pt x="2356291" y="4334605"/>
                    <a:pt x="2406178" y="4331424"/>
                  </a:cubicBezTo>
                  <a:cubicBezTo>
                    <a:pt x="2456066" y="4304735"/>
                    <a:pt x="2505290" y="4290462"/>
                    <a:pt x="2553808" y="4331424"/>
                  </a:cubicBezTo>
                  <a:cubicBezTo>
                    <a:pt x="2602326" y="4379986"/>
                    <a:pt x="2650048" y="4320510"/>
                    <a:pt x="2696931" y="4331424"/>
                  </a:cubicBezTo>
                  <a:cubicBezTo>
                    <a:pt x="2743814" y="4328507"/>
                    <a:pt x="2789813" y="4366244"/>
                    <a:pt x="2834884" y="4331424"/>
                  </a:cubicBezTo>
                  <a:cubicBezTo>
                    <a:pt x="2879911" y="4261829"/>
                    <a:pt x="2923966" y="4250738"/>
                    <a:pt x="2966916" y="4331424"/>
                  </a:cubicBezTo>
                  <a:cubicBezTo>
                    <a:pt x="3009866" y="4315870"/>
                    <a:pt x="3051711" y="4346138"/>
                    <a:pt x="3092364" y="4331424"/>
                  </a:cubicBezTo>
                  <a:cubicBezTo>
                    <a:pt x="3133016" y="4303409"/>
                    <a:pt x="3172431" y="4371104"/>
                    <a:pt x="3210565" y="4331424"/>
                  </a:cubicBezTo>
                  <a:cubicBezTo>
                    <a:pt x="3248654" y="4364476"/>
                    <a:pt x="3285418" y="4346315"/>
                    <a:pt x="3320768" y="4331424"/>
                  </a:cubicBezTo>
                  <a:cubicBezTo>
                    <a:pt x="3356118" y="4326387"/>
                    <a:pt x="3390010" y="4287855"/>
                    <a:pt x="3422311" y="4331424"/>
                  </a:cubicBezTo>
                  <a:lnTo>
                    <a:pt x="3579176" y="4331424"/>
                  </a:lnTo>
                  <a:lnTo>
                    <a:pt x="3579176" y="0"/>
                  </a:lnTo>
                  <a:lnTo>
                    <a:pt x="0" y="0"/>
                  </a:lnTo>
                  <a:close/>
                  <a:moveTo>
                    <a:pt x="107331" y="4192852"/>
                  </a:moveTo>
                  <a:cubicBezTo>
                    <a:pt x="83779" y="4192852"/>
                    <a:pt x="64690" y="4173807"/>
                    <a:pt x="64690" y="4150256"/>
                  </a:cubicBezTo>
                  <a:cubicBezTo>
                    <a:pt x="64690" y="4126703"/>
                    <a:pt x="83779" y="4107659"/>
                    <a:pt x="107331" y="4107659"/>
                  </a:cubicBezTo>
                  <a:cubicBezTo>
                    <a:pt x="130883" y="4107659"/>
                    <a:pt x="149928" y="4126748"/>
                    <a:pt x="149928" y="4150256"/>
                  </a:cubicBezTo>
                  <a:cubicBezTo>
                    <a:pt x="149928" y="4173763"/>
                    <a:pt x="130839" y="4192852"/>
                    <a:pt x="107331" y="4192852"/>
                  </a:cubicBezTo>
                  <a:close/>
                  <a:moveTo>
                    <a:pt x="107331" y="4055341"/>
                  </a:moveTo>
                  <a:cubicBezTo>
                    <a:pt x="83779" y="4055341"/>
                    <a:pt x="64690" y="4036252"/>
                    <a:pt x="64690" y="4012744"/>
                  </a:cubicBezTo>
                  <a:cubicBezTo>
                    <a:pt x="64690" y="3989237"/>
                    <a:pt x="83779" y="3970148"/>
                    <a:pt x="107331" y="3970148"/>
                  </a:cubicBezTo>
                  <a:cubicBezTo>
                    <a:pt x="130883" y="3970148"/>
                    <a:pt x="149928" y="3989193"/>
                    <a:pt x="149928" y="4012744"/>
                  </a:cubicBezTo>
                  <a:cubicBezTo>
                    <a:pt x="149928" y="4036296"/>
                    <a:pt x="130839" y="4055341"/>
                    <a:pt x="107331" y="4055341"/>
                  </a:cubicBezTo>
                  <a:close/>
                  <a:moveTo>
                    <a:pt x="107331" y="3917830"/>
                  </a:moveTo>
                  <a:cubicBezTo>
                    <a:pt x="83779" y="3917830"/>
                    <a:pt x="64690" y="3898741"/>
                    <a:pt x="64690" y="3875233"/>
                  </a:cubicBezTo>
                  <a:cubicBezTo>
                    <a:pt x="64690" y="3851725"/>
                    <a:pt x="83779" y="3832592"/>
                    <a:pt x="107331" y="3832592"/>
                  </a:cubicBezTo>
                  <a:cubicBezTo>
                    <a:pt x="130883" y="3832592"/>
                    <a:pt x="149928" y="3851681"/>
                    <a:pt x="149928" y="3875233"/>
                  </a:cubicBezTo>
                  <a:cubicBezTo>
                    <a:pt x="149928" y="3898785"/>
                    <a:pt x="130839" y="3917830"/>
                    <a:pt x="107331" y="3917830"/>
                  </a:cubicBezTo>
                  <a:close/>
                  <a:moveTo>
                    <a:pt x="107331" y="3780274"/>
                  </a:moveTo>
                  <a:cubicBezTo>
                    <a:pt x="83779" y="3780274"/>
                    <a:pt x="64690" y="3761230"/>
                    <a:pt x="64690" y="3737678"/>
                  </a:cubicBezTo>
                  <a:cubicBezTo>
                    <a:pt x="64690" y="3714126"/>
                    <a:pt x="83779" y="3695081"/>
                    <a:pt x="107331" y="3695081"/>
                  </a:cubicBezTo>
                  <a:cubicBezTo>
                    <a:pt x="130883" y="3695081"/>
                    <a:pt x="149928" y="3714170"/>
                    <a:pt x="149928" y="3737678"/>
                  </a:cubicBezTo>
                  <a:cubicBezTo>
                    <a:pt x="149928" y="3761185"/>
                    <a:pt x="130839" y="3780274"/>
                    <a:pt x="107331" y="3780274"/>
                  </a:cubicBezTo>
                  <a:close/>
                  <a:moveTo>
                    <a:pt x="107331" y="3642763"/>
                  </a:moveTo>
                  <a:cubicBezTo>
                    <a:pt x="83779" y="3642763"/>
                    <a:pt x="64690" y="3623674"/>
                    <a:pt x="64690" y="3600167"/>
                  </a:cubicBezTo>
                  <a:cubicBezTo>
                    <a:pt x="64690" y="3576659"/>
                    <a:pt x="83779" y="3557570"/>
                    <a:pt x="107331" y="3557570"/>
                  </a:cubicBezTo>
                  <a:cubicBezTo>
                    <a:pt x="130883" y="3557570"/>
                    <a:pt x="149928" y="3576615"/>
                    <a:pt x="149928" y="3600167"/>
                  </a:cubicBezTo>
                  <a:cubicBezTo>
                    <a:pt x="149928" y="3623719"/>
                    <a:pt x="130839" y="3642763"/>
                    <a:pt x="107331" y="3642763"/>
                  </a:cubicBezTo>
                  <a:close/>
                  <a:moveTo>
                    <a:pt x="107331" y="3505252"/>
                  </a:moveTo>
                  <a:cubicBezTo>
                    <a:pt x="83779" y="3505252"/>
                    <a:pt x="64690" y="3486163"/>
                    <a:pt x="64690" y="3462656"/>
                  </a:cubicBezTo>
                  <a:cubicBezTo>
                    <a:pt x="64690" y="3439148"/>
                    <a:pt x="83779" y="3420015"/>
                    <a:pt x="107331" y="3420015"/>
                  </a:cubicBezTo>
                  <a:cubicBezTo>
                    <a:pt x="130883" y="3420015"/>
                    <a:pt x="149928" y="3439104"/>
                    <a:pt x="149928" y="3462656"/>
                  </a:cubicBezTo>
                  <a:cubicBezTo>
                    <a:pt x="149928" y="3486208"/>
                    <a:pt x="130839" y="3505252"/>
                    <a:pt x="107331" y="3505252"/>
                  </a:cubicBezTo>
                  <a:close/>
                  <a:moveTo>
                    <a:pt x="107331" y="3367741"/>
                  </a:moveTo>
                  <a:cubicBezTo>
                    <a:pt x="83779" y="3367741"/>
                    <a:pt x="64690" y="3348652"/>
                    <a:pt x="64690" y="3325100"/>
                  </a:cubicBezTo>
                  <a:cubicBezTo>
                    <a:pt x="64690" y="3301549"/>
                    <a:pt x="83779" y="3282504"/>
                    <a:pt x="107331" y="3282504"/>
                  </a:cubicBezTo>
                  <a:cubicBezTo>
                    <a:pt x="130883" y="3282504"/>
                    <a:pt x="149928" y="3301593"/>
                    <a:pt x="149928" y="3325100"/>
                  </a:cubicBezTo>
                  <a:cubicBezTo>
                    <a:pt x="149928" y="3348608"/>
                    <a:pt x="130839" y="3367741"/>
                    <a:pt x="107331" y="3367741"/>
                  </a:cubicBezTo>
                  <a:close/>
                  <a:moveTo>
                    <a:pt x="107331" y="3230186"/>
                  </a:moveTo>
                  <a:cubicBezTo>
                    <a:pt x="83779" y="3230186"/>
                    <a:pt x="64690" y="3211097"/>
                    <a:pt x="64690" y="3187589"/>
                  </a:cubicBezTo>
                  <a:cubicBezTo>
                    <a:pt x="64690" y="3164081"/>
                    <a:pt x="83779" y="3144993"/>
                    <a:pt x="107331" y="3144993"/>
                  </a:cubicBezTo>
                  <a:cubicBezTo>
                    <a:pt x="130883" y="3144993"/>
                    <a:pt x="149928" y="3164037"/>
                    <a:pt x="149928" y="3187589"/>
                  </a:cubicBezTo>
                  <a:cubicBezTo>
                    <a:pt x="149928" y="3211141"/>
                    <a:pt x="130839" y="3230186"/>
                    <a:pt x="107331" y="3230186"/>
                  </a:cubicBezTo>
                  <a:close/>
                  <a:moveTo>
                    <a:pt x="107331" y="3092675"/>
                  </a:moveTo>
                  <a:cubicBezTo>
                    <a:pt x="83779" y="3092675"/>
                    <a:pt x="64690" y="3073586"/>
                    <a:pt x="64690" y="3050078"/>
                  </a:cubicBezTo>
                  <a:cubicBezTo>
                    <a:pt x="64690" y="3026570"/>
                    <a:pt x="83779" y="3007437"/>
                    <a:pt x="107331" y="3007437"/>
                  </a:cubicBezTo>
                  <a:cubicBezTo>
                    <a:pt x="130883" y="3007437"/>
                    <a:pt x="149928" y="3026526"/>
                    <a:pt x="149928" y="3050078"/>
                  </a:cubicBezTo>
                  <a:cubicBezTo>
                    <a:pt x="149928" y="3073630"/>
                    <a:pt x="130839" y="3092675"/>
                    <a:pt x="107331" y="3092675"/>
                  </a:cubicBezTo>
                  <a:close/>
                  <a:moveTo>
                    <a:pt x="107331" y="2955164"/>
                  </a:moveTo>
                  <a:cubicBezTo>
                    <a:pt x="83779" y="2955164"/>
                    <a:pt x="64690" y="2936075"/>
                    <a:pt x="64690" y="2912523"/>
                  </a:cubicBezTo>
                  <a:cubicBezTo>
                    <a:pt x="64690" y="2888971"/>
                    <a:pt x="83779" y="2869926"/>
                    <a:pt x="107331" y="2869926"/>
                  </a:cubicBezTo>
                  <a:cubicBezTo>
                    <a:pt x="130883" y="2869926"/>
                    <a:pt x="149928" y="2889015"/>
                    <a:pt x="149928" y="2912523"/>
                  </a:cubicBezTo>
                  <a:cubicBezTo>
                    <a:pt x="149928" y="2936030"/>
                    <a:pt x="130839" y="2955164"/>
                    <a:pt x="107331" y="2955164"/>
                  </a:cubicBezTo>
                  <a:close/>
                  <a:moveTo>
                    <a:pt x="107331" y="2817608"/>
                  </a:moveTo>
                  <a:cubicBezTo>
                    <a:pt x="83779" y="2817608"/>
                    <a:pt x="64690" y="2798564"/>
                    <a:pt x="64690" y="2775012"/>
                  </a:cubicBezTo>
                  <a:cubicBezTo>
                    <a:pt x="64690" y="2751460"/>
                    <a:pt x="83779" y="2732415"/>
                    <a:pt x="107331" y="2732415"/>
                  </a:cubicBezTo>
                  <a:cubicBezTo>
                    <a:pt x="130883" y="2732415"/>
                    <a:pt x="149928" y="2751460"/>
                    <a:pt x="149928" y="2775012"/>
                  </a:cubicBezTo>
                  <a:cubicBezTo>
                    <a:pt x="149928" y="2798564"/>
                    <a:pt x="130839" y="2817608"/>
                    <a:pt x="107331" y="2817608"/>
                  </a:cubicBezTo>
                  <a:close/>
                  <a:moveTo>
                    <a:pt x="107331" y="2680097"/>
                  </a:moveTo>
                  <a:cubicBezTo>
                    <a:pt x="83779" y="2680097"/>
                    <a:pt x="64690" y="2661008"/>
                    <a:pt x="64690" y="2637501"/>
                  </a:cubicBezTo>
                  <a:cubicBezTo>
                    <a:pt x="64690" y="2613993"/>
                    <a:pt x="83779" y="2594860"/>
                    <a:pt x="107331" y="2594860"/>
                  </a:cubicBezTo>
                  <a:cubicBezTo>
                    <a:pt x="130883" y="2594860"/>
                    <a:pt x="149928" y="2613949"/>
                    <a:pt x="149928" y="2637501"/>
                  </a:cubicBezTo>
                  <a:cubicBezTo>
                    <a:pt x="149928" y="2661052"/>
                    <a:pt x="130839" y="2680097"/>
                    <a:pt x="107331" y="2680097"/>
                  </a:cubicBezTo>
                  <a:close/>
                  <a:moveTo>
                    <a:pt x="107331" y="2542586"/>
                  </a:moveTo>
                  <a:cubicBezTo>
                    <a:pt x="83779" y="2542586"/>
                    <a:pt x="64690" y="2523497"/>
                    <a:pt x="64690" y="2499945"/>
                  </a:cubicBezTo>
                  <a:cubicBezTo>
                    <a:pt x="64690" y="2476393"/>
                    <a:pt x="83779" y="2457348"/>
                    <a:pt x="107331" y="2457348"/>
                  </a:cubicBezTo>
                  <a:cubicBezTo>
                    <a:pt x="130883" y="2457348"/>
                    <a:pt x="149928" y="2476437"/>
                    <a:pt x="149928" y="2499945"/>
                  </a:cubicBezTo>
                  <a:cubicBezTo>
                    <a:pt x="149928" y="2523453"/>
                    <a:pt x="130839" y="2542586"/>
                    <a:pt x="107331" y="2542586"/>
                  </a:cubicBezTo>
                  <a:close/>
                  <a:moveTo>
                    <a:pt x="107331" y="2405031"/>
                  </a:moveTo>
                  <a:cubicBezTo>
                    <a:pt x="83779" y="2405031"/>
                    <a:pt x="64690" y="2385986"/>
                    <a:pt x="64690" y="2362434"/>
                  </a:cubicBezTo>
                  <a:cubicBezTo>
                    <a:pt x="64690" y="2338882"/>
                    <a:pt x="83779" y="2319837"/>
                    <a:pt x="107331" y="2319837"/>
                  </a:cubicBezTo>
                  <a:cubicBezTo>
                    <a:pt x="130883" y="2319837"/>
                    <a:pt x="149928" y="2338882"/>
                    <a:pt x="149928" y="2362434"/>
                  </a:cubicBezTo>
                  <a:cubicBezTo>
                    <a:pt x="149928" y="2385986"/>
                    <a:pt x="130839" y="2405031"/>
                    <a:pt x="107331" y="2405031"/>
                  </a:cubicBezTo>
                  <a:close/>
                  <a:moveTo>
                    <a:pt x="107331" y="2267520"/>
                  </a:moveTo>
                  <a:cubicBezTo>
                    <a:pt x="83779" y="2267520"/>
                    <a:pt x="64690" y="2248431"/>
                    <a:pt x="64690" y="2224923"/>
                  </a:cubicBezTo>
                  <a:cubicBezTo>
                    <a:pt x="64690" y="2201415"/>
                    <a:pt x="83779" y="2182282"/>
                    <a:pt x="107331" y="2182282"/>
                  </a:cubicBezTo>
                  <a:cubicBezTo>
                    <a:pt x="130883" y="2182282"/>
                    <a:pt x="149928" y="2201371"/>
                    <a:pt x="149928" y="2224923"/>
                  </a:cubicBezTo>
                  <a:cubicBezTo>
                    <a:pt x="149928" y="2248475"/>
                    <a:pt x="130839" y="2267520"/>
                    <a:pt x="107331" y="2267520"/>
                  </a:cubicBezTo>
                  <a:close/>
                  <a:moveTo>
                    <a:pt x="107331" y="2130009"/>
                  </a:moveTo>
                  <a:cubicBezTo>
                    <a:pt x="83779" y="2130009"/>
                    <a:pt x="64690" y="2110920"/>
                    <a:pt x="64690" y="2087368"/>
                  </a:cubicBezTo>
                  <a:cubicBezTo>
                    <a:pt x="64690" y="2063816"/>
                    <a:pt x="83779" y="2044771"/>
                    <a:pt x="107331" y="2044771"/>
                  </a:cubicBezTo>
                  <a:cubicBezTo>
                    <a:pt x="130883" y="2044771"/>
                    <a:pt x="149928" y="2063860"/>
                    <a:pt x="149928" y="2087368"/>
                  </a:cubicBezTo>
                  <a:cubicBezTo>
                    <a:pt x="149928" y="2110875"/>
                    <a:pt x="130839" y="2130009"/>
                    <a:pt x="107331" y="2130009"/>
                  </a:cubicBezTo>
                  <a:close/>
                  <a:moveTo>
                    <a:pt x="107331" y="1992453"/>
                  </a:moveTo>
                  <a:cubicBezTo>
                    <a:pt x="83779" y="1992453"/>
                    <a:pt x="64690" y="1973408"/>
                    <a:pt x="64690" y="1949856"/>
                  </a:cubicBezTo>
                  <a:cubicBezTo>
                    <a:pt x="64690" y="1926305"/>
                    <a:pt x="83779" y="1907260"/>
                    <a:pt x="107331" y="1907260"/>
                  </a:cubicBezTo>
                  <a:cubicBezTo>
                    <a:pt x="130883" y="1907260"/>
                    <a:pt x="149928" y="1926349"/>
                    <a:pt x="149928" y="1949856"/>
                  </a:cubicBezTo>
                  <a:cubicBezTo>
                    <a:pt x="149928" y="1973364"/>
                    <a:pt x="130839" y="1992453"/>
                    <a:pt x="107331" y="1992453"/>
                  </a:cubicBezTo>
                  <a:close/>
                  <a:moveTo>
                    <a:pt x="107331" y="1854942"/>
                  </a:moveTo>
                  <a:cubicBezTo>
                    <a:pt x="83779" y="1854942"/>
                    <a:pt x="64690" y="1835853"/>
                    <a:pt x="64690" y="1812345"/>
                  </a:cubicBezTo>
                  <a:cubicBezTo>
                    <a:pt x="64690" y="1788838"/>
                    <a:pt x="83779" y="1769705"/>
                    <a:pt x="107331" y="1769705"/>
                  </a:cubicBezTo>
                  <a:cubicBezTo>
                    <a:pt x="130883" y="1769705"/>
                    <a:pt x="149928" y="1788793"/>
                    <a:pt x="149928" y="1812345"/>
                  </a:cubicBezTo>
                  <a:cubicBezTo>
                    <a:pt x="149928" y="1835897"/>
                    <a:pt x="130839" y="1854942"/>
                    <a:pt x="107331" y="1854942"/>
                  </a:cubicBezTo>
                  <a:close/>
                  <a:moveTo>
                    <a:pt x="107331" y="1717431"/>
                  </a:moveTo>
                  <a:cubicBezTo>
                    <a:pt x="83779" y="1717431"/>
                    <a:pt x="64690" y="1698342"/>
                    <a:pt x="64690" y="1674790"/>
                  </a:cubicBezTo>
                  <a:cubicBezTo>
                    <a:pt x="64690" y="1651238"/>
                    <a:pt x="83779" y="1632193"/>
                    <a:pt x="107331" y="1632193"/>
                  </a:cubicBezTo>
                  <a:cubicBezTo>
                    <a:pt x="130883" y="1632193"/>
                    <a:pt x="149928" y="1651282"/>
                    <a:pt x="149928" y="1674790"/>
                  </a:cubicBezTo>
                  <a:cubicBezTo>
                    <a:pt x="149928" y="1698298"/>
                    <a:pt x="130839" y="1717431"/>
                    <a:pt x="107331" y="1717431"/>
                  </a:cubicBezTo>
                  <a:close/>
                  <a:moveTo>
                    <a:pt x="107331" y="1579876"/>
                  </a:moveTo>
                  <a:cubicBezTo>
                    <a:pt x="83779" y="1579876"/>
                    <a:pt x="64690" y="1560831"/>
                    <a:pt x="64690" y="1537279"/>
                  </a:cubicBezTo>
                  <a:cubicBezTo>
                    <a:pt x="64690" y="1513727"/>
                    <a:pt x="83779" y="1494682"/>
                    <a:pt x="107331" y="1494682"/>
                  </a:cubicBezTo>
                  <a:cubicBezTo>
                    <a:pt x="130883" y="1494682"/>
                    <a:pt x="149928" y="1513771"/>
                    <a:pt x="149928" y="1537279"/>
                  </a:cubicBezTo>
                  <a:cubicBezTo>
                    <a:pt x="149928" y="1560787"/>
                    <a:pt x="130839" y="1579876"/>
                    <a:pt x="107331" y="1579876"/>
                  </a:cubicBezTo>
                  <a:close/>
                  <a:moveTo>
                    <a:pt x="107331" y="1442364"/>
                  </a:moveTo>
                  <a:cubicBezTo>
                    <a:pt x="83779" y="1442364"/>
                    <a:pt x="64690" y="1423276"/>
                    <a:pt x="64690" y="1399768"/>
                  </a:cubicBezTo>
                  <a:cubicBezTo>
                    <a:pt x="64690" y="1376260"/>
                    <a:pt x="83779" y="1357171"/>
                    <a:pt x="107331" y="1357171"/>
                  </a:cubicBezTo>
                  <a:cubicBezTo>
                    <a:pt x="130883" y="1357171"/>
                    <a:pt x="149928" y="1376216"/>
                    <a:pt x="149928" y="1399768"/>
                  </a:cubicBezTo>
                  <a:cubicBezTo>
                    <a:pt x="149928" y="1423320"/>
                    <a:pt x="130839" y="1442364"/>
                    <a:pt x="107331" y="1442364"/>
                  </a:cubicBezTo>
                  <a:close/>
                  <a:moveTo>
                    <a:pt x="107331" y="1304853"/>
                  </a:moveTo>
                  <a:cubicBezTo>
                    <a:pt x="83779" y="1304853"/>
                    <a:pt x="64690" y="1285764"/>
                    <a:pt x="64690" y="1262257"/>
                  </a:cubicBezTo>
                  <a:cubicBezTo>
                    <a:pt x="64690" y="1238749"/>
                    <a:pt x="83779" y="1219616"/>
                    <a:pt x="107331" y="1219616"/>
                  </a:cubicBezTo>
                  <a:cubicBezTo>
                    <a:pt x="130883" y="1219616"/>
                    <a:pt x="149928" y="1238705"/>
                    <a:pt x="149928" y="1262257"/>
                  </a:cubicBezTo>
                  <a:cubicBezTo>
                    <a:pt x="149928" y="1285809"/>
                    <a:pt x="130839" y="1304853"/>
                    <a:pt x="107331" y="1304853"/>
                  </a:cubicBezTo>
                  <a:close/>
                  <a:moveTo>
                    <a:pt x="107331" y="1167298"/>
                  </a:moveTo>
                  <a:cubicBezTo>
                    <a:pt x="83779" y="1167298"/>
                    <a:pt x="64690" y="1148253"/>
                    <a:pt x="64690" y="1124701"/>
                  </a:cubicBezTo>
                  <a:cubicBezTo>
                    <a:pt x="64690" y="1101149"/>
                    <a:pt x="83779" y="1082105"/>
                    <a:pt x="107331" y="1082105"/>
                  </a:cubicBezTo>
                  <a:cubicBezTo>
                    <a:pt x="130883" y="1082105"/>
                    <a:pt x="149928" y="1101194"/>
                    <a:pt x="149928" y="1124701"/>
                  </a:cubicBezTo>
                  <a:cubicBezTo>
                    <a:pt x="149928" y="1148209"/>
                    <a:pt x="130839" y="1167298"/>
                    <a:pt x="107331" y="1167298"/>
                  </a:cubicBezTo>
                  <a:close/>
                  <a:moveTo>
                    <a:pt x="107331" y="1029787"/>
                  </a:moveTo>
                  <a:cubicBezTo>
                    <a:pt x="83779" y="1029787"/>
                    <a:pt x="64690" y="1010698"/>
                    <a:pt x="64690" y="987190"/>
                  </a:cubicBezTo>
                  <a:cubicBezTo>
                    <a:pt x="64690" y="963683"/>
                    <a:pt x="83779" y="944594"/>
                    <a:pt x="107331" y="944594"/>
                  </a:cubicBezTo>
                  <a:cubicBezTo>
                    <a:pt x="130883" y="944594"/>
                    <a:pt x="149928" y="963638"/>
                    <a:pt x="149928" y="987190"/>
                  </a:cubicBezTo>
                  <a:cubicBezTo>
                    <a:pt x="149928" y="1010742"/>
                    <a:pt x="130839" y="1029787"/>
                    <a:pt x="107331" y="1029787"/>
                  </a:cubicBezTo>
                  <a:close/>
                  <a:moveTo>
                    <a:pt x="107331" y="892276"/>
                  </a:moveTo>
                  <a:cubicBezTo>
                    <a:pt x="83779" y="892276"/>
                    <a:pt x="64690" y="873187"/>
                    <a:pt x="64690" y="849679"/>
                  </a:cubicBezTo>
                  <a:cubicBezTo>
                    <a:pt x="64690" y="826171"/>
                    <a:pt x="83779" y="807038"/>
                    <a:pt x="107331" y="807038"/>
                  </a:cubicBezTo>
                  <a:cubicBezTo>
                    <a:pt x="130883" y="807038"/>
                    <a:pt x="149928" y="826127"/>
                    <a:pt x="149928" y="849679"/>
                  </a:cubicBezTo>
                  <a:cubicBezTo>
                    <a:pt x="149928" y="873231"/>
                    <a:pt x="130839" y="892276"/>
                    <a:pt x="107331" y="892276"/>
                  </a:cubicBezTo>
                  <a:close/>
                  <a:moveTo>
                    <a:pt x="107331" y="754765"/>
                  </a:moveTo>
                  <a:cubicBezTo>
                    <a:pt x="83779" y="754765"/>
                    <a:pt x="64690" y="735676"/>
                    <a:pt x="64690" y="712124"/>
                  </a:cubicBezTo>
                  <a:cubicBezTo>
                    <a:pt x="64690" y="688572"/>
                    <a:pt x="83779" y="669527"/>
                    <a:pt x="107331" y="669527"/>
                  </a:cubicBezTo>
                  <a:cubicBezTo>
                    <a:pt x="130883" y="669527"/>
                    <a:pt x="149928" y="688616"/>
                    <a:pt x="149928" y="712124"/>
                  </a:cubicBezTo>
                  <a:cubicBezTo>
                    <a:pt x="149928" y="735631"/>
                    <a:pt x="130839" y="754765"/>
                    <a:pt x="107331" y="754765"/>
                  </a:cubicBezTo>
                  <a:close/>
                  <a:moveTo>
                    <a:pt x="107331" y="617209"/>
                  </a:moveTo>
                  <a:cubicBezTo>
                    <a:pt x="83779" y="617209"/>
                    <a:pt x="64690" y="598165"/>
                    <a:pt x="64690" y="574613"/>
                  </a:cubicBezTo>
                  <a:cubicBezTo>
                    <a:pt x="64690" y="551061"/>
                    <a:pt x="83779" y="532016"/>
                    <a:pt x="107331" y="532016"/>
                  </a:cubicBezTo>
                  <a:cubicBezTo>
                    <a:pt x="130883" y="532016"/>
                    <a:pt x="149928" y="551061"/>
                    <a:pt x="149928" y="574613"/>
                  </a:cubicBezTo>
                  <a:cubicBezTo>
                    <a:pt x="149928" y="598165"/>
                    <a:pt x="130839" y="617209"/>
                    <a:pt x="107331" y="617209"/>
                  </a:cubicBezTo>
                  <a:close/>
                  <a:moveTo>
                    <a:pt x="107331" y="479698"/>
                  </a:moveTo>
                  <a:cubicBezTo>
                    <a:pt x="83779" y="479698"/>
                    <a:pt x="64690" y="460609"/>
                    <a:pt x="64690" y="437102"/>
                  </a:cubicBezTo>
                  <a:cubicBezTo>
                    <a:pt x="64690" y="413594"/>
                    <a:pt x="83779" y="394461"/>
                    <a:pt x="107331" y="394461"/>
                  </a:cubicBezTo>
                  <a:cubicBezTo>
                    <a:pt x="130883" y="394461"/>
                    <a:pt x="149928" y="413550"/>
                    <a:pt x="149928" y="437102"/>
                  </a:cubicBezTo>
                  <a:cubicBezTo>
                    <a:pt x="149928" y="460653"/>
                    <a:pt x="130839" y="479698"/>
                    <a:pt x="107331" y="479698"/>
                  </a:cubicBezTo>
                  <a:close/>
                  <a:moveTo>
                    <a:pt x="107331" y="342187"/>
                  </a:moveTo>
                  <a:cubicBezTo>
                    <a:pt x="83779" y="342187"/>
                    <a:pt x="64690" y="323098"/>
                    <a:pt x="64690" y="299546"/>
                  </a:cubicBezTo>
                  <a:cubicBezTo>
                    <a:pt x="64690" y="275994"/>
                    <a:pt x="83779" y="256950"/>
                    <a:pt x="107331" y="256950"/>
                  </a:cubicBezTo>
                  <a:cubicBezTo>
                    <a:pt x="130883" y="256950"/>
                    <a:pt x="149928" y="276039"/>
                    <a:pt x="149928" y="299546"/>
                  </a:cubicBezTo>
                  <a:cubicBezTo>
                    <a:pt x="149928" y="323054"/>
                    <a:pt x="130839" y="342187"/>
                    <a:pt x="107331" y="342187"/>
                  </a:cubicBezTo>
                  <a:close/>
                  <a:moveTo>
                    <a:pt x="107331" y="204632"/>
                  </a:moveTo>
                  <a:cubicBezTo>
                    <a:pt x="83779" y="204632"/>
                    <a:pt x="64690" y="185587"/>
                    <a:pt x="64690" y="162035"/>
                  </a:cubicBezTo>
                  <a:cubicBezTo>
                    <a:pt x="64690" y="138483"/>
                    <a:pt x="83779" y="119438"/>
                    <a:pt x="107331" y="119438"/>
                  </a:cubicBezTo>
                  <a:cubicBezTo>
                    <a:pt x="130883" y="119438"/>
                    <a:pt x="149928" y="138483"/>
                    <a:pt x="149928" y="162035"/>
                  </a:cubicBezTo>
                  <a:cubicBezTo>
                    <a:pt x="149928" y="185587"/>
                    <a:pt x="130839" y="204632"/>
                    <a:pt x="107331" y="204632"/>
                  </a:cubicBezTo>
                  <a:close/>
                </a:path>
              </a:pathLst>
            </a:custGeom>
            <a:solidFill>
              <a:srgbClr val="FAE6A0"/>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3" name="Google Shape;573;p77"/>
            <p:cNvSpPr/>
            <p:nvPr/>
          </p:nvSpPr>
          <p:spPr>
            <a:xfrm>
              <a:off x="4936090" y="1271780"/>
              <a:ext cx="186159" cy="4873470"/>
            </a:xfrm>
            <a:custGeom>
              <a:rect b="b" l="l" r="r" t="t"/>
              <a:pathLst>
                <a:path extrusionOk="0" h="5056273" w="193142">
                  <a:moveTo>
                    <a:pt x="193143" y="0"/>
                  </a:moveTo>
                  <a:lnTo>
                    <a:pt x="193143" y="5056274"/>
                  </a:lnTo>
                  <a:lnTo>
                    <a:pt x="62481" y="5056274"/>
                  </a:lnTo>
                  <a:cubicBezTo>
                    <a:pt x="40741" y="5056274"/>
                    <a:pt x="19752" y="5052915"/>
                    <a:pt x="0" y="5046729"/>
                  </a:cubicBezTo>
                  <a:lnTo>
                    <a:pt x="0" y="9544"/>
                  </a:lnTo>
                  <a:cubicBezTo>
                    <a:pt x="19752" y="3358"/>
                    <a:pt x="40741" y="0"/>
                    <a:pt x="62481" y="0"/>
                  </a:cubicBezTo>
                  <a:lnTo>
                    <a:pt x="193143" y="0"/>
                  </a:lnTo>
                  <a:close/>
                </a:path>
              </a:pathLst>
            </a:custGeom>
            <a:solidFill>
              <a:srgbClr val="DDE6F2"/>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4" name="Google Shape;574;p77"/>
            <p:cNvSpPr/>
            <p:nvPr/>
          </p:nvSpPr>
          <p:spPr>
            <a:xfrm>
              <a:off x="6450925" y="1166328"/>
              <a:ext cx="188161" cy="616914"/>
            </a:xfrm>
            <a:custGeom>
              <a:rect b="b" l="l" r="r" t="t"/>
              <a:pathLst>
                <a:path extrusionOk="0" h="640054" w="195219">
                  <a:moveTo>
                    <a:pt x="31992" y="435246"/>
                  </a:moveTo>
                  <a:lnTo>
                    <a:pt x="31992" y="222439"/>
                  </a:lnTo>
                  <a:cubicBezTo>
                    <a:pt x="31992" y="184438"/>
                    <a:pt x="62790" y="153640"/>
                    <a:pt x="100791" y="153640"/>
                  </a:cubicBezTo>
                  <a:lnTo>
                    <a:pt x="100791" y="153640"/>
                  </a:lnTo>
                  <a:cubicBezTo>
                    <a:pt x="138792" y="153640"/>
                    <a:pt x="169591" y="184438"/>
                    <a:pt x="169591" y="222439"/>
                  </a:cubicBezTo>
                  <a:lnTo>
                    <a:pt x="169591" y="555259"/>
                  </a:lnTo>
                  <a:cubicBezTo>
                    <a:pt x="169591" y="602097"/>
                    <a:pt x="131634" y="640054"/>
                    <a:pt x="84796" y="640054"/>
                  </a:cubicBezTo>
                  <a:lnTo>
                    <a:pt x="84796" y="640054"/>
                  </a:lnTo>
                  <a:cubicBezTo>
                    <a:pt x="37957" y="640054"/>
                    <a:pt x="0" y="602097"/>
                    <a:pt x="0" y="555259"/>
                  </a:cubicBezTo>
                  <a:lnTo>
                    <a:pt x="0" y="97610"/>
                  </a:lnTo>
                  <a:cubicBezTo>
                    <a:pt x="0" y="43701"/>
                    <a:pt x="43701" y="0"/>
                    <a:pt x="97610" y="0"/>
                  </a:cubicBezTo>
                  <a:lnTo>
                    <a:pt x="97610" y="0"/>
                  </a:lnTo>
                  <a:cubicBezTo>
                    <a:pt x="151518" y="0"/>
                    <a:pt x="195220" y="43701"/>
                    <a:pt x="195220" y="97610"/>
                  </a:cubicBezTo>
                  <a:lnTo>
                    <a:pt x="195220" y="259247"/>
                  </a:lnTo>
                </a:path>
              </a:pathLst>
            </a:custGeom>
            <a:noFill/>
            <a:ln cap="flat" cmpd="sng" w="19050">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5" name="Google Shape;575;p77"/>
            <p:cNvSpPr txBox="1"/>
            <p:nvPr/>
          </p:nvSpPr>
          <p:spPr>
            <a:xfrm>
              <a:off x="1431543" y="1875143"/>
              <a:ext cx="2476340" cy="5087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sng">
                  <a:solidFill>
                    <a:schemeClr val="hlink"/>
                  </a:solidFill>
                  <a:latin typeface="Calibri"/>
                  <a:ea typeface="Calibri"/>
                  <a:cs typeface="Calibri"/>
                  <a:sym typeface="Calibri"/>
                  <a:hlinkClick r:id="rId3"/>
                </a:rPr>
                <a:t>38 U.S.C. 3690(c)</a:t>
              </a:r>
              <a:endParaRPr b="1" sz="2800">
                <a:solidFill>
                  <a:srgbClr val="0B141F"/>
                </a:solidFill>
                <a:latin typeface="Calibri"/>
                <a:ea typeface="Calibri"/>
                <a:cs typeface="Calibri"/>
                <a:sym typeface="Calibri"/>
              </a:endParaRPr>
            </a:p>
          </p:txBody>
        </p:sp>
        <p:sp>
          <p:nvSpPr>
            <p:cNvPr id="576" name="Google Shape;576;p77"/>
            <p:cNvSpPr txBox="1"/>
            <p:nvPr/>
          </p:nvSpPr>
          <p:spPr>
            <a:xfrm>
              <a:off x="5392858" y="1619749"/>
              <a:ext cx="3021460" cy="92770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u="sng">
                  <a:solidFill>
                    <a:schemeClr val="hlink"/>
                  </a:solidFill>
                  <a:latin typeface="Calibri"/>
                  <a:ea typeface="Calibri"/>
                  <a:cs typeface="Calibri"/>
                  <a:sym typeface="Calibri"/>
                  <a:hlinkClick r:id="rId4"/>
                </a:rPr>
                <a:t>Buckley Amendment (PL 93-380)</a:t>
              </a:r>
              <a:endParaRPr b="1" sz="2800">
                <a:solidFill>
                  <a:srgbClr val="0B141F"/>
                </a:solidFill>
                <a:latin typeface="Calibri"/>
                <a:ea typeface="Calibri"/>
                <a:cs typeface="Calibri"/>
                <a:sym typeface="Calibri"/>
              </a:endParaRPr>
            </a:p>
          </p:txBody>
        </p:sp>
        <p:sp>
          <p:nvSpPr>
            <p:cNvPr id="577" name="Google Shape;577;p77"/>
            <p:cNvSpPr txBox="1"/>
            <p:nvPr/>
          </p:nvSpPr>
          <p:spPr>
            <a:xfrm>
              <a:off x="1131075" y="2568459"/>
              <a:ext cx="3010524" cy="158607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213C"/>
                  </a:solidFill>
                  <a:latin typeface="Calibri"/>
                  <a:ea typeface="Calibri"/>
                  <a:cs typeface="Calibri"/>
                  <a:sym typeface="Calibri"/>
                </a:rPr>
                <a:t>Student records and accounts must be made available for review by authorized representatives of the government notwithstanding any other provision of the law.</a:t>
              </a:r>
              <a:endParaRPr/>
            </a:p>
          </p:txBody>
        </p:sp>
        <p:sp>
          <p:nvSpPr>
            <p:cNvPr id="578" name="Google Shape;578;p77"/>
            <p:cNvSpPr txBox="1"/>
            <p:nvPr/>
          </p:nvSpPr>
          <p:spPr>
            <a:xfrm>
              <a:off x="5462958" y="2568459"/>
              <a:ext cx="3230150" cy="293273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213C"/>
                  </a:solidFill>
                  <a:latin typeface="Calibri"/>
                  <a:ea typeface="Calibri"/>
                  <a:cs typeface="Calibri"/>
                  <a:sym typeface="Calibri"/>
                </a:rPr>
                <a:t>Requires student consent to release information from student records.</a:t>
              </a:r>
              <a:endParaRPr/>
            </a:p>
            <a:p>
              <a:pPr indent="0" lvl="0" marL="0" marR="0" rtl="0" algn="l">
                <a:spcBef>
                  <a:spcPts val="600"/>
                </a:spcBef>
                <a:spcAft>
                  <a:spcPts val="0"/>
                </a:spcAft>
                <a:buNone/>
              </a:pPr>
              <a:r>
                <a:rPr lang="en-US" sz="2000">
                  <a:solidFill>
                    <a:srgbClr val="00213C"/>
                  </a:solidFill>
                  <a:latin typeface="Calibri"/>
                  <a:ea typeface="Calibri"/>
                  <a:cs typeface="Calibri"/>
                  <a:sym typeface="Calibri"/>
                </a:rPr>
                <a:t>Information sought in connection with an application for the receipt of financial aid is exempt.</a:t>
              </a:r>
              <a:endParaRPr/>
            </a:p>
            <a:p>
              <a:pPr indent="0" lvl="0" marL="0" marR="0" rtl="0" algn="l">
                <a:spcBef>
                  <a:spcPts val="600"/>
                </a:spcBef>
                <a:spcAft>
                  <a:spcPts val="0"/>
                </a:spcAft>
                <a:buNone/>
              </a:pPr>
              <a:r>
                <a:rPr lang="en-US" sz="2000">
                  <a:solidFill>
                    <a:srgbClr val="00213C"/>
                  </a:solidFill>
                  <a:latin typeface="Calibri"/>
                  <a:ea typeface="Calibri"/>
                  <a:cs typeface="Calibri"/>
                  <a:sym typeface="Calibri"/>
                </a:rPr>
                <a:t>School records relating to VA benefits fall into the “Financial Aid” category and are exempt from the provisions of this amendment.</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DGIB">
  <a:themeElements>
    <a:clrScheme name="Custom 1">
      <a:dk1>
        <a:srgbClr val="000000"/>
      </a:dk1>
      <a:lt1>
        <a:srgbClr val="FFFFFF"/>
      </a:lt1>
      <a:dk2>
        <a:srgbClr val="1A1D28"/>
      </a:dk2>
      <a:lt2>
        <a:srgbClr val="E5F2F7"/>
      </a:lt2>
      <a:accent1>
        <a:srgbClr val="0C7CBB"/>
      </a:accent1>
      <a:accent2>
        <a:srgbClr val="004279"/>
      </a:accent2>
      <a:accent3>
        <a:srgbClr val="C7D7EB"/>
      </a:accent3>
      <a:accent4>
        <a:srgbClr val="598426"/>
      </a:accent4>
      <a:accent5>
        <a:srgbClr val="F2C217"/>
      </a:accent5>
      <a:accent6>
        <a:srgbClr val="F4A81B"/>
      </a:accent6>
      <a:hlink>
        <a:srgbClr val="0E7BBA"/>
      </a:hlink>
      <a:folHlink>
        <a:srgbClr val="6AC6B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DGIB">
  <a:themeElements>
    <a:clrScheme name="Custom 1">
      <a:dk1>
        <a:srgbClr val="000000"/>
      </a:dk1>
      <a:lt1>
        <a:srgbClr val="FFFFFF"/>
      </a:lt1>
      <a:dk2>
        <a:srgbClr val="1A1D28"/>
      </a:dk2>
      <a:lt2>
        <a:srgbClr val="E5F2F7"/>
      </a:lt2>
      <a:accent1>
        <a:srgbClr val="0C7CBB"/>
      </a:accent1>
      <a:accent2>
        <a:srgbClr val="004279"/>
      </a:accent2>
      <a:accent3>
        <a:srgbClr val="C7D7EB"/>
      </a:accent3>
      <a:accent4>
        <a:srgbClr val="598426"/>
      </a:accent4>
      <a:accent5>
        <a:srgbClr val="F2C217"/>
      </a:accent5>
      <a:accent6>
        <a:srgbClr val="F4A81B"/>
      </a:accent6>
      <a:hlink>
        <a:srgbClr val="0E7BBA"/>
      </a:hlink>
      <a:folHlink>
        <a:srgbClr val="6AC6B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GIB">
  <a:themeElements>
    <a:clrScheme name="Custom 1">
      <a:dk1>
        <a:srgbClr val="000000"/>
      </a:dk1>
      <a:lt1>
        <a:srgbClr val="FFFFFF"/>
      </a:lt1>
      <a:dk2>
        <a:srgbClr val="1A1D28"/>
      </a:dk2>
      <a:lt2>
        <a:srgbClr val="E5F2F7"/>
      </a:lt2>
      <a:accent1>
        <a:srgbClr val="0C7CBB"/>
      </a:accent1>
      <a:accent2>
        <a:srgbClr val="004279"/>
      </a:accent2>
      <a:accent3>
        <a:srgbClr val="C7D7EB"/>
      </a:accent3>
      <a:accent4>
        <a:srgbClr val="598426"/>
      </a:accent4>
      <a:accent5>
        <a:srgbClr val="F2C217"/>
      </a:accent5>
      <a:accent6>
        <a:srgbClr val="F4A81B"/>
      </a:accent6>
      <a:hlink>
        <a:srgbClr val="0E7BBA"/>
      </a:hlink>
      <a:folHlink>
        <a:srgbClr val="6AC6B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DGIB">
  <a:themeElements>
    <a:clrScheme name="Custom 1">
      <a:dk1>
        <a:srgbClr val="000000"/>
      </a:dk1>
      <a:lt1>
        <a:srgbClr val="FFFFFF"/>
      </a:lt1>
      <a:dk2>
        <a:srgbClr val="1A1D28"/>
      </a:dk2>
      <a:lt2>
        <a:srgbClr val="E5F2F7"/>
      </a:lt2>
      <a:accent1>
        <a:srgbClr val="0C7CBB"/>
      </a:accent1>
      <a:accent2>
        <a:srgbClr val="004279"/>
      </a:accent2>
      <a:accent3>
        <a:srgbClr val="C7D7EB"/>
      </a:accent3>
      <a:accent4>
        <a:srgbClr val="598426"/>
      </a:accent4>
      <a:accent5>
        <a:srgbClr val="F2C217"/>
      </a:accent5>
      <a:accent6>
        <a:srgbClr val="F4A81B"/>
      </a:accent6>
      <a:hlink>
        <a:srgbClr val="0E7BBA"/>
      </a:hlink>
      <a:folHlink>
        <a:srgbClr val="6AC6B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